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11/8/2023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020272"/>
            <a:ext cx="5918596" cy="143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JULIO, AGOSTO, SETIEMBRE</a:t>
            </a:r>
          </a:p>
          <a:p>
            <a:pPr>
              <a:lnSpc>
                <a:spcPts val="5500"/>
              </a:lnSpc>
            </a:pPr>
            <a:r>
              <a:rPr lang="es-E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REPORTE WEB</a:t>
            </a: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       JULIO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CE2C0C3-3DC0-B74D-60FB-1BE09FDF7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894" y="930303"/>
            <a:ext cx="10265195" cy="559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0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       AGOSTO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A6584D-CACD-7087-5356-FD82F5A33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8942" y="1040174"/>
            <a:ext cx="10018643" cy="550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5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      SETIEMBRE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4E6628-1F5E-1B76-915E-1704EA75D4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5332" y="1040174"/>
            <a:ext cx="10169718" cy="559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7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MUYA 2023 (1)</Template>
  <TotalTime>14</TotalTime>
  <Words>13</Words>
  <Application>Microsoft Office PowerPoint</Application>
  <PresentationFormat>Panorámica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Diego Valderrama Pumallihua</cp:lastModifiedBy>
  <cp:revision>2</cp:revision>
  <dcterms:created xsi:type="dcterms:W3CDTF">2023-01-06T18:04:24Z</dcterms:created>
  <dcterms:modified xsi:type="dcterms:W3CDTF">2023-11-08T17:48:52Z</dcterms:modified>
</cp:coreProperties>
</file>