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9CA"/>
    <a:srgbClr val="BDD7EE"/>
    <a:srgbClr val="F8CBAD"/>
    <a:srgbClr val="DBDBDB"/>
    <a:srgbClr val="FFE699"/>
    <a:srgbClr val="B4C7E7"/>
    <a:srgbClr val="C5E0B4"/>
    <a:srgbClr val="3688C5"/>
    <a:srgbClr val="3E42B7"/>
    <a:srgbClr val="DDA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BD0-14C7-4C9D-A288-CE01053FCFF0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6702" y="2020272"/>
            <a:ext cx="5918596" cy="143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JULIO, AGOSTO, SETIEMBRE</a:t>
            </a:r>
          </a:p>
          <a:p>
            <a:pPr>
              <a:lnSpc>
                <a:spcPts val="5500"/>
              </a:lnSpc>
            </a:pPr>
            <a:r>
              <a:rPr lang="es-E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REPORTE WEB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3362324"/>
            <a:ext cx="857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       JULIO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CE2C0C3-3DC0-B74D-60FB-1BE09FDF7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894" y="930303"/>
            <a:ext cx="10265195" cy="559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0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       AGOSTO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FA6584D-CACD-7087-5356-FD82F5A33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8942" y="1040174"/>
            <a:ext cx="10018643" cy="550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5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      SETIEMBRE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4E6628-1F5E-1B76-915E-1704EA75D4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332" y="1040174"/>
            <a:ext cx="10169718" cy="559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7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38" y="2709024"/>
            <a:ext cx="3514725" cy="14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UYA 2023" id="{7DD56CC6-AE38-4447-B65C-DAB723F2308D}" vid="{EEE17C1D-81DA-4B2F-9A4D-7AE3C219A2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MUYA 2023 (1)</Template>
  <TotalTime>14</TotalTime>
  <Words>13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Dominguez Calle</dc:creator>
  <cp:lastModifiedBy>Diego Valderrama Pumallihua</cp:lastModifiedBy>
  <cp:revision>2</cp:revision>
  <dcterms:created xsi:type="dcterms:W3CDTF">2023-01-06T18:04:24Z</dcterms:created>
  <dcterms:modified xsi:type="dcterms:W3CDTF">2023-11-08T17:48:52Z</dcterms:modified>
</cp:coreProperties>
</file>