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7D78FD-D02A-47D4-84EC-0CDF612C06A6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</dgm:pt>
    <dgm:pt modelId="{40F1CBA8-8A5C-4827-8CDA-29B2DE9B7FD1}">
      <dgm:prSet phldrT="[Texto]"/>
      <dgm:spPr/>
      <dgm:t>
        <a:bodyPr/>
        <a:lstStyle/>
        <a:p>
          <a:r>
            <a:rPr lang="es-PE" dirty="0"/>
            <a:t>Definición</a:t>
          </a:r>
        </a:p>
      </dgm:t>
    </dgm:pt>
    <dgm:pt modelId="{2EDE5C86-284F-4F20-90F9-A081325D4449}" type="parTrans" cxnId="{AF06BFBC-06F9-47EF-B22E-2C28FAA7DA35}">
      <dgm:prSet/>
      <dgm:spPr/>
      <dgm:t>
        <a:bodyPr/>
        <a:lstStyle/>
        <a:p>
          <a:endParaRPr lang="es-PE"/>
        </a:p>
      </dgm:t>
    </dgm:pt>
    <dgm:pt modelId="{71DEA633-A797-417E-BCF9-899888F3EBD7}" type="sibTrans" cxnId="{AF06BFBC-06F9-47EF-B22E-2C28FAA7DA35}">
      <dgm:prSet/>
      <dgm:spPr/>
      <dgm:t>
        <a:bodyPr/>
        <a:lstStyle/>
        <a:p>
          <a:endParaRPr lang="es-PE"/>
        </a:p>
      </dgm:t>
    </dgm:pt>
    <dgm:pt modelId="{D1DE936C-EB67-440A-8992-2F61750B43D6}">
      <dgm:prSet phldrT="[Texto]"/>
      <dgm:spPr/>
      <dgm:t>
        <a:bodyPr/>
        <a:lstStyle/>
        <a:p>
          <a:r>
            <a:rPr lang="es-PE" dirty="0"/>
            <a:t>Desarrollo</a:t>
          </a:r>
        </a:p>
      </dgm:t>
    </dgm:pt>
    <dgm:pt modelId="{1534CC6E-C6EC-4BB1-B8BC-25A836DE53CE}" type="parTrans" cxnId="{E4D83F5E-ACE4-4222-8709-6EAF71A8F97A}">
      <dgm:prSet/>
      <dgm:spPr/>
      <dgm:t>
        <a:bodyPr/>
        <a:lstStyle/>
        <a:p>
          <a:endParaRPr lang="es-PE"/>
        </a:p>
      </dgm:t>
    </dgm:pt>
    <dgm:pt modelId="{D34FFF2F-382C-4030-AB56-EEA710047665}" type="sibTrans" cxnId="{E4D83F5E-ACE4-4222-8709-6EAF71A8F97A}">
      <dgm:prSet/>
      <dgm:spPr/>
      <dgm:t>
        <a:bodyPr/>
        <a:lstStyle/>
        <a:p>
          <a:endParaRPr lang="es-PE"/>
        </a:p>
      </dgm:t>
    </dgm:pt>
    <dgm:pt modelId="{8DC686D0-A236-42AC-8DAE-EF5D5BDA2748}">
      <dgm:prSet phldrT="[Texto]"/>
      <dgm:spPr/>
      <dgm:t>
        <a:bodyPr/>
        <a:lstStyle/>
        <a:p>
          <a:r>
            <a:rPr lang="es-PE" dirty="0"/>
            <a:t>Pruebas</a:t>
          </a:r>
        </a:p>
      </dgm:t>
    </dgm:pt>
    <dgm:pt modelId="{DAA10520-0762-4018-9535-AE21DB33A76A}" type="parTrans" cxnId="{482BD8DB-A809-468B-B15C-5E24CE1CA91C}">
      <dgm:prSet/>
      <dgm:spPr/>
      <dgm:t>
        <a:bodyPr/>
        <a:lstStyle/>
        <a:p>
          <a:endParaRPr lang="es-PE"/>
        </a:p>
      </dgm:t>
    </dgm:pt>
    <dgm:pt modelId="{FBA1B7F7-DFC8-41BE-8005-76BB5623A582}" type="sibTrans" cxnId="{482BD8DB-A809-468B-B15C-5E24CE1CA91C}">
      <dgm:prSet/>
      <dgm:spPr/>
      <dgm:t>
        <a:bodyPr/>
        <a:lstStyle/>
        <a:p>
          <a:endParaRPr lang="es-PE"/>
        </a:p>
      </dgm:t>
    </dgm:pt>
    <dgm:pt modelId="{40FE8AB7-B04B-4766-A426-D35121A257D2}">
      <dgm:prSet phldrT="[Texto]"/>
      <dgm:spPr/>
      <dgm:t>
        <a:bodyPr/>
        <a:lstStyle/>
        <a:p>
          <a:r>
            <a:rPr lang="es-PE" dirty="0"/>
            <a:t>Pase a producción</a:t>
          </a:r>
        </a:p>
      </dgm:t>
    </dgm:pt>
    <dgm:pt modelId="{C51F0D48-0CF2-4E5A-A581-B99741583DDD}" type="parTrans" cxnId="{7CEEE0EE-09CF-49EE-9D16-0BB5597C740F}">
      <dgm:prSet/>
      <dgm:spPr/>
      <dgm:t>
        <a:bodyPr/>
        <a:lstStyle/>
        <a:p>
          <a:endParaRPr lang="es-PE"/>
        </a:p>
      </dgm:t>
    </dgm:pt>
    <dgm:pt modelId="{8A1D969F-8DB3-4C86-A7B2-BC813F80D4E4}" type="sibTrans" cxnId="{7CEEE0EE-09CF-49EE-9D16-0BB5597C740F}">
      <dgm:prSet/>
      <dgm:spPr/>
      <dgm:t>
        <a:bodyPr/>
        <a:lstStyle/>
        <a:p>
          <a:endParaRPr lang="es-PE"/>
        </a:p>
      </dgm:t>
    </dgm:pt>
    <dgm:pt modelId="{F66CB48D-1511-4F02-8AE0-60943241D49D}">
      <dgm:prSet phldrT="[Texto]"/>
      <dgm:spPr/>
      <dgm:t>
        <a:bodyPr/>
        <a:lstStyle/>
        <a:p>
          <a:r>
            <a:rPr lang="es-PE" dirty="0"/>
            <a:t>Ratificación</a:t>
          </a:r>
        </a:p>
      </dgm:t>
    </dgm:pt>
    <dgm:pt modelId="{FA84C741-E3B2-47FE-A8B3-22B1CF53AD0E}" type="parTrans" cxnId="{CC80E2E0-8147-4396-9888-3D193216A440}">
      <dgm:prSet/>
      <dgm:spPr/>
      <dgm:t>
        <a:bodyPr/>
        <a:lstStyle/>
        <a:p>
          <a:endParaRPr lang="es-PE"/>
        </a:p>
      </dgm:t>
    </dgm:pt>
    <dgm:pt modelId="{02A64081-E80B-4494-B456-42C7F6AD5A6D}" type="sibTrans" cxnId="{CC80E2E0-8147-4396-9888-3D193216A440}">
      <dgm:prSet/>
      <dgm:spPr/>
      <dgm:t>
        <a:bodyPr/>
        <a:lstStyle/>
        <a:p>
          <a:endParaRPr lang="es-PE"/>
        </a:p>
      </dgm:t>
    </dgm:pt>
    <dgm:pt modelId="{50C26E85-ACA2-40FE-9F3A-F43C0080EA82}" type="pres">
      <dgm:prSet presAssocID="{BF7D78FD-D02A-47D4-84EC-0CDF612C06A6}" presName="CompostProcess" presStyleCnt="0">
        <dgm:presLayoutVars>
          <dgm:dir/>
          <dgm:resizeHandles val="exact"/>
        </dgm:presLayoutVars>
      </dgm:prSet>
      <dgm:spPr/>
    </dgm:pt>
    <dgm:pt modelId="{9A18968B-AD25-40F9-8CE0-615277BC647F}" type="pres">
      <dgm:prSet presAssocID="{BF7D78FD-D02A-47D4-84EC-0CDF612C06A6}" presName="arrow" presStyleLbl="bgShp" presStyleIdx="0" presStyleCnt="1"/>
      <dgm:spPr/>
    </dgm:pt>
    <dgm:pt modelId="{29D3BFB3-5BA2-40A6-B11C-E85A5D383B51}" type="pres">
      <dgm:prSet presAssocID="{BF7D78FD-D02A-47D4-84EC-0CDF612C06A6}" presName="linearProcess" presStyleCnt="0"/>
      <dgm:spPr/>
    </dgm:pt>
    <dgm:pt modelId="{52E63365-3A27-45CF-B787-676CD7729E9D}" type="pres">
      <dgm:prSet presAssocID="{40F1CBA8-8A5C-4827-8CDA-29B2DE9B7FD1}" presName="textNode" presStyleLbl="node1" presStyleIdx="0" presStyleCnt="5">
        <dgm:presLayoutVars>
          <dgm:bulletEnabled val="1"/>
        </dgm:presLayoutVars>
      </dgm:prSet>
      <dgm:spPr/>
    </dgm:pt>
    <dgm:pt modelId="{97C58540-D1D5-49AB-9079-657A90854237}" type="pres">
      <dgm:prSet presAssocID="{71DEA633-A797-417E-BCF9-899888F3EBD7}" presName="sibTrans" presStyleCnt="0"/>
      <dgm:spPr/>
    </dgm:pt>
    <dgm:pt modelId="{B6BCC0A8-22E0-4152-83E8-552872B19A3A}" type="pres">
      <dgm:prSet presAssocID="{D1DE936C-EB67-440A-8992-2F61750B43D6}" presName="textNode" presStyleLbl="node1" presStyleIdx="1" presStyleCnt="5">
        <dgm:presLayoutVars>
          <dgm:bulletEnabled val="1"/>
        </dgm:presLayoutVars>
      </dgm:prSet>
      <dgm:spPr/>
    </dgm:pt>
    <dgm:pt modelId="{6E31E9F8-E1D9-46B3-9FC1-05380EB78420}" type="pres">
      <dgm:prSet presAssocID="{D34FFF2F-382C-4030-AB56-EEA710047665}" presName="sibTrans" presStyleCnt="0"/>
      <dgm:spPr/>
    </dgm:pt>
    <dgm:pt modelId="{D7DE200F-252E-4C66-A2E8-AF7C1E7F8F81}" type="pres">
      <dgm:prSet presAssocID="{8DC686D0-A236-42AC-8DAE-EF5D5BDA2748}" presName="textNode" presStyleLbl="node1" presStyleIdx="2" presStyleCnt="5">
        <dgm:presLayoutVars>
          <dgm:bulletEnabled val="1"/>
        </dgm:presLayoutVars>
      </dgm:prSet>
      <dgm:spPr/>
    </dgm:pt>
    <dgm:pt modelId="{8B7AFE98-845E-4673-B35A-B2933FBF7BAB}" type="pres">
      <dgm:prSet presAssocID="{FBA1B7F7-DFC8-41BE-8005-76BB5623A582}" presName="sibTrans" presStyleCnt="0"/>
      <dgm:spPr/>
    </dgm:pt>
    <dgm:pt modelId="{C2ADF368-D9A2-486A-BE4F-D7618004F118}" type="pres">
      <dgm:prSet presAssocID="{40FE8AB7-B04B-4766-A426-D35121A257D2}" presName="textNode" presStyleLbl="node1" presStyleIdx="3" presStyleCnt="5">
        <dgm:presLayoutVars>
          <dgm:bulletEnabled val="1"/>
        </dgm:presLayoutVars>
      </dgm:prSet>
      <dgm:spPr/>
    </dgm:pt>
    <dgm:pt modelId="{292F1693-5E19-498A-A8D6-4BE74791E246}" type="pres">
      <dgm:prSet presAssocID="{8A1D969F-8DB3-4C86-A7B2-BC813F80D4E4}" presName="sibTrans" presStyleCnt="0"/>
      <dgm:spPr/>
    </dgm:pt>
    <dgm:pt modelId="{4C1D57F4-213A-4607-9CDD-12947CD0D83D}" type="pres">
      <dgm:prSet presAssocID="{F66CB48D-1511-4F02-8AE0-60943241D49D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44861504-38D1-45E8-A943-602C48FF2B8A}" type="presOf" srcId="{8DC686D0-A236-42AC-8DAE-EF5D5BDA2748}" destId="{D7DE200F-252E-4C66-A2E8-AF7C1E7F8F81}" srcOrd="0" destOrd="0" presId="urn:microsoft.com/office/officeart/2005/8/layout/hProcess9"/>
    <dgm:cxn modelId="{E4D83F5E-ACE4-4222-8709-6EAF71A8F97A}" srcId="{BF7D78FD-D02A-47D4-84EC-0CDF612C06A6}" destId="{D1DE936C-EB67-440A-8992-2F61750B43D6}" srcOrd="1" destOrd="0" parTransId="{1534CC6E-C6EC-4BB1-B8BC-25A836DE53CE}" sibTransId="{D34FFF2F-382C-4030-AB56-EEA710047665}"/>
    <dgm:cxn modelId="{257DDA60-4856-4B4E-9F4B-2A60C6FF1F0F}" type="presOf" srcId="{D1DE936C-EB67-440A-8992-2F61750B43D6}" destId="{B6BCC0A8-22E0-4152-83E8-552872B19A3A}" srcOrd="0" destOrd="0" presId="urn:microsoft.com/office/officeart/2005/8/layout/hProcess9"/>
    <dgm:cxn modelId="{8291F17F-CB8E-4E22-A8FE-7A5875B45B16}" type="presOf" srcId="{40F1CBA8-8A5C-4827-8CDA-29B2DE9B7FD1}" destId="{52E63365-3A27-45CF-B787-676CD7729E9D}" srcOrd="0" destOrd="0" presId="urn:microsoft.com/office/officeart/2005/8/layout/hProcess9"/>
    <dgm:cxn modelId="{AF06BFBC-06F9-47EF-B22E-2C28FAA7DA35}" srcId="{BF7D78FD-D02A-47D4-84EC-0CDF612C06A6}" destId="{40F1CBA8-8A5C-4827-8CDA-29B2DE9B7FD1}" srcOrd="0" destOrd="0" parTransId="{2EDE5C86-284F-4F20-90F9-A081325D4449}" sibTransId="{71DEA633-A797-417E-BCF9-899888F3EBD7}"/>
    <dgm:cxn modelId="{1697DECD-E884-4A37-940A-0DB45BC73721}" type="presOf" srcId="{F66CB48D-1511-4F02-8AE0-60943241D49D}" destId="{4C1D57F4-213A-4607-9CDD-12947CD0D83D}" srcOrd="0" destOrd="0" presId="urn:microsoft.com/office/officeart/2005/8/layout/hProcess9"/>
    <dgm:cxn modelId="{482BD8DB-A809-468B-B15C-5E24CE1CA91C}" srcId="{BF7D78FD-D02A-47D4-84EC-0CDF612C06A6}" destId="{8DC686D0-A236-42AC-8DAE-EF5D5BDA2748}" srcOrd="2" destOrd="0" parTransId="{DAA10520-0762-4018-9535-AE21DB33A76A}" sibTransId="{FBA1B7F7-DFC8-41BE-8005-76BB5623A582}"/>
    <dgm:cxn modelId="{CC80E2E0-8147-4396-9888-3D193216A440}" srcId="{BF7D78FD-D02A-47D4-84EC-0CDF612C06A6}" destId="{F66CB48D-1511-4F02-8AE0-60943241D49D}" srcOrd="4" destOrd="0" parTransId="{FA84C741-E3B2-47FE-A8B3-22B1CF53AD0E}" sibTransId="{02A64081-E80B-4494-B456-42C7F6AD5A6D}"/>
    <dgm:cxn modelId="{C31326EA-A67B-4325-A19A-64A91784388A}" type="presOf" srcId="{40FE8AB7-B04B-4766-A426-D35121A257D2}" destId="{C2ADF368-D9A2-486A-BE4F-D7618004F118}" srcOrd="0" destOrd="0" presId="urn:microsoft.com/office/officeart/2005/8/layout/hProcess9"/>
    <dgm:cxn modelId="{7CEEE0EE-09CF-49EE-9D16-0BB5597C740F}" srcId="{BF7D78FD-D02A-47D4-84EC-0CDF612C06A6}" destId="{40FE8AB7-B04B-4766-A426-D35121A257D2}" srcOrd="3" destOrd="0" parTransId="{C51F0D48-0CF2-4E5A-A581-B99741583DDD}" sibTransId="{8A1D969F-8DB3-4C86-A7B2-BC813F80D4E4}"/>
    <dgm:cxn modelId="{17F868FF-8C12-4880-B65C-83A2757AFBBD}" type="presOf" srcId="{BF7D78FD-D02A-47D4-84EC-0CDF612C06A6}" destId="{50C26E85-ACA2-40FE-9F3A-F43C0080EA82}" srcOrd="0" destOrd="0" presId="urn:microsoft.com/office/officeart/2005/8/layout/hProcess9"/>
    <dgm:cxn modelId="{6A5C95F8-7616-4E50-ABC8-6BAFB2E66B40}" type="presParOf" srcId="{50C26E85-ACA2-40FE-9F3A-F43C0080EA82}" destId="{9A18968B-AD25-40F9-8CE0-615277BC647F}" srcOrd="0" destOrd="0" presId="urn:microsoft.com/office/officeart/2005/8/layout/hProcess9"/>
    <dgm:cxn modelId="{2BBAC3FF-6F38-4933-9DA7-495F97A88B5E}" type="presParOf" srcId="{50C26E85-ACA2-40FE-9F3A-F43C0080EA82}" destId="{29D3BFB3-5BA2-40A6-B11C-E85A5D383B51}" srcOrd="1" destOrd="0" presId="urn:microsoft.com/office/officeart/2005/8/layout/hProcess9"/>
    <dgm:cxn modelId="{B03EBFAF-1A0D-4A08-BF58-5094B8311F2C}" type="presParOf" srcId="{29D3BFB3-5BA2-40A6-B11C-E85A5D383B51}" destId="{52E63365-3A27-45CF-B787-676CD7729E9D}" srcOrd="0" destOrd="0" presId="urn:microsoft.com/office/officeart/2005/8/layout/hProcess9"/>
    <dgm:cxn modelId="{EFFE62DC-964B-45F8-BCDE-EA44B45C554E}" type="presParOf" srcId="{29D3BFB3-5BA2-40A6-B11C-E85A5D383B51}" destId="{97C58540-D1D5-49AB-9079-657A90854237}" srcOrd="1" destOrd="0" presId="urn:microsoft.com/office/officeart/2005/8/layout/hProcess9"/>
    <dgm:cxn modelId="{61BA5D51-B5A2-48A9-8D05-C03C51E40D86}" type="presParOf" srcId="{29D3BFB3-5BA2-40A6-B11C-E85A5D383B51}" destId="{B6BCC0A8-22E0-4152-83E8-552872B19A3A}" srcOrd="2" destOrd="0" presId="urn:microsoft.com/office/officeart/2005/8/layout/hProcess9"/>
    <dgm:cxn modelId="{CF3A2FAA-9953-41E7-8980-84B2E8A83875}" type="presParOf" srcId="{29D3BFB3-5BA2-40A6-B11C-E85A5D383B51}" destId="{6E31E9F8-E1D9-46B3-9FC1-05380EB78420}" srcOrd="3" destOrd="0" presId="urn:microsoft.com/office/officeart/2005/8/layout/hProcess9"/>
    <dgm:cxn modelId="{A9DF98D1-2E8E-49C5-A37B-7E9F200ABCDA}" type="presParOf" srcId="{29D3BFB3-5BA2-40A6-B11C-E85A5D383B51}" destId="{D7DE200F-252E-4C66-A2E8-AF7C1E7F8F81}" srcOrd="4" destOrd="0" presId="urn:microsoft.com/office/officeart/2005/8/layout/hProcess9"/>
    <dgm:cxn modelId="{9CA47347-D503-4551-A4B8-B8D51854C7F6}" type="presParOf" srcId="{29D3BFB3-5BA2-40A6-B11C-E85A5D383B51}" destId="{8B7AFE98-845E-4673-B35A-B2933FBF7BAB}" srcOrd="5" destOrd="0" presId="urn:microsoft.com/office/officeart/2005/8/layout/hProcess9"/>
    <dgm:cxn modelId="{7182187F-433A-47C3-BE37-716062395CAB}" type="presParOf" srcId="{29D3BFB3-5BA2-40A6-B11C-E85A5D383B51}" destId="{C2ADF368-D9A2-486A-BE4F-D7618004F118}" srcOrd="6" destOrd="0" presId="urn:microsoft.com/office/officeart/2005/8/layout/hProcess9"/>
    <dgm:cxn modelId="{E9F055F3-7807-477C-BAD0-3DBAB9258FA9}" type="presParOf" srcId="{29D3BFB3-5BA2-40A6-B11C-E85A5D383B51}" destId="{292F1693-5E19-498A-A8D6-4BE74791E246}" srcOrd="7" destOrd="0" presId="urn:microsoft.com/office/officeart/2005/8/layout/hProcess9"/>
    <dgm:cxn modelId="{94A57FB6-589C-43F5-9356-1AABF1A8E262}" type="presParOf" srcId="{29D3BFB3-5BA2-40A6-B11C-E85A5D383B51}" destId="{4C1D57F4-213A-4607-9CDD-12947CD0D83D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7D78FD-D02A-47D4-84EC-0CDF612C06A6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</dgm:pt>
    <dgm:pt modelId="{40F1CBA8-8A5C-4827-8CDA-29B2DE9B7FD1}">
      <dgm:prSet phldrT="[Texto]"/>
      <dgm:spPr/>
      <dgm:t>
        <a:bodyPr/>
        <a:lstStyle/>
        <a:p>
          <a:r>
            <a:rPr lang="es-PE" dirty="0"/>
            <a:t>Definición</a:t>
          </a:r>
        </a:p>
      </dgm:t>
    </dgm:pt>
    <dgm:pt modelId="{2EDE5C86-284F-4F20-90F9-A081325D4449}" type="parTrans" cxnId="{AF06BFBC-06F9-47EF-B22E-2C28FAA7DA35}">
      <dgm:prSet/>
      <dgm:spPr/>
      <dgm:t>
        <a:bodyPr/>
        <a:lstStyle/>
        <a:p>
          <a:endParaRPr lang="es-PE"/>
        </a:p>
      </dgm:t>
    </dgm:pt>
    <dgm:pt modelId="{71DEA633-A797-417E-BCF9-899888F3EBD7}" type="sibTrans" cxnId="{AF06BFBC-06F9-47EF-B22E-2C28FAA7DA35}">
      <dgm:prSet/>
      <dgm:spPr/>
      <dgm:t>
        <a:bodyPr/>
        <a:lstStyle/>
        <a:p>
          <a:endParaRPr lang="es-PE"/>
        </a:p>
      </dgm:t>
    </dgm:pt>
    <dgm:pt modelId="{D1DE936C-EB67-440A-8992-2F61750B43D6}">
      <dgm:prSet phldrT="[Texto]"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r>
            <a:rPr lang="es-PE" dirty="0">
              <a:solidFill>
                <a:schemeClr val="tx1"/>
              </a:solidFill>
            </a:rPr>
            <a:t>Desarrollo</a:t>
          </a:r>
        </a:p>
      </dgm:t>
    </dgm:pt>
    <dgm:pt modelId="{1534CC6E-C6EC-4BB1-B8BC-25A836DE53CE}" type="parTrans" cxnId="{E4D83F5E-ACE4-4222-8709-6EAF71A8F97A}">
      <dgm:prSet/>
      <dgm:spPr/>
      <dgm:t>
        <a:bodyPr/>
        <a:lstStyle/>
        <a:p>
          <a:endParaRPr lang="es-PE"/>
        </a:p>
      </dgm:t>
    </dgm:pt>
    <dgm:pt modelId="{D34FFF2F-382C-4030-AB56-EEA710047665}" type="sibTrans" cxnId="{E4D83F5E-ACE4-4222-8709-6EAF71A8F97A}">
      <dgm:prSet/>
      <dgm:spPr/>
      <dgm:t>
        <a:bodyPr/>
        <a:lstStyle/>
        <a:p>
          <a:endParaRPr lang="es-PE"/>
        </a:p>
      </dgm:t>
    </dgm:pt>
    <dgm:pt modelId="{8DC686D0-A236-42AC-8DAE-EF5D5BDA2748}">
      <dgm:prSet phldrT="[Texto]"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r>
            <a:rPr lang="es-PE" dirty="0">
              <a:solidFill>
                <a:schemeClr val="tx1"/>
              </a:solidFill>
            </a:rPr>
            <a:t>Pruebas</a:t>
          </a:r>
        </a:p>
      </dgm:t>
    </dgm:pt>
    <dgm:pt modelId="{DAA10520-0762-4018-9535-AE21DB33A76A}" type="parTrans" cxnId="{482BD8DB-A809-468B-B15C-5E24CE1CA91C}">
      <dgm:prSet/>
      <dgm:spPr/>
      <dgm:t>
        <a:bodyPr/>
        <a:lstStyle/>
        <a:p>
          <a:endParaRPr lang="es-PE"/>
        </a:p>
      </dgm:t>
    </dgm:pt>
    <dgm:pt modelId="{FBA1B7F7-DFC8-41BE-8005-76BB5623A582}" type="sibTrans" cxnId="{482BD8DB-A809-468B-B15C-5E24CE1CA91C}">
      <dgm:prSet/>
      <dgm:spPr/>
      <dgm:t>
        <a:bodyPr/>
        <a:lstStyle/>
        <a:p>
          <a:endParaRPr lang="es-PE"/>
        </a:p>
      </dgm:t>
    </dgm:pt>
    <dgm:pt modelId="{40FE8AB7-B04B-4766-A426-D35121A257D2}">
      <dgm:prSet phldrT="[Texto]"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r>
            <a:rPr lang="es-PE" dirty="0">
              <a:solidFill>
                <a:schemeClr val="tx1"/>
              </a:solidFill>
            </a:rPr>
            <a:t>Pase a producción</a:t>
          </a:r>
        </a:p>
      </dgm:t>
    </dgm:pt>
    <dgm:pt modelId="{C51F0D48-0CF2-4E5A-A581-B99741583DDD}" type="parTrans" cxnId="{7CEEE0EE-09CF-49EE-9D16-0BB5597C740F}">
      <dgm:prSet/>
      <dgm:spPr/>
      <dgm:t>
        <a:bodyPr/>
        <a:lstStyle/>
        <a:p>
          <a:endParaRPr lang="es-PE"/>
        </a:p>
      </dgm:t>
    </dgm:pt>
    <dgm:pt modelId="{8A1D969F-8DB3-4C86-A7B2-BC813F80D4E4}" type="sibTrans" cxnId="{7CEEE0EE-09CF-49EE-9D16-0BB5597C740F}">
      <dgm:prSet/>
      <dgm:spPr/>
      <dgm:t>
        <a:bodyPr/>
        <a:lstStyle/>
        <a:p>
          <a:endParaRPr lang="es-PE"/>
        </a:p>
      </dgm:t>
    </dgm:pt>
    <dgm:pt modelId="{F66CB48D-1511-4F02-8AE0-60943241D49D}">
      <dgm:prSet phldrT="[Texto]"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r>
            <a:rPr lang="es-PE" dirty="0">
              <a:solidFill>
                <a:schemeClr val="tx1"/>
              </a:solidFill>
            </a:rPr>
            <a:t>Ratificación</a:t>
          </a:r>
        </a:p>
      </dgm:t>
    </dgm:pt>
    <dgm:pt modelId="{FA84C741-E3B2-47FE-A8B3-22B1CF53AD0E}" type="parTrans" cxnId="{CC80E2E0-8147-4396-9888-3D193216A440}">
      <dgm:prSet/>
      <dgm:spPr/>
      <dgm:t>
        <a:bodyPr/>
        <a:lstStyle/>
        <a:p>
          <a:endParaRPr lang="es-PE"/>
        </a:p>
      </dgm:t>
    </dgm:pt>
    <dgm:pt modelId="{02A64081-E80B-4494-B456-42C7F6AD5A6D}" type="sibTrans" cxnId="{CC80E2E0-8147-4396-9888-3D193216A440}">
      <dgm:prSet/>
      <dgm:spPr/>
      <dgm:t>
        <a:bodyPr/>
        <a:lstStyle/>
        <a:p>
          <a:endParaRPr lang="es-PE"/>
        </a:p>
      </dgm:t>
    </dgm:pt>
    <dgm:pt modelId="{50C26E85-ACA2-40FE-9F3A-F43C0080EA82}" type="pres">
      <dgm:prSet presAssocID="{BF7D78FD-D02A-47D4-84EC-0CDF612C06A6}" presName="CompostProcess" presStyleCnt="0">
        <dgm:presLayoutVars>
          <dgm:dir/>
          <dgm:resizeHandles val="exact"/>
        </dgm:presLayoutVars>
      </dgm:prSet>
      <dgm:spPr/>
    </dgm:pt>
    <dgm:pt modelId="{9A18968B-AD25-40F9-8CE0-615277BC647F}" type="pres">
      <dgm:prSet presAssocID="{BF7D78FD-D02A-47D4-84EC-0CDF612C06A6}" presName="arrow" presStyleLbl="bgShp" presStyleIdx="0" presStyleCnt="1"/>
      <dgm:spPr/>
    </dgm:pt>
    <dgm:pt modelId="{29D3BFB3-5BA2-40A6-B11C-E85A5D383B51}" type="pres">
      <dgm:prSet presAssocID="{BF7D78FD-D02A-47D4-84EC-0CDF612C06A6}" presName="linearProcess" presStyleCnt="0"/>
      <dgm:spPr/>
    </dgm:pt>
    <dgm:pt modelId="{52E63365-3A27-45CF-B787-676CD7729E9D}" type="pres">
      <dgm:prSet presAssocID="{40F1CBA8-8A5C-4827-8CDA-29B2DE9B7FD1}" presName="textNode" presStyleLbl="node1" presStyleIdx="0" presStyleCnt="5">
        <dgm:presLayoutVars>
          <dgm:bulletEnabled val="1"/>
        </dgm:presLayoutVars>
      </dgm:prSet>
      <dgm:spPr/>
    </dgm:pt>
    <dgm:pt modelId="{97C58540-D1D5-49AB-9079-657A90854237}" type="pres">
      <dgm:prSet presAssocID="{71DEA633-A797-417E-BCF9-899888F3EBD7}" presName="sibTrans" presStyleCnt="0"/>
      <dgm:spPr/>
    </dgm:pt>
    <dgm:pt modelId="{B6BCC0A8-22E0-4152-83E8-552872B19A3A}" type="pres">
      <dgm:prSet presAssocID="{D1DE936C-EB67-440A-8992-2F61750B43D6}" presName="textNode" presStyleLbl="node1" presStyleIdx="1" presStyleCnt="5">
        <dgm:presLayoutVars>
          <dgm:bulletEnabled val="1"/>
        </dgm:presLayoutVars>
      </dgm:prSet>
      <dgm:spPr/>
    </dgm:pt>
    <dgm:pt modelId="{6E31E9F8-E1D9-46B3-9FC1-05380EB78420}" type="pres">
      <dgm:prSet presAssocID="{D34FFF2F-382C-4030-AB56-EEA710047665}" presName="sibTrans" presStyleCnt="0"/>
      <dgm:spPr/>
    </dgm:pt>
    <dgm:pt modelId="{D7DE200F-252E-4C66-A2E8-AF7C1E7F8F81}" type="pres">
      <dgm:prSet presAssocID="{8DC686D0-A236-42AC-8DAE-EF5D5BDA2748}" presName="textNode" presStyleLbl="node1" presStyleIdx="2" presStyleCnt="5">
        <dgm:presLayoutVars>
          <dgm:bulletEnabled val="1"/>
        </dgm:presLayoutVars>
      </dgm:prSet>
      <dgm:spPr/>
    </dgm:pt>
    <dgm:pt modelId="{8B7AFE98-845E-4673-B35A-B2933FBF7BAB}" type="pres">
      <dgm:prSet presAssocID="{FBA1B7F7-DFC8-41BE-8005-76BB5623A582}" presName="sibTrans" presStyleCnt="0"/>
      <dgm:spPr/>
    </dgm:pt>
    <dgm:pt modelId="{C2ADF368-D9A2-486A-BE4F-D7618004F118}" type="pres">
      <dgm:prSet presAssocID="{40FE8AB7-B04B-4766-A426-D35121A257D2}" presName="textNode" presStyleLbl="node1" presStyleIdx="3" presStyleCnt="5">
        <dgm:presLayoutVars>
          <dgm:bulletEnabled val="1"/>
        </dgm:presLayoutVars>
      </dgm:prSet>
      <dgm:spPr/>
    </dgm:pt>
    <dgm:pt modelId="{292F1693-5E19-498A-A8D6-4BE74791E246}" type="pres">
      <dgm:prSet presAssocID="{8A1D969F-8DB3-4C86-A7B2-BC813F80D4E4}" presName="sibTrans" presStyleCnt="0"/>
      <dgm:spPr/>
    </dgm:pt>
    <dgm:pt modelId="{4C1D57F4-213A-4607-9CDD-12947CD0D83D}" type="pres">
      <dgm:prSet presAssocID="{F66CB48D-1511-4F02-8AE0-60943241D49D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44861504-38D1-45E8-A943-602C48FF2B8A}" type="presOf" srcId="{8DC686D0-A236-42AC-8DAE-EF5D5BDA2748}" destId="{D7DE200F-252E-4C66-A2E8-AF7C1E7F8F81}" srcOrd="0" destOrd="0" presId="urn:microsoft.com/office/officeart/2005/8/layout/hProcess9"/>
    <dgm:cxn modelId="{E4D83F5E-ACE4-4222-8709-6EAF71A8F97A}" srcId="{BF7D78FD-D02A-47D4-84EC-0CDF612C06A6}" destId="{D1DE936C-EB67-440A-8992-2F61750B43D6}" srcOrd="1" destOrd="0" parTransId="{1534CC6E-C6EC-4BB1-B8BC-25A836DE53CE}" sibTransId="{D34FFF2F-382C-4030-AB56-EEA710047665}"/>
    <dgm:cxn modelId="{257DDA60-4856-4B4E-9F4B-2A60C6FF1F0F}" type="presOf" srcId="{D1DE936C-EB67-440A-8992-2F61750B43D6}" destId="{B6BCC0A8-22E0-4152-83E8-552872B19A3A}" srcOrd="0" destOrd="0" presId="urn:microsoft.com/office/officeart/2005/8/layout/hProcess9"/>
    <dgm:cxn modelId="{8291F17F-CB8E-4E22-A8FE-7A5875B45B16}" type="presOf" srcId="{40F1CBA8-8A5C-4827-8CDA-29B2DE9B7FD1}" destId="{52E63365-3A27-45CF-B787-676CD7729E9D}" srcOrd="0" destOrd="0" presId="urn:microsoft.com/office/officeart/2005/8/layout/hProcess9"/>
    <dgm:cxn modelId="{AF06BFBC-06F9-47EF-B22E-2C28FAA7DA35}" srcId="{BF7D78FD-D02A-47D4-84EC-0CDF612C06A6}" destId="{40F1CBA8-8A5C-4827-8CDA-29B2DE9B7FD1}" srcOrd="0" destOrd="0" parTransId="{2EDE5C86-284F-4F20-90F9-A081325D4449}" sibTransId="{71DEA633-A797-417E-BCF9-899888F3EBD7}"/>
    <dgm:cxn modelId="{1697DECD-E884-4A37-940A-0DB45BC73721}" type="presOf" srcId="{F66CB48D-1511-4F02-8AE0-60943241D49D}" destId="{4C1D57F4-213A-4607-9CDD-12947CD0D83D}" srcOrd="0" destOrd="0" presId="urn:microsoft.com/office/officeart/2005/8/layout/hProcess9"/>
    <dgm:cxn modelId="{482BD8DB-A809-468B-B15C-5E24CE1CA91C}" srcId="{BF7D78FD-D02A-47D4-84EC-0CDF612C06A6}" destId="{8DC686D0-A236-42AC-8DAE-EF5D5BDA2748}" srcOrd="2" destOrd="0" parTransId="{DAA10520-0762-4018-9535-AE21DB33A76A}" sibTransId="{FBA1B7F7-DFC8-41BE-8005-76BB5623A582}"/>
    <dgm:cxn modelId="{CC80E2E0-8147-4396-9888-3D193216A440}" srcId="{BF7D78FD-D02A-47D4-84EC-0CDF612C06A6}" destId="{F66CB48D-1511-4F02-8AE0-60943241D49D}" srcOrd="4" destOrd="0" parTransId="{FA84C741-E3B2-47FE-A8B3-22B1CF53AD0E}" sibTransId="{02A64081-E80B-4494-B456-42C7F6AD5A6D}"/>
    <dgm:cxn modelId="{C31326EA-A67B-4325-A19A-64A91784388A}" type="presOf" srcId="{40FE8AB7-B04B-4766-A426-D35121A257D2}" destId="{C2ADF368-D9A2-486A-BE4F-D7618004F118}" srcOrd="0" destOrd="0" presId="urn:microsoft.com/office/officeart/2005/8/layout/hProcess9"/>
    <dgm:cxn modelId="{7CEEE0EE-09CF-49EE-9D16-0BB5597C740F}" srcId="{BF7D78FD-D02A-47D4-84EC-0CDF612C06A6}" destId="{40FE8AB7-B04B-4766-A426-D35121A257D2}" srcOrd="3" destOrd="0" parTransId="{C51F0D48-0CF2-4E5A-A581-B99741583DDD}" sibTransId="{8A1D969F-8DB3-4C86-A7B2-BC813F80D4E4}"/>
    <dgm:cxn modelId="{17F868FF-8C12-4880-B65C-83A2757AFBBD}" type="presOf" srcId="{BF7D78FD-D02A-47D4-84EC-0CDF612C06A6}" destId="{50C26E85-ACA2-40FE-9F3A-F43C0080EA82}" srcOrd="0" destOrd="0" presId="urn:microsoft.com/office/officeart/2005/8/layout/hProcess9"/>
    <dgm:cxn modelId="{6A5C95F8-7616-4E50-ABC8-6BAFB2E66B40}" type="presParOf" srcId="{50C26E85-ACA2-40FE-9F3A-F43C0080EA82}" destId="{9A18968B-AD25-40F9-8CE0-615277BC647F}" srcOrd="0" destOrd="0" presId="urn:microsoft.com/office/officeart/2005/8/layout/hProcess9"/>
    <dgm:cxn modelId="{2BBAC3FF-6F38-4933-9DA7-495F97A88B5E}" type="presParOf" srcId="{50C26E85-ACA2-40FE-9F3A-F43C0080EA82}" destId="{29D3BFB3-5BA2-40A6-B11C-E85A5D383B51}" srcOrd="1" destOrd="0" presId="urn:microsoft.com/office/officeart/2005/8/layout/hProcess9"/>
    <dgm:cxn modelId="{B03EBFAF-1A0D-4A08-BF58-5094B8311F2C}" type="presParOf" srcId="{29D3BFB3-5BA2-40A6-B11C-E85A5D383B51}" destId="{52E63365-3A27-45CF-B787-676CD7729E9D}" srcOrd="0" destOrd="0" presId="urn:microsoft.com/office/officeart/2005/8/layout/hProcess9"/>
    <dgm:cxn modelId="{EFFE62DC-964B-45F8-BCDE-EA44B45C554E}" type="presParOf" srcId="{29D3BFB3-5BA2-40A6-B11C-E85A5D383B51}" destId="{97C58540-D1D5-49AB-9079-657A90854237}" srcOrd="1" destOrd="0" presId="urn:microsoft.com/office/officeart/2005/8/layout/hProcess9"/>
    <dgm:cxn modelId="{61BA5D51-B5A2-48A9-8D05-C03C51E40D86}" type="presParOf" srcId="{29D3BFB3-5BA2-40A6-B11C-E85A5D383B51}" destId="{B6BCC0A8-22E0-4152-83E8-552872B19A3A}" srcOrd="2" destOrd="0" presId="urn:microsoft.com/office/officeart/2005/8/layout/hProcess9"/>
    <dgm:cxn modelId="{CF3A2FAA-9953-41E7-8980-84B2E8A83875}" type="presParOf" srcId="{29D3BFB3-5BA2-40A6-B11C-E85A5D383B51}" destId="{6E31E9F8-E1D9-46B3-9FC1-05380EB78420}" srcOrd="3" destOrd="0" presId="urn:microsoft.com/office/officeart/2005/8/layout/hProcess9"/>
    <dgm:cxn modelId="{A9DF98D1-2E8E-49C5-A37B-7E9F200ABCDA}" type="presParOf" srcId="{29D3BFB3-5BA2-40A6-B11C-E85A5D383B51}" destId="{D7DE200F-252E-4C66-A2E8-AF7C1E7F8F81}" srcOrd="4" destOrd="0" presId="urn:microsoft.com/office/officeart/2005/8/layout/hProcess9"/>
    <dgm:cxn modelId="{9CA47347-D503-4551-A4B8-B8D51854C7F6}" type="presParOf" srcId="{29D3BFB3-5BA2-40A6-B11C-E85A5D383B51}" destId="{8B7AFE98-845E-4673-B35A-B2933FBF7BAB}" srcOrd="5" destOrd="0" presId="urn:microsoft.com/office/officeart/2005/8/layout/hProcess9"/>
    <dgm:cxn modelId="{7182187F-433A-47C3-BE37-716062395CAB}" type="presParOf" srcId="{29D3BFB3-5BA2-40A6-B11C-E85A5D383B51}" destId="{C2ADF368-D9A2-486A-BE4F-D7618004F118}" srcOrd="6" destOrd="0" presId="urn:microsoft.com/office/officeart/2005/8/layout/hProcess9"/>
    <dgm:cxn modelId="{E9F055F3-7807-477C-BAD0-3DBAB9258FA9}" type="presParOf" srcId="{29D3BFB3-5BA2-40A6-B11C-E85A5D383B51}" destId="{292F1693-5E19-498A-A8D6-4BE74791E246}" srcOrd="7" destOrd="0" presId="urn:microsoft.com/office/officeart/2005/8/layout/hProcess9"/>
    <dgm:cxn modelId="{94A57FB6-589C-43F5-9356-1AABF1A8E262}" type="presParOf" srcId="{29D3BFB3-5BA2-40A6-B11C-E85A5D383B51}" destId="{4C1D57F4-213A-4607-9CDD-12947CD0D83D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7D78FD-D02A-47D4-84EC-0CDF612C06A6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</dgm:pt>
    <dgm:pt modelId="{40F1CBA8-8A5C-4827-8CDA-29B2DE9B7FD1}">
      <dgm:prSet phldrT="[Texto]"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r>
            <a:rPr lang="es-PE" dirty="0">
              <a:solidFill>
                <a:schemeClr val="tx1"/>
              </a:solidFill>
            </a:rPr>
            <a:t>Definición</a:t>
          </a:r>
        </a:p>
      </dgm:t>
    </dgm:pt>
    <dgm:pt modelId="{2EDE5C86-284F-4F20-90F9-A081325D4449}" type="parTrans" cxnId="{AF06BFBC-06F9-47EF-B22E-2C28FAA7DA35}">
      <dgm:prSet/>
      <dgm:spPr/>
      <dgm:t>
        <a:bodyPr/>
        <a:lstStyle/>
        <a:p>
          <a:endParaRPr lang="es-PE"/>
        </a:p>
      </dgm:t>
    </dgm:pt>
    <dgm:pt modelId="{71DEA633-A797-417E-BCF9-899888F3EBD7}" type="sibTrans" cxnId="{AF06BFBC-06F9-47EF-B22E-2C28FAA7DA35}">
      <dgm:prSet/>
      <dgm:spPr/>
      <dgm:t>
        <a:bodyPr/>
        <a:lstStyle/>
        <a:p>
          <a:endParaRPr lang="es-PE"/>
        </a:p>
      </dgm:t>
    </dgm:pt>
    <dgm:pt modelId="{D1DE936C-EB67-440A-8992-2F61750B43D6}">
      <dgm:prSet phldrT="[Texto]"/>
      <dgm:spPr/>
      <dgm:t>
        <a:bodyPr/>
        <a:lstStyle/>
        <a:p>
          <a:r>
            <a:rPr lang="es-PE" dirty="0"/>
            <a:t>Desarrollo</a:t>
          </a:r>
        </a:p>
      </dgm:t>
    </dgm:pt>
    <dgm:pt modelId="{1534CC6E-C6EC-4BB1-B8BC-25A836DE53CE}" type="parTrans" cxnId="{E4D83F5E-ACE4-4222-8709-6EAF71A8F97A}">
      <dgm:prSet/>
      <dgm:spPr/>
      <dgm:t>
        <a:bodyPr/>
        <a:lstStyle/>
        <a:p>
          <a:endParaRPr lang="es-PE"/>
        </a:p>
      </dgm:t>
    </dgm:pt>
    <dgm:pt modelId="{D34FFF2F-382C-4030-AB56-EEA710047665}" type="sibTrans" cxnId="{E4D83F5E-ACE4-4222-8709-6EAF71A8F97A}">
      <dgm:prSet/>
      <dgm:spPr/>
      <dgm:t>
        <a:bodyPr/>
        <a:lstStyle/>
        <a:p>
          <a:endParaRPr lang="es-PE"/>
        </a:p>
      </dgm:t>
    </dgm:pt>
    <dgm:pt modelId="{8DC686D0-A236-42AC-8DAE-EF5D5BDA2748}">
      <dgm:prSet phldrT="[Texto]"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r>
            <a:rPr lang="es-PE" dirty="0">
              <a:solidFill>
                <a:schemeClr val="tx1"/>
              </a:solidFill>
            </a:rPr>
            <a:t>Pruebas</a:t>
          </a:r>
        </a:p>
      </dgm:t>
    </dgm:pt>
    <dgm:pt modelId="{DAA10520-0762-4018-9535-AE21DB33A76A}" type="parTrans" cxnId="{482BD8DB-A809-468B-B15C-5E24CE1CA91C}">
      <dgm:prSet/>
      <dgm:spPr/>
      <dgm:t>
        <a:bodyPr/>
        <a:lstStyle/>
        <a:p>
          <a:endParaRPr lang="es-PE"/>
        </a:p>
      </dgm:t>
    </dgm:pt>
    <dgm:pt modelId="{FBA1B7F7-DFC8-41BE-8005-76BB5623A582}" type="sibTrans" cxnId="{482BD8DB-A809-468B-B15C-5E24CE1CA91C}">
      <dgm:prSet/>
      <dgm:spPr/>
      <dgm:t>
        <a:bodyPr/>
        <a:lstStyle/>
        <a:p>
          <a:endParaRPr lang="es-PE"/>
        </a:p>
      </dgm:t>
    </dgm:pt>
    <dgm:pt modelId="{40FE8AB7-B04B-4766-A426-D35121A257D2}">
      <dgm:prSet phldrT="[Texto]"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r>
            <a:rPr lang="es-PE" dirty="0">
              <a:solidFill>
                <a:schemeClr val="tx1"/>
              </a:solidFill>
            </a:rPr>
            <a:t>Pase a producción</a:t>
          </a:r>
        </a:p>
      </dgm:t>
    </dgm:pt>
    <dgm:pt modelId="{C51F0D48-0CF2-4E5A-A581-B99741583DDD}" type="parTrans" cxnId="{7CEEE0EE-09CF-49EE-9D16-0BB5597C740F}">
      <dgm:prSet/>
      <dgm:spPr/>
      <dgm:t>
        <a:bodyPr/>
        <a:lstStyle/>
        <a:p>
          <a:endParaRPr lang="es-PE"/>
        </a:p>
      </dgm:t>
    </dgm:pt>
    <dgm:pt modelId="{8A1D969F-8DB3-4C86-A7B2-BC813F80D4E4}" type="sibTrans" cxnId="{7CEEE0EE-09CF-49EE-9D16-0BB5597C740F}">
      <dgm:prSet/>
      <dgm:spPr/>
      <dgm:t>
        <a:bodyPr/>
        <a:lstStyle/>
        <a:p>
          <a:endParaRPr lang="es-PE"/>
        </a:p>
      </dgm:t>
    </dgm:pt>
    <dgm:pt modelId="{F66CB48D-1511-4F02-8AE0-60943241D49D}">
      <dgm:prSet phldrT="[Texto]"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r>
            <a:rPr lang="es-PE" dirty="0">
              <a:solidFill>
                <a:schemeClr val="tx1"/>
              </a:solidFill>
            </a:rPr>
            <a:t>Ratificación</a:t>
          </a:r>
        </a:p>
      </dgm:t>
    </dgm:pt>
    <dgm:pt modelId="{FA84C741-E3B2-47FE-A8B3-22B1CF53AD0E}" type="parTrans" cxnId="{CC80E2E0-8147-4396-9888-3D193216A440}">
      <dgm:prSet/>
      <dgm:spPr/>
      <dgm:t>
        <a:bodyPr/>
        <a:lstStyle/>
        <a:p>
          <a:endParaRPr lang="es-PE"/>
        </a:p>
      </dgm:t>
    </dgm:pt>
    <dgm:pt modelId="{02A64081-E80B-4494-B456-42C7F6AD5A6D}" type="sibTrans" cxnId="{CC80E2E0-8147-4396-9888-3D193216A440}">
      <dgm:prSet/>
      <dgm:spPr/>
      <dgm:t>
        <a:bodyPr/>
        <a:lstStyle/>
        <a:p>
          <a:endParaRPr lang="es-PE"/>
        </a:p>
      </dgm:t>
    </dgm:pt>
    <dgm:pt modelId="{50C26E85-ACA2-40FE-9F3A-F43C0080EA82}" type="pres">
      <dgm:prSet presAssocID="{BF7D78FD-D02A-47D4-84EC-0CDF612C06A6}" presName="CompostProcess" presStyleCnt="0">
        <dgm:presLayoutVars>
          <dgm:dir/>
          <dgm:resizeHandles val="exact"/>
        </dgm:presLayoutVars>
      </dgm:prSet>
      <dgm:spPr/>
    </dgm:pt>
    <dgm:pt modelId="{9A18968B-AD25-40F9-8CE0-615277BC647F}" type="pres">
      <dgm:prSet presAssocID="{BF7D78FD-D02A-47D4-84EC-0CDF612C06A6}" presName="arrow" presStyleLbl="bgShp" presStyleIdx="0" presStyleCnt="1"/>
      <dgm:spPr/>
    </dgm:pt>
    <dgm:pt modelId="{29D3BFB3-5BA2-40A6-B11C-E85A5D383B51}" type="pres">
      <dgm:prSet presAssocID="{BF7D78FD-D02A-47D4-84EC-0CDF612C06A6}" presName="linearProcess" presStyleCnt="0"/>
      <dgm:spPr/>
    </dgm:pt>
    <dgm:pt modelId="{52E63365-3A27-45CF-B787-676CD7729E9D}" type="pres">
      <dgm:prSet presAssocID="{40F1CBA8-8A5C-4827-8CDA-29B2DE9B7FD1}" presName="textNode" presStyleLbl="node1" presStyleIdx="0" presStyleCnt="5">
        <dgm:presLayoutVars>
          <dgm:bulletEnabled val="1"/>
        </dgm:presLayoutVars>
      </dgm:prSet>
      <dgm:spPr/>
    </dgm:pt>
    <dgm:pt modelId="{97C58540-D1D5-49AB-9079-657A90854237}" type="pres">
      <dgm:prSet presAssocID="{71DEA633-A797-417E-BCF9-899888F3EBD7}" presName="sibTrans" presStyleCnt="0"/>
      <dgm:spPr/>
    </dgm:pt>
    <dgm:pt modelId="{B6BCC0A8-22E0-4152-83E8-552872B19A3A}" type="pres">
      <dgm:prSet presAssocID="{D1DE936C-EB67-440A-8992-2F61750B43D6}" presName="textNode" presStyleLbl="node1" presStyleIdx="1" presStyleCnt="5">
        <dgm:presLayoutVars>
          <dgm:bulletEnabled val="1"/>
        </dgm:presLayoutVars>
      </dgm:prSet>
      <dgm:spPr/>
    </dgm:pt>
    <dgm:pt modelId="{6E31E9F8-E1D9-46B3-9FC1-05380EB78420}" type="pres">
      <dgm:prSet presAssocID="{D34FFF2F-382C-4030-AB56-EEA710047665}" presName="sibTrans" presStyleCnt="0"/>
      <dgm:spPr/>
    </dgm:pt>
    <dgm:pt modelId="{D7DE200F-252E-4C66-A2E8-AF7C1E7F8F81}" type="pres">
      <dgm:prSet presAssocID="{8DC686D0-A236-42AC-8DAE-EF5D5BDA2748}" presName="textNode" presStyleLbl="node1" presStyleIdx="2" presStyleCnt="5">
        <dgm:presLayoutVars>
          <dgm:bulletEnabled val="1"/>
        </dgm:presLayoutVars>
      </dgm:prSet>
      <dgm:spPr/>
    </dgm:pt>
    <dgm:pt modelId="{8B7AFE98-845E-4673-B35A-B2933FBF7BAB}" type="pres">
      <dgm:prSet presAssocID="{FBA1B7F7-DFC8-41BE-8005-76BB5623A582}" presName="sibTrans" presStyleCnt="0"/>
      <dgm:spPr/>
    </dgm:pt>
    <dgm:pt modelId="{C2ADF368-D9A2-486A-BE4F-D7618004F118}" type="pres">
      <dgm:prSet presAssocID="{40FE8AB7-B04B-4766-A426-D35121A257D2}" presName="textNode" presStyleLbl="node1" presStyleIdx="3" presStyleCnt="5">
        <dgm:presLayoutVars>
          <dgm:bulletEnabled val="1"/>
        </dgm:presLayoutVars>
      </dgm:prSet>
      <dgm:spPr/>
    </dgm:pt>
    <dgm:pt modelId="{292F1693-5E19-498A-A8D6-4BE74791E246}" type="pres">
      <dgm:prSet presAssocID="{8A1D969F-8DB3-4C86-A7B2-BC813F80D4E4}" presName="sibTrans" presStyleCnt="0"/>
      <dgm:spPr/>
    </dgm:pt>
    <dgm:pt modelId="{4C1D57F4-213A-4607-9CDD-12947CD0D83D}" type="pres">
      <dgm:prSet presAssocID="{F66CB48D-1511-4F02-8AE0-60943241D49D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44861504-38D1-45E8-A943-602C48FF2B8A}" type="presOf" srcId="{8DC686D0-A236-42AC-8DAE-EF5D5BDA2748}" destId="{D7DE200F-252E-4C66-A2E8-AF7C1E7F8F81}" srcOrd="0" destOrd="0" presId="urn:microsoft.com/office/officeart/2005/8/layout/hProcess9"/>
    <dgm:cxn modelId="{E4D83F5E-ACE4-4222-8709-6EAF71A8F97A}" srcId="{BF7D78FD-D02A-47D4-84EC-0CDF612C06A6}" destId="{D1DE936C-EB67-440A-8992-2F61750B43D6}" srcOrd="1" destOrd="0" parTransId="{1534CC6E-C6EC-4BB1-B8BC-25A836DE53CE}" sibTransId="{D34FFF2F-382C-4030-AB56-EEA710047665}"/>
    <dgm:cxn modelId="{257DDA60-4856-4B4E-9F4B-2A60C6FF1F0F}" type="presOf" srcId="{D1DE936C-EB67-440A-8992-2F61750B43D6}" destId="{B6BCC0A8-22E0-4152-83E8-552872B19A3A}" srcOrd="0" destOrd="0" presId="urn:microsoft.com/office/officeart/2005/8/layout/hProcess9"/>
    <dgm:cxn modelId="{8291F17F-CB8E-4E22-A8FE-7A5875B45B16}" type="presOf" srcId="{40F1CBA8-8A5C-4827-8CDA-29B2DE9B7FD1}" destId="{52E63365-3A27-45CF-B787-676CD7729E9D}" srcOrd="0" destOrd="0" presId="urn:microsoft.com/office/officeart/2005/8/layout/hProcess9"/>
    <dgm:cxn modelId="{AF06BFBC-06F9-47EF-B22E-2C28FAA7DA35}" srcId="{BF7D78FD-D02A-47D4-84EC-0CDF612C06A6}" destId="{40F1CBA8-8A5C-4827-8CDA-29B2DE9B7FD1}" srcOrd="0" destOrd="0" parTransId="{2EDE5C86-284F-4F20-90F9-A081325D4449}" sibTransId="{71DEA633-A797-417E-BCF9-899888F3EBD7}"/>
    <dgm:cxn modelId="{1697DECD-E884-4A37-940A-0DB45BC73721}" type="presOf" srcId="{F66CB48D-1511-4F02-8AE0-60943241D49D}" destId="{4C1D57F4-213A-4607-9CDD-12947CD0D83D}" srcOrd="0" destOrd="0" presId="urn:microsoft.com/office/officeart/2005/8/layout/hProcess9"/>
    <dgm:cxn modelId="{482BD8DB-A809-468B-B15C-5E24CE1CA91C}" srcId="{BF7D78FD-D02A-47D4-84EC-0CDF612C06A6}" destId="{8DC686D0-A236-42AC-8DAE-EF5D5BDA2748}" srcOrd="2" destOrd="0" parTransId="{DAA10520-0762-4018-9535-AE21DB33A76A}" sibTransId="{FBA1B7F7-DFC8-41BE-8005-76BB5623A582}"/>
    <dgm:cxn modelId="{CC80E2E0-8147-4396-9888-3D193216A440}" srcId="{BF7D78FD-D02A-47D4-84EC-0CDF612C06A6}" destId="{F66CB48D-1511-4F02-8AE0-60943241D49D}" srcOrd="4" destOrd="0" parTransId="{FA84C741-E3B2-47FE-A8B3-22B1CF53AD0E}" sibTransId="{02A64081-E80B-4494-B456-42C7F6AD5A6D}"/>
    <dgm:cxn modelId="{C31326EA-A67B-4325-A19A-64A91784388A}" type="presOf" srcId="{40FE8AB7-B04B-4766-A426-D35121A257D2}" destId="{C2ADF368-D9A2-486A-BE4F-D7618004F118}" srcOrd="0" destOrd="0" presId="urn:microsoft.com/office/officeart/2005/8/layout/hProcess9"/>
    <dgm:cxn modelId="{7CEEE0EE-09CF-49EE-9D16-0BB5597C740F}" srcId="{BF7D78FD-D02A-47D4-84EC-0CDF612C06A6}" destId="{40FE8AB7-B04B-4766-A426-D35121A257D2}" srcOrd="3" destOrd="0" parTransId="{C51F0D48-0CF2-4E5A-A581-B99741583DDD}" sibTransId="{8A1D969F-8DB3-4C86-A7B2-BC813F80D4E4}"/>
    <dgm:cxn modelId="{17F868FF-8C12-4880-B65C-83A2757AFBBD}" type="presOf" srcId="{BF7D78FD-D02A-47D4-84EC-0CDF612C06A6}" destId="{50C26E85-ACA2-40FE-9F3A-F43C0080EA82}" srcOrd="0" destOrd="0" presId="urn:microsoft.com/office/officeart/2005/8/layout/hProcess9"/>
    <dgm:cxn modelId="{6A5C95F8-7616-4E50-ABC8-6BAFB2E66B40}" type="presParOf" srcId="{50C26E85-ACA2-40FE-9F3A-F43C0080EA82}" destId="{9A18968B-AD25-40F9-8CE0-615277BC647F}" srcOrd="0" destOrd="0" presId="urn:microsoft.com/office/officeart/2005/8/layout/hProcess9"/>
    <dgm:cxn modelId="{2BBAC3FF-6F38-4933-9DA7-495F97A88B5E}" type="presParOf" srcId="{50C26E85-ACA2-40FE-9F3A-F43C0080EA82}" destId="{29D3BFB3-5BA2-40A6-B11C-E85A5D383B51}" srcOrd="1" destOrd="0" presId="urn:microsoft.com/office/officeart/2005/8/layout/hProcess9"/>
    <dgm:cxn modelId="{B03EBFAF-1A0D-4A08-BF58-5094B8311F2C}" type="presParOf" srcId="{29D3BFB3-5BA2-40A6-B11C-E85A5D383B51}" destId="{52E63365-3A27-45CF-B787-676CD7729E9D}" srcOrd="0" destOrd="0" presId="urn:microsoft.com/office/officeart/2005/8/layout/hProcess9"/>
    <dgm:cxn modelId="{EFFE62DC-964B-45F8-BCDE-EA44B45C554E}" type="presParOf" srcId="{29D3BFB3-5BA2-40A6-B11C-E85A5D383B51}" destId="{97C58540-D1D5-49AB-9079-657A90854237}" srcOrd="1" destOrd="0" presId="urn:microsoft.com/office/officeart/2005/8/layout/hProcess9"/>
    <dgm:cxn modelId="{61BA5D51-B5A2-48A9-8D05-C03C51E40D86}" type="presParOf" srcId="{29D3BFB3-5BA2-40A6-B11C-E85A5D383B51}" destId="{B6BCC0A8-22E0-4152-83E8-552872B19A3A}" srcOrd="2" destOrd="0" presId="urn:microsoft.com/office/officeart/2005/8/layout/hProcess9"/>
    <dgm:cxn modelId="{CF3A2FAA-9953-41E7-8980-84B2E8A83875}" type="presParOf" srcId="{29D3BFB3-5BA2-40A6-B11C-E85A5D383B51}" destId="{6E31E9F8-E1D9-46B3-9FC1-05380EB78420}" srcOrd="3" destOrd="0" presId="urn:microsoft.com/office/officeart/2005/8/layout/hProcess9"/>
    <dgm:cxn modelId="{A9DF98D1-2E8E-49C5-A37B-7E9F200ABCDA}" type="presParOf" srcId="{29D3BFB3-5BA2-40A6-B11C-E85A5D383B51}" destId="{D7DE200F-252E-4C66-A2E8-AF7C1E7F8F81}" srcOrd="4" destOrd="0" presId="urn:microsoft.com/office/officeart/2005/8/layout/hProcess9"/>
    <dgm:cxn modelId="{9CA47347-D503-4551-A4B8-B8D51854C7F6}" type="presParOf" srcId="{29D3BFB3-5BA2-40A6-B11C-E85A5D383B51}" destId="{8B7AFE98-845E-4673-B35A-B2933FBF7BAB}" srcOrd="5" destOrd="0" presId="urn:microsoft.com/office/officeart/2005/8/layout/hProcess9"/>
    <dgm:cxn modelId="{7182187F-433A-47C3-BE37-716062395CAB}" type="presParOf" srcId="{29D3BFB3-5BA2-40A6-B11C-E85A5D383B51}" destId="{C2ADF368-D9A2-486A-BE4F-D7618004F118}" srcOrd="6" destOrd="0" presId="urn:microsoft.com/office/officeart/2005/8/layout/hProcess9"/>
    <dgm:cxn modelId="{E9F055F3-7807-477C-BAD0-3DBAB9258FA9}" type="presParOf" srcId="{29D3BFB3-5BA2-40A6-B11C-E85A5D383B51}" destId="{292F1693-5E19-498A-A8D6-4BE74791E246}" srcOrd="7" destOrd="0" presId="urn:microsoft.com/office/officeart/2005/8/layout/hProcess9"/>
    <dgm:cxn modelId="{94A57FB6-589C-43F5-9356-1AABF1A8E262}" type="presParOf" srcId="{29D3BFB3-5BA2-40A6-B11C-E85A5D383B51}" destId="{4C1D57F4-213A-4607-9CDD-12947CD0D83D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F7D78FD-D02A-47D4-84EC-0CDF612C06A6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</dgm:pt>
    <dgm:pt modelId="{40F1CBA8-8A5C-4827-8CDA-29B2DE9B7FD1}">
      <dgm:prSet phldrT="[Texto]"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r>
            <a:rPr lang="es-PE" dirty="0">
              <a:solidFill>
                <a:schemeClr val="tx1"/>
              </a:solidFill>
            </a:rPr>
            <a:t>Definición</a:t>
          </a:r>
        </a:p>
      </dgm:t>
    </dgm:pt>
    <dgm:pt modelId="{2EDE5C86-284F-4F20-90F9-A081325D4449}" type="parTrans" cxnId="{AF06BFBC-06F9-47EF-B22E-2C28FAA7DA35}">
      <dgm:prSet/>
      <dgm:spPr/>
      <dgm:t>
        <a:bodyPr/>
        <a:lstStyle/>
        <a:p>
          <a:endParaRPr lang="es-PE"/>
        </a:p>
      </dgm:t>
    </dgm:pt>
    <dgm:pt modelId="{71DEA633-A797-417E-BCF9-899888F3EBD7}" type="sibTrans" cxnId="{AF06BFBC-06F9-47EF-B22E-2C28FAA7DA35}">
      <dgm:prSet/>
      <dgm:spPr/>
      <dgm:t>
        <a:bodyPr/>
        <a:lstStyle/>
        <a:p>
          <a:endParaRPr lang="es-PE"/>
        </a:p>
      </dgm:t>
    </dgm:pt>
    <dgm:pt modelId="{D1DE936C-EB67-440A-8992-2F61750B43D6}">
      <dgm:prSet phldrT="[Texto]"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r>
            <a:rPr lang="es-PE" dirty="0">
              <a:solidFill>
                <a:schemeClr val="tx1"/>
              </a:solidFill>
            </a:rPr>
            <a:t>Desarrollo</a:t>
          </a:r>
        </a:p>
      </dgm:t>
    </dgm:pt>
    <dgm:pt modelId="{1534CC6E-C6EC-4BB1-B8BC-25A836DE53CE}" type="parTrans" cxnId="{E4D83F5E-ACE4-4222-8709-6EAF71A8F97A}">
      <dgm:prSet/>
      <dgm:spPr/>
      <dgm:t>
        <a:bodyPr/>
        <a:lstStyle/>
        <a:p>
          <a:endParaRPr lang="es-PE"/>
        </a:p>
      </dgm:t>
    </dgm:pt>
    <dgm:pt modelId="{D34FFF2F-382C-4030-AB56-EEA710047665}" type="sibTrans" cxnId="{E4D83F5E-ACE4-4222-8709-6EAF71A8F97A}">
      <dgm:prSet/>
      <dgm:spPr/>
      <dgm:t>
        <a:bodyPr/>
        <a:lstStyle/>
        <a:p>
          <a:endParaRPr lang="es-PE"/>
        </a:p>
      </dgm:t>
    </dgm:pt>
    <dgm:pt modelId="{8DC686D0-A236-42AC-8DAE-EF5D5BDA2748}">
      <dgm:prSet phldrT="[Texto]"/>
      <dgm:spPr/>
      <dgm:t>
        <a:bodyPr/>
        <a:lstStyle/>
        <a:p>
          <a:r>
            <a:rPr lang="es-PE" dirty="0"/>
            <a:t>Pruebas</a:t>
          </a:r>
        </a:p>
      </dgm:t>
    </dgm:pt>
    <dgm:pt modelId="{DAA10520-0762-4018-9535-AE21DB33A76A}" type="parTrans" cxnId="{482BD8DB-A809-468B-B15C-5E24CE1CA91C}">
      <dgm:prSet/>
      <dgm:spPr/>
      <dgm:t>
        <a:bodyPr/>
        <a:lstStyle/>
        <a:p>
          <a:endParaRPr lang="es-PE"/>
        </a:p>
      </dgm:t>
    </dgm:pt>
    <dgm:pt modelId="{FBA1B7F7-DFC8-41BE-8005-76BB5623A582}" type="sibTrans" cxnId="{482BD8DB-A809-468B-B15C-5E24CE1CA91C}">
      <dgm:prSet/>
      <dgm:spPr/>
      <dgm:t>
        <a:bodyPr/>
        <a:lstStyle/>
        <a:p>
          <a:endParaRPr lang="es-PE"/>
        </a:p>
      </dgm:t>
    </dgm:pt>
    <dgm:pt modelId="{40FE8AB7-B04B-4766-A426-D35121A257D2}">
      <dgm:prSet phldrT="[Texto]"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r>
            <a:rPr lang="es-PE" dirty="0">
              <a:solidFill>
                <a:schemeClr val="tx1"/>
              </a:solidFill>
            </a:rPr>
            <a:t>Pase a producción</a:t>
          </a:r>
        </a:p>
      </dgm:t>
    </dgm:pt>
    <dgm:pt modelId="{C51F0D48-0CF2-4E5A-A581-B99741583DDD}" type="parTrans" cxnId="{7CEEE0EE-09CF-49EE-9D16-0BB5597C740F}">
      <dgm:prSet/>
      <dgm:spPr/>
      <dgm:t>
        <a:bodyPr/>
        <a:lstStyle/>
        <a:p>
          <a:endParaRPr lang="es-PE"/>
        </a:p>
      </dgm:t>
    </dgm:pt>
    <dgm:pt modelId="{8A1D969F-8DB3-4C86-A7B2-BC813F80D4E4}" type="sibTrans" cxnId="{7CEEE0EE-09CF-49EE-9D16-0BB5597C740F}">
      <dgm:prSet/>
      <dgm:spPr/>
      <dgm:t>
        <a:bodyPr/>
        <a:lstStyle/>
        <a:p>
          <a:endParaRPr lang="es-PE"/>
        </a:p>
      </dgm:t>
    </dgm:pt>
    <dgm:pt modelId="{F66CB48D-1511-4F02-8AE0-60943241D49D}">
      <dgm:prSet phldrT="[Texto]"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r>
            <a:rPr lang="es-PE" dirty="0">
              <a:solidFill>
                <a:schemeClr val="tx1"/>
              </a:solidFill>
            </a:rPr>
            <a:t>Ratificación</a:t>
          </a:r>
        </a:p>
      </dgm:t>
    </dgm:pt>
    <dgm:pt modelId="{FA84C741-E3B2-47FE-A8B3-22B1CF53AD0E}" type="parTrans" cxnId="{CC80E2E0-8147-4396-9888-3D193216A440}">
      <dgm:prSet/>
      <dgm:spPr/>
      <dgm:t>
        <a:bodyPr/>
        <a:lstStyle/>
        <a:p>
          <a:endParaRPr lang="es-PE"/>
        </a:p>
      </dgm:t>
    </dgm:pt>
    <dgm:pt modelId="{02A64081-E80B-4494-B456-42C7F6AD5A6D}" type="sibTrans" cxnId="{CC80E2E0-8147-4396-9888-3D193216A440}">
      <dgm:prSet/>
      <dgm:spPr/>
      <dgm:t>
        <a:bodyPr/>
        <a:lstStyle/>
        <a:p>
          <a:endParaRPr lang="es-PE"/>
        </a:p>
      </dgm:t>
    </dgm:pt>
    <dgm:pt modelId="{50C26E85-ACA2-40FE-9F3A-F43C0080EA82}" type="pres">
      <dgm:prSet presAssocID="{BF7D78FD-D02A-47D4-84EC-0CDF612C06A6}" presName="CompostProcess" presStyleCnt="0">
        <dgm:presLayoutVars>
          <dgm:dir/>
          <dgm:resizeHandles val="exact"/>
        </dgm:presLayoutVars>
      </dgm:prSet>
      <dgm:spPr/>
    </dgm:pt>
    <dgm:pt modelId="{9A18968B-AD25-40F9-8CE0-615277BC647F}" type="pres">
      <dgm:prSet presAssocID="{BF7D78FD-D02A-47D4-84EC-0CDF612C06A6}" presName="arrow" presStyleLbl="bgShp" presStyleIdx="0" presStyleCnt="1"/>
      <dgm:spPr/>
    </dgm:pt>
    <dgm:pt modelId="{29D3BFB3-5BA2-40A6-B11C-E85A5D383B51}" type="pres">
      <dgm:prSet presAssocID="{BF7D78FD-D02A-47D4-84EC-0CDF612C06A6}" presName="linearProcess" presStyleCnt="0"/>
      <dgm:spPr/>
    </dgm:pt>
    <dgm:pt modelId="{52E63365-3A27-45CF-B787-676CD7729E9D}" type="pres">
      <dgm:prSet presAssocID="{40F1CBA8-8A5C-4827-8CDA-29B2DE9B7FD1}" presName="textNode" presStyleLbl="node1" presStyleIdx="0" presStyleCnt="5">
        <dgm:presLayoutVars>
          <dgm:bulletEnabled val="1"/>
        </dgm:presLayoutVars>
      </dgm:prSet>
      <dgm:spPr/>
    </dgm:pt>
    <dgm:pt modelId="{97C58540-D1D5-49AB-9079-657A90854237}" type="pres">
      <dgm:prSet presAssocID="{71DEA633-A797-417E-BCF9-899888F3EBD7}" presName="sibTrans" presStyleCnt="0"/>
      <dgm:spPr/>
    </dgm:pt>
    <dgm:pt modelId="{B6BCC0A8-22E0-4152-83E8-552872B19A3A}" type="pres">
      <dgm:prSet presAssocID="{D1DE936C-EB67-440A-8992-2F61750B43D6}" presName="textNode" presStyleLbl="node1" presStyleIdx="1" presStyleCnt="5">
        <dgm:presLayoutVars>
          <dgm:bulletEnabled val="1"/>
        </dgm:presLayoutVars>
      </dgm:prSet>
      <dgm:spPr/>
    </dgm:pt>
    <dgm:pt modelId="{6E31E9F8-E1D9-46B3-9FC1-05380EB78420}" type="pres">
      <dgm:prSet presAssocID="{D34FFF2F-382C-4030-AB56-EEA710047665}" presName="sibTrans" presStyleCnt="0"/>
      <dgm:spPr/>
    </dgm:pt>
    <dgm:pt modelId="{D7DE200F-252E-4C66-A2E8-AF7C1E7F8F81}" type="pres">
      <dgm:prSet presAssocID="{8DC686D0-A236-42AC-8DAE-EF5D5BDA2748}" presName="textNode" presStyleLbl="node1" presStyleIdx="2" presStyleCnt="5">
        <dgm:presLayoutVars>
          <dgm:bulletEnabled val="1"/>
        </dgm:presLayoutVars>
      </dgm:prSet>
      <dgm:spPr/>
    </dgm:pt>
    <dgm:pt modelId="{8B7AFE98-845E-4673-B35A-B2933FBF7BAB}" type="pres">
      <dgm:prSet presAssocID="{FBA1B7F7-DFC8-41BE-8005-76BB5623A582}" presName="sibTrans" presStyleCnt="0"/>
      <dgm:spPr/>
    </dgm:pt>
    <dgm:pt modelId="{C2ADF368-D9A2-486A-BE4F-D7618004F118}" type="pres">
      <dgm:prSet presAssocID="{40FE8AB7-B04B-4766-A426-D35121A257D2}" presName="textNode" presStyleLbl="node1" presStyleIdx="3" presStyleCnt="5">
        <dgm:presLayoutVars>
          <dgm:bulletEnabled val="1"/>
        </dgm:presLayoutVars>
      </dgm:prSet>
      <dgm:spPr/>
    </dgm:pt>
    <dgm:pt modelId="{292F1693-5E19-498A-A8D6-4BE74791E246}" type="pres">
      <dgm:prSet presAssocID="{8A1D969F-8DB3-4C86-A7B2-BC813F80D4E4}" presName="sibTrans" presStyleCnt="0"/>
      <dgm:spPr/>
    </dgm:pt>
    <dgm:pt modelId="{4C1D57F4-213A-4607-9CDD-12947CD0D83D}" type="pres">
      <dgm:prSet presAssocID="{F66CB48D-1511-4F02-8AE0-60943241D49D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44861504-38D1-45E8-A943-602C48FF2B8A}" type="presOf" srcId="{8DC686D0-A236-42AC-8DAE-EF5D5BDA2748}" destId="{D7DE200F-252E-4C66-A2E8-AF7C1E7F8F81}" srcOrd="0" destOrd="0" presId="urn:microsoft.com/office/officeart/2005/8/layout/hProcess9"/>
    <dgm:cxn modelId="{E4D83F5E-ACE4-4222-8709-6EAF71A8F97A}" srcId="{BF7D78FD-D02A-47D4-84EC-0CDF612C06A6}" destId="{D1DE936C-EB67-440A-8992-2F61750B43D6}" srcOrd="1" destOrd="0" parTransId="{1534CC6E-C6EC-4BB1-B8BC-25A836DE53CE}" sibTransId="{D34FFF2F-382C-4030-AB56-EEA710047665}"/>
    <dgm:cxn modelId="{257DDA60-4856-4B4E-9F4B-2A60C6FF1F0F}" type="presOf" srcId="{D1DE936C-EB67-440A-8992-2F61750B43D6}" destId="{B6BCC0A8-22E0-4152-83E8-552872B19A3A}" srcOrd="0" destOrd="0" presId="urn:microsoft.com/office/officeart/2005/8/layout/hProcess9"/>
    <dgm:cxn modelId="{8291F17F-CB8E-4E22-A8FE-7A5875B45B16}" type="presOf" srcId="{40F1CBA8-8A5C-4827-8CDA-29B2DE9B7FD1}" destId="{52E63365-3A27-45CF-B787-676CD7729E9D}" srcOrd="0" destOrd="0" presId="urn:microsoft.com/office/officeart/2005/8/layout/hProcess9"/>
    <dgm:cxn modelId="{AF06BFBC-06F9-47EF-B22E-2C28FAA7DA35}" srcId="{BF7D78FD-D02A-47D4-84EC-0CDF612C06A6}" destId="{40F1CBA8-8A5C-4827-8CDA-29B2DE9B7FD1}" srcOrd="0" destOrd="0" parTransId="{2EDE5C86-284F-4F20-90F9-A081325D4449}" sibTransId="{71DEA633-A797-417E-BCF9-899888F3EBD7}"/>
    <dgm:cxn modelId="{1697DECD-E884-4A37-940A-0DB45BC73721}" type="presOf" srcId="{F66CB48D-1511-4F02-8AE0-60943241D49D}" destId="{4C1D57F4-213A-4607-9CDD-12947CD0D83D}" srcOrd="0" destOrd="0" presId="urn:microsoft.com/office/officeart/2005/8/layout/hProcess9"/>
    <dgm:cxn modelId="{482BD8DB-A809-468B-B15C-5E24CE1CA91C}" srcId="{BF7D78FD-D02A-47D4-84EC-0CDF612C06A6}" destId="{8DC686D0-A236-42AC-8DAE-EF5D5BDA2748}" srcOrd="2" destOrd="0" parTransId="{DAA10520-0762-4018-9535-AE21DB33A76A}" sibTransId="{FBA1B7F7-DFC8-41BE-8005-76BB5623A582}"/>
    <dgm:cxn modelId="{CC80E2E0-8147-4396-9888-3D193216A440}" srcId="{BF7D78FD-D02A-47D4-84EC-0CDF612C06A6}" destId="{F66CB48D-1511-4F02-8AE0-60943241D49D}" srcOrd="4" destOrd="0" parTransId="{FA84C741-E3B2-47FE-A8B3-22B1CF53AD0E}" sibTransId="{02A64081-E80B-4494-B456-42C7F6AD5A6D}"/>
    <dgm:cxn modelId="{C31326EA-A67B-4325-A19A-64A91784388A}" type="presOf" srcId="{40FE8AB7-B04B-4766-A426-D35121A257D2}" destId="{C2ADF368-D9A2-486A-BE4F-D7618004F118}" srcOrd="0" destOrd="0" presId="urn:microsoft.com/office/officeart/2005/8/layout/hProcess9"/>
    <dgm:cxn modelId="{7CEEE0EE-09CF-49EE-9D16-0BB5597C740F}" srcId="{BF7D78FD-D02A-47D4-84EC-0CDF612C06A6}" destId="{40FE8AB7-B04B-4766-A426-D35121A257D2}" srcOrd="3" destOrd="0" parTransId="{C51F0D48-0CF2-4E5A-A581-B99741583DDD}" sibTransId="{8A1D969F-8DB3-4C86-A7B2-BC813F80D4E4}"/>
    <dgm:cxn modelId="{17F868FF-8C12-4880-B65C-83A2757AFBBD}" type="presOf" srcId="{BF7D78FD-D02A-47D4-84EC-0CDF612C06A6}" destId="{50C26E85-ACA2-40FE-9F3A-F43C0080EA82}" srcOrd="0" destOrd="0" presId="urn:microsoft.com/office/officeart/2005/8/layout/hProcess9"/>
    <dgm:cxn modelId="{6A5C95F8-7616-4E50-ABC8-6BAFB2E66B40}" type="presParOf" srcId="{50C26E85-ACA2-40FE-9F3A-F43C0080EA82}" destId="{9A18968B-AD25-40F9-8CE0-615277BC647F}" srcOrd="0" destOrd="0" presId="urn:microsoft.com/office/officeart/2005/8/layout/hProcess9"/>
    <dgm:cxn modelId="{2BBAC3FF-6F38-4933-9DA7-495F97A88B5E}" type="presParOf" srcId="{50C26E85-ACA2-40FE-9F3A-F43C0080EA82}" destId="{29D3BFB3-5BA2-40A6-B11C-E85A5D383B51}" srcOrd="1" destOrd="0" presId="urn:microsoft.com/office/officeart/2005/8/layout/hProcess9"/>
    <dgm:cxn modelId="{B03EBFAF-1A0D-4A08-BF58-5094B8311F2C}" type="presParOf" srcId="{29D3BFB3-5BA2-40A6-B11C-E85A5D383B51}" destId="{52E63365-3A27-45CF-B787-676CD7729E9D}" srcOrd="0" destOrd="0" presId="urn:microsoft.com/office/officeart/2005/8/layout/hProcess9"/>
    <dgm:cxn modelId="{EFFE62DC-964B-45F8-BCDE-EA44B45C554E}" type="presParOf" srcId="{29D3BFB3-5BA2-40A6-B11C-E85A5D383B51}" destId="{97C58540-D1D5-49AB-9079-657A90854237}" srcOrd="1" destOrd="0" presId="urn:microsoft.com/office/officeart/2005/8/layout/hProcess9"/>
    <dgm:cxn modelId="{61BA5D51-B5A2-48A9-8D05-C03C51E40D86}" type="presParOf" srcId="{29D3BFB3-5BA2-40A6-B11C-E85A5D383B51}" destId="{B6BCC0A8-22E0-4152-83E8-552872B19A3A}" srcOrd="2" destOrd="0" presId="urn:microsoft.com/office/officeart/2005/8/layout/hProcess9"/>
    <dgm:cxn modelId="{CF3A2FAA-9953-41E7-8980-84B2E8A83875}" type="presParOf" srcId="{29D3BFB3-5BA2-40A6-B11C-E85A5D383B51}" destId="{6E31E9F8-E1D9-46B3-9FC1-05380EB78420}" srcOrd="3" destOrd="0" presId="urn:microsoft.com/office/officeart/2005/8/layout/hProcess9"/>
    <dgm:cxn modelId="{A9DF98D1-2E8E-49C5-A37B-7E9F200ABCDA}" type="presParOf" srcId="{29D3BFB3-5BA2-40A6-B11C-E85A5D383B51}" destId="{D7DE200F-252E-4C66-A2E8-AF7C1E7F8F81}" srcOrd="4" destOrd="0" presId="urn:microsoft.com/office/officeart/2005/8/layout/hProcess9"/>
    <dgm:cxn modelId="{9CA47347-D503-4551-A4B8-B8D51854C7F6}" type="presParOf" srcId="{29D3BFB3-5BA2-40A6-B11C-E85A5D383B51}" destId="{8B7AFE98-845E-4673-B35A-B2933FBF7BAB}" srcOrd="5" destOrd="0" presId="urn:microsoft.com/office/officeart/2005/8/layout/hProcess9"/>
    <dgm:cxn modelId="{7182187F-433A-47C3-BE37-716062395CAB}" type="presParOf" srcId="{29D3BFB3-5BA2-40A6-B11C-E85A5D383B51}" destId="{C2ADF368-D9A2-486A-BE4F-D7618004F118}" srcOrd="6" destOrd="0" presId="urn:microsoft.com/office/officeart/2005/8/layout/hProcess9"/>
    <dgm:cxn modelId="{E9F055F3-7807-477C-BAD0-3DBAB9258FA9}" type="presParOf" srcId="{29D3BFB3-5BA2-40A6-B11C-E85A5D383B51}" destId="{292F1693-5E19-498A-A8D6-4BE74791E246}" srcOrd="7" destOrd="0" presId="urn:microsoft.com/office/officeart/2005/8/layout/hProcess9"/>
    <dgm:cxn modelId="{94A57FB6-589C-43F5-9356-1AABF1A8E262}" type="presParOf" srcId="{29D3BFB3-5BA2-40A6-B11C-E85A5D383B51}" destId="{4C1D57F4-213A-4607-9CDD-12947CD0D83D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F7D78FD-D02A-47D4-84EC-0CDF612C06A6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</dgm:pt>
    <dgm:pt modelId="{40F1CBA8-8A5C-4827-8CDA-29B2DE9B7FD1}">
      <dgm:prSet phldrT="[Texto]"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r>
            <a:rPr lang="es-PE" dirty="0">
              <a:solidFill>
                <a:schemeClr val="tx1"/>
              </a:solidFill>
            </a:rPr>
            <a:t>Definición</a:t>
          </a:r>
        </a:p>
      </dgm:t>
    </dgm:pt>
    <dgm:pt modelId="{2EDE5C86-284F-4F20-90F9-A081325D4449}" type="parTrans" cxnId="{AF06BFBC-06F9-47EF-B22E-2C28FAA7DA35}">
      <dgm:prSet/>
      <dgm:spPr/>
      <dgm:t>
        <a:bodyPr/>
        <a:lstStyle/>
        <a:p>
          <a:endParaRPr lang="es-PE"/>
        </a:p>
      </dgm:t>
    </dgm:pt>
    <dgm:pt modelId="{71DEA633-A797-417E-BCF9-899888F3EBD7}" type="sibTrans" cxnId="{AF06BFBC-06F9-47EF-B22E-2C28FAA7DA35}">
      <dgm:prSet/>
      <dgm:spPr/>
      <dgm:t>
        <a:bodyPr/>
        <a:lstStyle/>
        <a:p>
          <a:endParaRPr lang="es-PE"/>
        </a:p>
      </dgm:t>
    </dgm:pt>
    <dgm:pt modelId="{D1DE936C-EB67-440A-8992-2F61750B43D6}">
      <dgm:prSet phldrT="[Texto]"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r>
            <a:rPr lang="es-PE" dirty="0">
              <a:solidFill>
                <a:schemeClr val="tx1"/>
              </a:solidFill>
            </a:rPr>
            <a:t>Desarrollo</a:t>
          </a:r>
        </a:p>
      </dgm:t>
    </dgm:pt>
    <dgm:pt modelId="{1534CC6E-C6EC-4BB1-B8BC-25A836DE53CE}" type="parTrans" cxnId="{E4D83F5E-ACE4-4222-8709-6EAF71A8F97A}">
      <dgm:prSet/>
      <dgm:spPr/>
      <dgm:t>
        <a:bodyPr/>
        <a:lstStyle/>
        <a:p>
          <a:endParaRPr lang="es-PE"/>
        </a:p>
      </dgm:t>
    </dgm:pt>
    <dgm:pt modelId="{D34FFF2F-382C-4030-AB56-EEA710047665}" type="sibTrans" cxnId="{E4D83F5E-ACE4-4222-8709-6EAF71A8F97A}">
      <dgm:prSet/>
      <dgm:spPr/>
      <dgm:t>
        <a:bodyPr/>
        <a:lstStyle/>
        <a:p>
          <a:endParaRPr lang="es-PE"/>
        </a:p>
      </dgm:t>
    </dgm:pt>
    <dgm:pt modelId="{8DC686D0-A236-42AC-8DAE-EF5D5BDA2748}">
      <dgm:prSet phldrT="[Texto]"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r>
            <a:rPr lang="es-PE" dirty="0">
              <a:solidFill>
                <a:schemeClr val="tx1"/>
              </a:solidFill>
            </a:rPr>
            <a:t>Pruebas</a:t>
          </a:r>
        </a:p>
      </dgm:t>
    </dgm:pt>
    <dgm:pt modelId="{DAA10520-0762-4018-9535-AE21DB33A76A}" type="parTrans" cxnId="{482BD8DB-A809-468B-B15C-5E24CE1CA91C}">
      <dgm:prSet/>
      <dgm:spPr/>
      <dgm:t>
        <a:bodyPr/>
        <a:lstStyle/>
        <a:p>
          <a:endParaRPr lang="es-PE"/>
        </a:p>
      </dgm:t>
    </dgm:pt>
    <dgm:pt modelId="{FBA1B7F7-DFC8-41BE-8005-76BB5623A582}" type="sibTrans" cxnId="{482BD8DB-A809-468B-B15C-5E24CE1CA91C}">
      <dgm:prSet/>
      <dgm:spPr/>
      <dgm:t>
        <a:bodyPr/>
        <a:lstStyle/>
        <a:p>
          <a:endParaRPr lang="es-PE"/>
        </a:p>
      </dgm:t>
    </dgm:pt>
    <dgm:pt modelId="{40FE8AB7-B04B-4766-A426-D35121A257D2}">
      <dgm:prSet phldrT="[Texto]"/>
      <dgm:spPr/>
      <dgm:t>
        <a:bodyPr/>
        <a:lstStyle/>
        <a:p>
          <a:r>
            <a:rPr lang="es-PE" dirty="0"/>
            <a:t>Pase a producción</a:t>
          </a:r>
        </a:p>
      </dgm:t>
    </dgm:pt>
    <dgm:pt modelId="{C51F0D48-0CF2-4E5A-A581-B99741583DDD}" type="parTrans" cxnId="{7CEEE0EE-09CF-49EE-9D16-0BB5597C740F}">
      <dgm:prSet/>
      <dgm:spPr/>
      <dgm:t>
        <a:bodyPr/>
        <a:lstStyle/>
        <a:p>
          <a:endParaRPr lang="es-PE"/>
        </a:p>
      </dgm:t>
    </dgm:pt>
    <dgm:pt modelId="{8A1D969F-8DB3-4C86-A7B2-BC813F80D4E4}" type="sibTrans" cxnId="{7CEEE0EE-09CF-49EE-9D16-0BB5597C740F}">
      <dgm:prSet/>
      <dgm:spPr/>
      <dgm:t>
        <a:bodyPr/>
        <a:lstStyle/>
        <a:p>
          <a:endParaRPr lang="es-PE"/>
        </a:p>
      </dgm:t>
    </dgm:pt>
    <dgm:pt modelId="{F66CB48D-1511-4F02-8AE0-60943241D49D}">
      <dgm:prSet phldrT="[Texto]"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r>
            <a:rPr lang="es-PE" dirty="0">
              <a:solidFill>
                <a:schemeClr val="tx1"/>
              </a:solidFill>
            </a:rPr>
            <a:t>Ratificación</a:t>
          </a:r>
        </a:p>
      </dgm:t>
    </dgm:pt>
    <dgm:pt modelId="{FA84C741-E3B2-47FE-A8B3-22B1CF53AD0E}" type="parTrans" cxnId="{CC80E2E0-8147-4396-9888-3D193216A440}">
      <dgm:prSet/>
      <dgm:spPr/>
      <dgm:t>
        <a:bodyPr/>
        <a:lstStyle/>
        <a:p>
          <a:endParaRPr lang="es-PE"/>
        </a:p>
      </dgm:t>
    </dgm:pt>
    <dgm:pt modelId="{02A64081-E80B-4494-B456-42C7F6AD5A6D}" type="sibTrans" cxnId="{CC80E2E0-8147-4396-9888-3D193216A440}">
      <dgm:prSet/>
      <dgm:spPr/>
      <dgm:t>
        <a:bodyPr/>
        <a:lstStyle/>
        <a:p>
          <a:endParaRPr lang="es-PE"/>
        </a:p>
      </dgm:t>
    </dgm:pt>
    <dgm:pt modelId="{50C26E85-ACA2-40FE-9F3A-F43C0080EA82}" type="pres">
      <dgm:prSet presAssocID="{BF7D78FD-D02A-47D4-84EC-0CDF612C06A6}" presName="CompostProcess" presStyleCnt="0">
        <dgm:presLayoutVars>
          <dgm:dir/>
          <dgm:resizeHandles val="exact"/>
        </dgm:presLayoutVars>
      </dgm:prSet>
      <dgm:spPr/>
    </dgm:pt>
    <dgm:pt modelId="{9A18968B-AD25-40F9-8CE0-615277BC647F}" type="pres">
      <dgm:prSet presAssocID="{BF7D78FD-D02A-47D4-84EC-0CDF612C06A6}" presName="arrow" presStyleLbl="bgShp" presStyleIdx="0" presStyleCnt="1"/>
      <dgm:spPr/>
    </dgm:pt>
    <dgm:pt modelId="{29D3BFB3-5BA2-40A6-B11C-E85A5D383B51}" type="pres">
      <dgm:prSet presAssocID="{BF7D78FD-D02A-47D4-84EC-0CDF612C06A6}" presName="linearProcess" presStyleCnt="0"/>
      <dgm:spPr/>
    </dgm:pt>
    <dgm:pt modelId="{52E63365-3A27-45CF-B787-676CD7729E9D}" type="pres">
      <dgm:prSet presAssocID="{40F1CBA8-8A5C-4827-8CDA-29B2DE9B7FD1}" presName="textNode" presStyleLbl="node1" presStyleIdx="0" presStyleCnt="5">
        <dgm:presLayoutVars>
          <dgm:bulletEnabled val="1"/>
        </dgm:presLayoutVars>
      </dgm:prSet>
      <dgm:spPr/>
    </dgm:pt>
    <dgm:pt modelId="{97C58540-D1D5-49AB-9079-657A90854237}" type="pres">
      <dgm:prSet presAssocID="{71DEA633-A797-417E-BCF9-899888F3EBD7}" presName="sibTrans" presStyleCnt="0"/>
      <dgm:spPr/>
    </dgm:pt>
    <dgm:pt modelId="{B6BCC0A8-22E0-4152-83E8-552872B19A3A}" type="pres">
      <dgm:prSet presAssocID="{D1DE936C-EB67-440A-8992-2F61750B43D6}" presName="textNode" presStyleLbl="node1" presStyleIdx="1" presStyleCnt="5">
        <dgm:presLayoutVars>
          <dgm:bulletEnabled val="1"/>
        </dgm:presLayoutVars>
      </dgm:prSet>
      <dgm:spPr/>
    </dgm:pt>
    <dgm:pt modelId="{6E31E9F8-E1D9-46B3-9FC1-05380EB78420}" type="pres">
      <dgm:prSet presAssocID="{D34FFF2F-382C-4030-AB56-EEA710047665}" presName="sibTrans" presStyleCnt="0"/>
      <dgm:spPr/>
    </dgm:pt>
    <dgm:pt modelId="{D7DE200F-252E-4C66-A2E8-AF7C1E7F8F81}" type="pres">
      <dgm:prSet presAssocID="{8DC686D0-A236-42AC-8DAE-EF5D5BDA2748}" presName="textNode" presStyleLbl="node1" presStyleIdx="2" presStyleCnt="5">
        <dgm:presLayoutVars>
          <dgm:bulletEnabled val="1"/>
        </dgm:presLayoutVars>
      </dgm:prSet>
      <dgm:spPr/>
    </dgm:pt>
    <dgm:pt modelId="{8B7AFE98-845E-4673-B35A-B2933FBF7BAB}" type="pres">
      <dgm:prSet presAssocID="{FBA1B7F7-DFC8-41BE-8005-76BB5623A582}" presName="sibTrans" presStyleCnt="0"/>
      <dgm:spPr/>
    </dgm:pt>
    <dgm:pt modelId="{C2ADF368-D9A2-486A-BE4F-D7618004F118}" type="pres">
      <dgm:prSet presAssocID="{40FE8AB7-B04B-4766-A426-D35121A257D2}" presName="textNode" presStyleLbl="node1" presStyleIdx="3" presStyleCnt="5">
        <dgm:presLayoutVars>
          <dgm:bulletEnabled val="1"/>
        </dgm:presLayoutVars>
      </dgm:prSet>
      <dgm:spPr/>
    </dgm:pt>
    <dgm:pt modelId="{292F1693-5E19-498A-A8D6-4BE74791E246}" type="pres">
      <dgm:prSet presAssocID="{8A1D969F-8DB3-4C86-A7B2-BC813F80D4E4}" presName="sibTrans" presStyleCnt="0"/>
      <dgm:spPr/>
    </dgm:pt>
    <dgm:pt modelId="{4C1D57F4-213A-4607-9CDD-12947CD0D83D}" type="pres">
      <dgm:prSet presAssocID="{F66CB48D-1511-4F02-8AE0-60943241D49D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44861504-38D1-45E8-A943-602C48FF2B8A}" type="presOf" srcId="{8DC686D0-A236-42AC-8DAE-EF5D5BDA2748}" destId="{D7DE200F-252E-4C66-A2E8-AF7C1E7F8F81}" srcOrd="0" destOrd="0" presId="urn:microsoft.com/office/officeart/2005/8/layout/hProcess9"/>
    <dgm:cxn modelId="{E4D83F5E-ACE4-4222-8709-6EAF71A8F97A}" srcId="{BF7D78FD-D02A-47D4-84EC-0CDF612C06A6}" destId="{D1DE936C-EB67-440A-8992-2F61750B43D6}" srcOrd="1" destOrd="0" parTransId="{1534CC6E-C6EC-4BB1-B8BC-25A836DE53CE}" sibTransId="{D34FFF2F-382C-4030-AB56-EEA710047665}"/>
    <dgm:cxn modelId="{257DDA60-4856-4B4E-9F4B-2A60C6FF1F0F}" type="presOf" srcId="{D1DE936C-EB67-440A-8992-2F61750B43D6}" destId="{B6BCC0A8-22E0-4152-83E8-552872B19A3A}" srcOrd="0" destOrd="0" presId="urn:microsoft.com/office/officeart/2005/8/layout/hProcess9"/>
    <dgm:cxn modelId="{8291F17F-CB8E-4E22-A8FE-7A5875B45B16}" type="presOf" srcId="{40F1CBA8-8A5C-4827-8CDA-29B2DE9B7FD1}" destId="{52E63365-3A27-45CF-B787-676CD7729E9D}" srcOrd="0" destOrd="0" presId="urn:microsoft.com/office/officeart/2005/8/layout/hProcess9"/>
    <dgm:cxn modelId="{AF06BFBC-06F9-47EF-B22E-2C28FAA7DA35}" srcId="{BF7D78FD-D02A-47D4-84EC-0CDF612C06A6}" destId="{40F1CBA8-8A5C-4827-8CDA-29B2DE9B7FD1}" srcOrd="0" destOrd="0" parTransId="{2EDE5C86-284F-4F20-90F9-A081325D4449}" sibTransId="{71DEA633-A797-417E-BCF9-899888F3EBD7}"/>
    <dgm:cxn modelId="{1697DECD-E884-4A37-940A-0DB45BC73721}" type="presOf" srcId="{F66CB48D-1511-4F02-8AE0-60943241D49D}" destId="{4C1D57F4-213A-4607-9CDD-12947CD0D83D}" srcOrd="0" destOrd="0" presId="urn:microsoft.com/office/officeart/2005/8/layout/hProcess9"/>
    <dgm:cxn modelId="{482BD8DB-A809-468B-B15C-5E24CE1CA91C}" srcId="{BF7D78FD-D02A-47D4-84EC-0CDF612C06A6}" destId="{8DC686D0-A236-42AC-8DAE-EF5D5BDA2748}" srcOrd="2" destOrd="0" parTransId="{DAA10520-0762-4018-9535-AE21DB33A76A}" sibTransId="{FBA1B7F7-DFC8-41BE-8005-76BB5623A582}"/>
    <dgm:cxn modelId="{CC80E2E0-8147-4396-9888-3D193216A440}" srcId="{BF7D78FD-D02A-47D4-84EC-0CDF612C06A6}" destId="{F66CB48D-1511-4F02-8AE0-60943241D49D}" srcOrd="4" destOrd="0" parTransId="{FA84C741-E3B2-47FE-A8B3-22B1CF53AD0E}" sibTransId="{02A64081-E80B-4494-B456-42C7F6AD5A6D}"/>
    <dgm:cxn modelId="{C31326EA-A67B-4325-A19A-64A91784388A}" type="presOf" srcId="{40FE8AB7-B04B-4766-A426-D35121A257D2}" destId="{C2ADF368-D9A2-486A-BE4F-D7618004F118}" srcOrd="0" destOrd="0" presId="urn:microsoft.com/office/officeart/2005/8/layout/hProcess9"/>
    <dgm:cxn modelId="{7CEEE0EE-09CF-49EE-9D16-0BB5597C740F}" srcId="{BF7D78FD-D02A-47D4-84EC-0CDF612C06A6}" destId="{40FE8AB7-B04B-4766-A426-D35121A257D2}" srcOrd="3" destOrd="0" parTransId="{C51F0D48-0CF2-4E5A-A581-B99741583DDD}" sibTransId="{8A1D969F-8DB3-4C86-A7B2-BC813F80D4E4}"/>
    <dgm:cxn modelId="{17F868FF-8C12-4880-B65C-83A2757AFBBD}" type="presOf" srcId="{BF7D78FD-D02A-47D4-84EC-0CDF612C06A6}" destId="{50C26E85-ACA2-40FE-9F3A-F43C0080EA82}" srcOrd="0" destOrd="0" presId="urn:microsoft.com/office/officeart/2005/8/layout/hProcess9"/>
    <dgm:cxn modelId="{6A5C95F8-7616-4E50-ABC8-6BAFB2E66B40}" type="presParOf" srcId="{50C26E85-ACA2-40FE-9F3A-F43C0080EA82}" destId="{9A18968B-AD25-40F9-8CE0-615277BC647F}" srcOrd="0" destOrd="0" presId="urn:microsoft.com/office/officeart/2005/8/layout/hProcess9"/>
    <dgm:cxn modelId="{2BBAC3FF-6F38-4933-9DA7-495F97A88B5E}" type="presParOf" srcId="{50C26E85-ACA2-40FE-9F3A-F43C0080EA82}" destId="{29D3BFB3-5BA2-40A6-B11C-E85A5D383B51}" srcOrd="1" destOrd="0" presId="urn:microsoft.com/office/officeart/2005/8/layout/hProcess9"/>
    <dgm:cxn modelId="{B03EBFAF-1A0D-4A08-BF58-5094B8311F2C}" type="presParOf" srcId="{29D3BFB3-5BA2-40A6-B11C-E85A5D383B51}" destId="{52E63365-3A27-45CF-B787-676CD7729E9D}" srcOrd="0" destOrd="0" presId="urn:microsoft.com/office/officeart/2005/8/layout/hProcess9"/>
    <dgm:cxn modelId="{EFFE62DC-964B-45F8-BCDE-EA44B45C554E}" type="presParOf" srcId="{29D3BFB3-5BA2-40A6-B11C-E85A5D383B51}" destId="{97C58540-D1D5-49AB-9079-657A90854237}" srcOrd="1" destOrd="0" presId="urn:microsoft.com/office/officeart/2005/8/layout/hProcess9"/>
    <dgm:cxn modelId="{61BA5D51-B5A2-48A9-8D05-C03C51E40D86}" type="presParOf" srcId="{29D3BFB3-5BA2-40A6-B11C-E85A5D383B51}" destId="{B6BCC0A8-22E0-4152-83E8-552872B19A3A}" srcOrd="2" destOrd="0" presId="urn:microsoft.com/office/officeart/2005/8/layout/hProcess9"/>
    <dgm:cxn modelId="{CF3A2FAA-9953-41E7-8980-84B2E8A83875}" type="presParOf" srcId="{29D3BFB3-5BA2-40A6-B11C-E85A5D383B51}" destId="{6E31E9F8-E1D9-46B3-9FC1-05380EB78420}" srcOrd="3" destOrd="0" presId="urn:microsoft.com/office/officeart/2005/8/layout/hProcess9"/>
    <dgm:cxn modelId="{A9DF98D1-2E8E-49C5-A37B-7E9F200ABCDA}" type="presParOf" srcId="{29D3BFB3-5BA2-40A6-B11C-E85A5D383B51}" destId="{D7DE200F-252E-4C66-A2E8-AF7C1E7F8F81}" srcOrd="4" destOrd="0" presId="urn:microsoft.com/office/officeart/2005/8/layout/hProcess9"/>
    <dgm:cxn modelId="{9CA47347-D503-4551-A4B8-B8D51854C7F6}" type="presParOf" srcId="{29D3BFB3-5BA2-40A6-B11C-E85A5D383B51}" destId="{8B7AFE98-845E-4673-B35A-B2933FBF7BAB}" srcOrd="5" destOrd="0" presId="urn:microsoft.com/office/officeart/2005/8/layout/hProcess9"/>
    <dgm:cxn modelId="{7182187F-433A-47C3-BE37-716062395CAB}" type="presParOf" srcId="{29D3BFB3-5BA2-40A6-B11C-E85A5D383B51}" destId="{C2ADF368-D9A2-486A-BE4F-D7618004F118}" srcOrd="6" destOrd="0" presId="urn:microsoft.com/office/officeart/2005/8/layout/hProcess9"/>
    <dgm:cxn modelId="{E9F055F3-7807-477C-BAD0-3DBAB9258FA9}" type="presParOf" srcId="{29D3BFB3-5BA2-40A6-B11C-E85A5D383B51}" destId="{292F1693-5E19-498A-A8D6-4BE74791E246}" srcOrd="7" destOrd="0" presId="urn:microsoft.com/office/officeart/2005/8/layout/hProcess9"/>
    <dgm:cxn modelId="{94A57FB6-589C-43F5-9356-1AABF1A8E262}" type="presParOf" srcId="{29D3BFB3-5BA2-40A6-B11C-E85A5D383B51}" destId="{4C1D57F4-213A-4607-9CDD-12947CD0D83D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F7D78FD-D02A-47D4-84EC-0CDF612C06A6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</dgm:pt>
    <dgm:pt modelId="{40F1CBA8-8A5C-4827-8CDA-29B2DE9B7FD1}">
      <dgm:prSet phldrT="[Texto]"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r>
            <a:rPr lang="es-PE" dirty="0">
              <a:solidFill>
                <a:schemeClr val="tx1"/>
              </a:solidFill>
            </a:rPr>
            <a:t>Definición</a:t>
          </a:r>
        </a:p>
      </dgm:t>
    </dgm:pt>
    <dgm:pt modelId="{2EDE5C86-284F-4F20-90F9-A081325D4449}" type="parTrans" cxnId="{AF06BFBC-06F9-47EF-B22E-2C28FAA7DA35}">
      <dgm:prSet/>
      <dgm:spPr/>
      <dgm:t>
        <a:bodyPr/>
        <a:lstStyle/>
        <a:p>
          <a:endParaRPr lang="es-PE"/>
        </a:p>
      </dgm:t>
    </dgm:pt>
    <dgm:pt modelId="{71DEA633-A797-417E-BCF9-899888F3EBD7}" type="sibTrans" cxnId="{AF06BFBC-06F9-47EF-B22E-2C28FAA7DA35}">
      <dgm:prSet/>
      <dgm:spPr/>
      <dgm:t>
        <a:bodyPr/>
        <a:lstStyle/>
        <a:p>
          <a:endParaRPr lang="es-PE"/>
        </a:p>
      </dgm:t>
    </dgm:pt>
    <dgm:pt modelId="{D1DE936C-EB67-440A-8992-2F61750B43D6}">
      <dgm:prSet phldrT="[Texto]"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r>
            <a:rPr lang="es-PE" dirty="0">
              <a:solidFill>
                <a:schemeClr val="tx1"/>
              </a:solidFill>
            </a:rPr>
            <a:t>Desarrollo</a:t>
          </a:r>
        </a:p>
      </dgm:t>
    </dgm:pt>
    <dgm:pt modelId="{1534CC6E-C6EC-4BB1-B8BC-25A836DE53CE}" type="parTrans" cxnId="{E4D83F5E-ACE4-4222-8709-6EAF71A8F97A}">
      <dgm:prSet/>
      <dgm:spPr/>
      <dgm:t>
        <a:bodyPr/>
        <a:lstStyle/>
        <a:p>
          <a:endParaRPr lang="es-PE"/>
        </a:p>
      </dgm:t>
    </dgm:pt>
    <dgm:pt modelId="{D34FFF2F-382C-4030-AB56-EEA710047665}" type="sibTrans" cxnId="{E4D83F5E-ACE4-4222-8709-6EAF71A8F97A}">
      <dgm:prSet/>
      <dgm:spPr/>
      <dgm:t>
        <a:bodyPr/>
        <a:lstStyle/>
        <a:p>
          <a:endParaRPr lang="es-PE"/>
        </a:p>
      </dgm:t>
    </dgm:pt>
    <dgm:pt modelId="{8DC686D0-A236-42AC-8DAE-EF5D5BDA2748}">
      <dgm:prSet phldrT="[Texto]"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r>
            <a:rPr lang="es-PE" dirty="0">
              <a:solidFill>
                <a:schemeClr val="tx1"/>
              </a:solidFill>
            </a:rPr>
            <a:t>Pruebas</a:t>
          </a:r>
        </a:p>
      </dgm:t>
    </dgm:pt>
    <dgm:pt modelId="{DAA10520-0762-4018-9535-AE21DB33A76A}" type="parTrans" cxnId="{482BD8DB-A809-468B-B15C-5E24CE1CA91C}">
      <dgm:prSet/>
      <dgm:spPr/>
      <dgm:t>
        <a:bodyPr/>
        <a:lstStyle/>
        <a:p>
          <a:endParaRPr lang="es-PE"/>
        </a:p>
      </dgm:t>
    </dgm:pt>
    <dgm:pt modelId="{FBA1B7F7-DFC8-41BE-8005-76BB5623A582}" type="sibTrans" cxnId="{482BD8DB-A809-468B-B15C-5E24CE1CA91C}">
      <dgm:prSet/>
      <dgm:spPr/>
      <dgm:t>
        <a:bodyPr/>
        <a:lstStyle/>
        <a:p>
          <a:endParaRPr lang="es-PE"/>
        </a:p>
      </dgm:t>
    </dgm:pt>
    <dgm:pt modelId="{40FE8AB7-B04B-4766-A426-D35121A257D2}">
      <dgm:prSet phldrT="[Texto]"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r>
            <a:rPr lang="es-PE" dirty="0">
              <a:solidFill>
                <a:schemeClr val="tx1"/>
              </a:solidFill>
            </a:rPr>
            <a:t>Pase a producción</a:t>
          </a:r>
        </a:p>
      </dgm:t>
    </dgm:pt>
    <dgm:pt modelId="{C51F0D48-0CF2-4E5A-A581-B99741583DDD}" type="parTrans" cxnId="{7CEEE0EE-09CF-49EE-9D16-0BB5597C740F}">
      <dgm:prSet/>
      <dgm:spPr/>
      <dgm:t>
        <a:bodyPr/>
        <a:lstStyle/>
        <a:p>
          <a:endParaRPr lang="es-PE"/>
        </a:p>
      </dgm:t>
    </dgm:pt>
    <dgm:pt modelId="{8A1D969F-8DB3-4C86-A7B2-BC813F80D4E4}" type="sibTrans" cxnId="{7CEEE0EE-09CF-49EE-9D16-0BB5597C740F}">
      <dgm:prSet/>
      <dgm:spPr/>
      <dgm:t>
        <a:bodyPr/>
        <a:lstStyle/>
        <a:p>
          <a:endParaRPr lang="es-PE"/>
        </a:p>
      </dgm:t>
    </dgm:pt>
    <dgm:pt modelId="{F66CB48D-1511-4F02-8AE0-60943241D49D}">
      <dgm:prSet phldrT="[Texto]"/>
      <dgm:spPr/>
      <dgm:t>
        <a:bodyPr/>
        <a:lstStyle/>
        <a:p>
          <a:r>
            <a:rPr lang="es-PE" dirty="0"/>
            <a:t>Ratificación</a:t>
          </a:r>
        </a:p>
      </dgm:t>
    </dgm:pt>
    <dgm:pt modelId="{FA84C741-E3B2-47FE-A8B3-22B1CF53AD0E}" type="parTrans" cxnId="{CC80E2E0-8147-4396-9888-3D193216A440}">
      <dgm:prSet/>
      <dgm:spPr/>
      <dgm:t>
        <a:bodyPr/>
        <a:lstStyle/>
        <a:p>
          <a:endParaRPr lang="es-PE"/>
        </a:p>
      </dgm:t>
    </dgm:pt>
    <dgm:pt modelId="{02A64081-E80B-4494-B456-42C7F6AD5A6D}" type="sibTrans" cxnId="{CC80E2E0-8147-4396-9888-3D193216A440}">
      <dgm:prSet/>
      <dgm:spPr/>
      <dgm:t>
        <a:bodyPr/>
        <a:lstStyle/>
        <a:p>
          <a:endParaRPr lang="es-PE"/>
        </a:p>
      </dgm:t>
    </dgm:pt>
    <dgm:pt modelId="{50C26E85-ACA2-40FE-9F3A-F43C0080EA82}" type="pres">
      <dgm:prSet presAssocID="{BF7D78FD-D02A-47D4-84EC-0CDF612C06A6}" presName="CompostProcess" presStyleCnt="0">
        <dgm:presLayoutVars>
          <dgm:dir/>
          <dgm:resizeHandles val="exact"/>
        </dgm:presLayoutVars>
      </dgm:prSet>
      <dgm:spPr/>
    </dgm:pt>
    <dgm:pt modelId="{9A18968B-AD25-40F9-8CE0-615277BC647F}" type="pres">
      <dgm:prSet presAssocID="{BF7D78FD-D02A-47D4-84EC-0CDF612C06A6}" presName="arrow" presStyleLbl="bgShp" presStyleIdx="0" presStyleCnt="1"/>
      <dgm:spPr/>
    </dgm:pt>
    <dgm:pt modelId="{29D3BFB3-5BA2-40A6-B11C-E85A5D383B51}" type="pres">
      <dgm:prSet presAssocID="{BF7D78FD-D02A-47D4-84EC-0CDF612C06A6}" presName="linearProcess" presStyleCnt="0"/>
      <dgm:spPr/>
    </dgm:pt>
    <dgm:pt modelId="{52E63365-3A27-45CF-B787-676CD7729E9D}" type="pres">
      <dgm:prSet presAssocID="{40F1CBA8-8A5C-4827-8CDA-29B2DE9B7FD1}" presName="textNode" presStyleLbl="node1" presStyleIdx="0" presStyleCnt="5">
        <dgm:presLayoutVars>
          <dgm:bulletEnabled val="1"/>
        </dgm:presLayoutVars>
      </dgm:prSet>
      <dgm:spPr/>
    </dgm:pt>
    <dgm:pt modelId="{97C58540-D1D5-49AB-9079-657A90854237}" type="pres">
      <dgm:prSet presAssocID="{71DEA633-A797-417E-BCF9-899888F3EBD7}" presName="sibTrans" presStyleCnt="0"/>
      <dgm:spPr/>
    </dgm:pt>
    <dgm:pt modelId="{B6BCC0A8-22E0-4152-83E8-552872B19A3A}" type="pres">
      <dgm:prSet presAssocID="{D1DE936C-EB67-440A-8992-2F61750B43D6}" presName="textNode" presStyleLbl="node1" presStyleIdx="1" presStyleCnt="5">
        <dgm:presLayoutVars>
          <dgm:bulletEnabled val="1"/>
        </dgm:presLayoutVars>
      </dgm:prSet>
      <dgm:spPr/>
    </dgm:pt>
    <dgm:pt modelId="{6E31E9F8-E1D9-46B3-9FC1-05380EB78420}" type="pres">
      <dgm:prSet presAssocID="{D34FFF2F-382C-4030-AB56-EEA710047665}" presName="sibTrans" presStyleCnt="0"/>
      <dgm:spPr/>
    </dgm:pt>
    <dgm:pt modelId="{D7DE200F-252E-4C66-A2E8-AF7C1E7F8F81}" type="pres">
      <dgm:prSet presAssocID="{8DC686D0-A236-42AC-8DAE-EF5D5BDA2748}" presName="textNode" presStyleLbl="node1" presStyleIdx="2" presStyleCnt="5">
        <dgm:presLayoutVars>
          <dgm:bulletEnabled val="1"/>
        </dgm:presLayoutVars>
      </dgm:prSet>
      <dgm:spPr/>
    </dgm:pt>
    <dgm:pt modelId="{8B7AFE98-845E-4673-B35A-B2933FBF7BAB}" type="pres">
      <dgm:prSet presAssocID="{FBA1B7F7-DFC8-41BE-8005-76BB5623A582}" presName="sibTrans" presStyleCnt="0"/>
      <dgm:spPr/>
    </dgm:pt>
    <dgm:pt modelId="{C2ADF368-D9A2-486A-BE4F-D7618004F118}" type="pres">
      <dgm:prSet presAssocID="{40FE8AB7-B04B-4766-A426-D35121A257D2}" presName="textNode" presStyleLbl="node1" presStyleIdx="3" presStyleCnt="5">
        <dgm:presLayoutVars>
          <dgm:bulletEnabled val="1"/>
        </dgm:presLayoutVars>
      </dgm:prSet>
      <dgm:spPr/>
    </dgm:pt>
    <dgm:pt modelId="{292F1693-5E19-498A-A8D6-4BE74791E246}" type="pres">
      <dgm:prSet presAssocID="{8A1D969F-8DB3-4C86-A7B2-BC813F80D4E4}" presName="sibTrans" presStyleCnt="0"/>
      <dgm:spPr/>
    </dgm:pt>
    <dgm:pt modelId="{4C1D57F4-213A-4607-9CDD-12947CD0D83D}" type="pres">
      <dgm:prSet presAssocID="{F66CB48D-1511-4F02-8AE0-60943241D49D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44861504-38D1-45E8-A943-602C48FF2B8A}" type="presOf" srcId="{8DC686D0-A236-42AC-8DAE-EF5D5BDA2748}" destId="{D7DE200F-252E-4C66-A2E8-AF7C1E7F8F81}" srcOrd="0" destOrd="0" presId="urn:microsoft.com/office/officeart/2005/8/layout/hProcess9"/>
    <dgm:cxn modelId="{E4D83F5E-ACE4-4222-8709-6EAF71A8F97A}" srcId="{BF7D78FD-D02A-47D4-84EC-0CDF612C06A6}" destId="{D1DE936C-EB67-440A-8992-2F61750B43D6}" srcOrd="1" destOrd="0" parTransId="{1534CC6E-C6EC-4BB1-B8BC-25A836DE53CE}" sibTransId="{D34FFF2F-382C-4030-AB56-EEA710047665}"/>
    <dgm:cxn modelId="{257DDA60-4856-4B4E-9F4B-2A60C6FF1F0F}" type="presOf" srcId="{D1DE936C-EB67-440A-8992-2F61750B43D6}" destId="{B6BCC0A8-22E0-4152-83E8-552872B19A3A}" srcOrd="0" destOrd="0" presId="urn:microsoft.com/office/officeart/2005/8/layout/hProcess9"/>
    <dgm:cxn modelId="{8291F17F-CB8E-4E22-A8FE-7A5875B45B16}" type="presOf" srcId="{40F1CBA8-8A5C-4827-8CDA-29B2DE9B7FD1}" destId="{52E63365-3A27-45CF-B787-676CD7729E9D}" srcOrd="0" destOrd="0" presId="urn:microsoft.com/office/officeart/2005/8/layout/hProcess9"/>
    <dgm:cxn modelId="{AF06BFBC-06F9-47EF-B22E-2C28FAA7DA35}" srcId="{BF7D78FD-D02A-47D4-84EC-0CDF612C06A6}" destId="{40F1CBA8-8A5C-4827-8CDA-29B2DE9B7FD1}" srcOrd="0" destOrd="0" parTransId="{2EDE5C86-284F-4F20-90F9-A081325D4449}" sibTransId="{71DEA633-A797-417E-BCF9-899888F3EBD7}"/>
    <dgm:cxn modelId="{1697DECD-E884-4A37-940A-0DB45BC73721}" type="presOf" srcId="{F66CB48D-1511-4F02-8AE0-60943241D49D}" destId="{4C1D57F4-213A-4607-9CDD-12947CD0D83D}" srcOrd="0" destOrd="0" presId="urn:microsoft.com/office/officeart/2005/8/layout/hProcess9"/>
    <dgm:cxn modelId="{482BD8DB-A809-468B-B15C-5E24CE1CA91C}" srcId="{BF7D78FD-D02A-47D4-84EC-0CDF612C06A6}" destId="{8DC686D0-A236-42AC-8DAE-EF5D5BDA2748}" srcOrd="2" destOrd="0" parTransId="{DAA10520-0762-4018-9535-AE21DB33A76A}" sibTransId="{FBA1B7F7-DFC8-41BE-8005-76BB5623A582}"/>
    <dgm:cxn modelId="{CC80E2E0-8147-4396-9888-3D193216A440}" srcId="{BF7D78FD-D02A-47D4-84EC-0CDF612C06A6}" destId="{F66CB48D-1511-4F02-8AE0-60943241D49D}" srcOrd="4" destOrd="0" parTransId="{FA84C741-E3B2-47FE-A8B3-22B1CF53AD0E}" sibTransId="{02A64081-E80B-4494-B456-42C7F6AD5A6D}"/>
    <dgm:cxn modelId="{C31326EA-A67B-4325-A19A-64A91784388A}" type="presOf" srcId="{40FE8AB7-B04B-4766-A426-D35121A257D2}" destId="{C2ADF368-D9A2-486A-BE4F-D7618004F118}" srcOrd="0" destOrd="0" presId="urn:microsoft.com/office/officeart/2005/8/layout/hProcess9"/>
    <dgm:cxn modelId="{7CEEE0EE-09CF-49EE-9D16-0BB5597C740F}" srcId="{BF7D78FD-D02A-47D4-84EC-0CDF612C06A6}" destId="{40FE8AB7-B04B-4766-A426-D35121A257D2}" srcOrd="3" destOrd="0" parTransId="{C51F0D48-0CF2-4E5A-A581-B99741583DDD}" sibTransId="{8A1D969F-8DB3-4C86-A7B2-BC813F80D4E4}"/>
    <dgm:cxn modelId="{17F868FF-8C12-4880-B65C-83A2757AFBBD}" type="presOf" srcId="{BF7D78FD-D02A-47D4-84EC-0CDF612C06A6}" destId="{50C26E85-ACA2-40FE-9F3A-F43C0080EA82}" srcOrd="0" destOrd="0" presId="urn:microsoft.com/office/officeart/2005/8/layout/hProcess9"/>
    <dgm:cxn modelId="{6A5C95F8-7616-4E50-ABC8-6BAFB2E66B40}" type="presParOf" srcId="{50C26E85-ACA2-40FE-9F3A-F43C0080EA82}" destId="{9A18968B-AD25-40F9-8CE0-615277BC647F}" srcOrd="0" destOrd="0" presId="urn:microsoft.com/office/officeart/2005/8/layout/hProcess9"/>
    <dgm:cxn modelId="{2BBAC3FF-6F38-4933-9DA7-495F97A88B5E}" type="presParOf" srcId="{50C26E85-ACA2-40FE-9F3A-F43C0080EA82}" destId="{29D3BFB3-5BA2-40A6-B11C-E85A5D383B51}" srcOrd="1" destOrd="0" presId="urn:microsoft.com/office/officeart/2005/8/layout/hProcess9"/>
    <dgm:cxn modelId="{B03EBFAF-1A0D-4A08-BF58-5094B8311F2C}" type="presParOf" srcId="{29D3BFB3-5BA2-40A6-B11C-E85A5D383B51}" destId="{52E63365-3A27-45CF-B787-676CD7729E9D}" srcOrd="0" destOrd="0" presId="urn:microsoft.com/office/officeart/2005/8/layout/hProcess9"/>
    <dgm:cxn modelId="{EFFE62DC-964B-45F8-BCDE-EA44B45C554E}" type="presParOf" srcId="{29D3BFB3-5BA2-40A6-B11C-E85A5D383B51}" destId="{97C58540-D1D5-49AB-9079-657A90854237}" srcOrd="1" destOrd="0" presId="urn:microsoft.com/office/officeart/2005/8/layout/hProcess9"/>
    <dgm:cxn modelId="{61BA5D51-B5A2-48A9-8D05-C03C51E40D86}" type="presParOf" srcId="{29D3BFB3-5BA2-40A6-B11C-E85A5D383B51}" destId="{B6BCC0A8-22E0-4152-83E8-552872B19A3A}" srcOrd="2" destOrd="0" presId="urn:microsoft.com/office/officeart/2005/8/layout/hProcess9"/>
    <dgm:cxn modelId="{CF3A2FAA-9953-41E7-8980-84B2E8A83875}" type="presParOf" srcId="{29D3BFB3-5BA2-40A6-B11C-E85A5D383B51}" destId="{6E31E9F8-E1D9-46B3-9FC1-05380EB78420}" srcOrd="3" destOrd="0" presId="urn:microsoft.com/office/officeart/2005/8/layout/hProcess9"/>
    <dgm:cxn modelId="{A9DF98D1-2E8E-49C5-A37B-7E9F200ABCDA}" type="presParOf" srcId="{29D3BFB3-5BA2-40A6-B11C-E85A5D383B51}" destId="{D7DE200F-252E-4C66-A2E8-AF7C1E7F8F81}" srcOrd="4" destOrd="0" presId="urn:microsoft.com/office/officeart/2005/8/layout/hProcess9"/>
    <dgm:cxn modelId="{9CA47347-D503-4551-A4B8-B8D51854C7F6}" type="presParOf" srcId="{29D3BFB3-5BA2-40A6-B11C-E85A5D383B51}" destId="{8B7AFE98-845E-4673-B35A-B2933FBF7BAB}" srcOrd="5" destOrd="0" presId="urn:microsoft.com/office/officeart/2005/8/layout/hProcess9"/>
    <dgm:cxn modelId="{7182187F-433A-47C3-BE37-716062395CAB}" type="presParOf" srcId="{29D3BFB3-5BA2-40A6-B11C-E85A5D383B51}" destId="{C2ADF368-D9A2-486A-BE4F-D7618004F118}" srcOrd="6" destOrd="0" presId="urn:microsoft.com/office/officeart/2005/8/layout/hProcess9"/>
    <dgm:cxn modelId="{E9F055F3-7807-477C-BAD0-3DBAB9258FA9}" type="presParOf" srcId="{29D3BFB3-5BA2-40A6-B11C-E85A5D383B51}" destId="{292F1693-5E19-498A-A8D6-4BE74791E246}" srcOrd="7" destOrd="0" presId="urn:microsoft.com/office/officeart/2005/8/layout/hProcess9"/>
    <dgm:cxn modelId="{94A57FB6-589C-43F5-9356-1AABF1A8E262}" type="presParOf" srcId="{29D3BFB3-5BA2-40A6-B11C-E85A5D383B51}" destId="{4C1D57F4-213A-4607-9CDD-12947CD0D83D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18968B-AD25-40F9-8CE0-615277BC647F}">
      <dsp:nvSpPr>
        <dsp:cNvPr id="0" name=""/>
        <dsp:cNvSpPr/>
      </dsp:nvSpPr>
      <dsp:spPr>
        <a:xfrm>
          <a:off x="809118" y="0"/>
          <a:ext cx="9170005" cy="5165210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E63365-3A27-45CF-B787-676CD7729E9D}">
      <dsp:nvSpPr>
        <dsp:cNvPr id="0" name=""/>
        <dsp:cNvSpPr/>
      </dsp:nvSpPr>
      <dsp:spPr>
        <a:xfrm>
          <a:off x="5550" y="1549563"/>
          <a:ext cx="2027949" cy="206608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700" kern="1200" dirty="0"/>
            <a:t>Definición</a:t>
          </a:r>
        </a:p>
      </dsp:txBody>
      <dsp:txXfrm>
        <a:off x="104546" y="1648559"/>
        <a:ext cx="1829957" cy="1868092"/>
      </dsp:txXfrm>
    </dsp:sp>
    <dsp:sp modelId="{B6BCC0A8-22E0-4152-83E8-552872B19A3A}">
      <dsp:nvSpPr>
        <dsp:cNvPr id="0" name=""/>
        <dsp:cNvSpPr/>
      </dsp:nvSpPr>
      <dsp:spPr>
        <a:xfrm>
          <a:off x="2192848" y="1549563"/>
          <a:ext cx="2027949" cy="2066084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700" kern="1200" dirty="0"/>
            <a:t>Desarrollo</a:t>
          </a:r>
        </a:p>
      </dsp:txBody>
      <dsp:txXfrm>
        <a:off x="2291844" y="1648559"/>
        <a:ext cx="1829957" cy="1868092"/>
      </dsp:txXfrm>
    </dsp:sp>
    <dsp:sp modelId="{D7DE200F-252E-4C66-A2E8-AF7C1E7F8F81}">
      <dsp:nvSpPr>
        <dsp:cNvPr id="0" name=""/>
        <dsp:cNvSpPr/>
      </dsp:nvSpPr>
      <dsp:spPr>
        <a:xfrm>
          <a:off x="4380146" y="1549563"/>
          <a:ext cx="2027949" cy="2066084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700" kern="1200" dirty="0"/>
            <a:t>Pruebas</a:t>
          </a:r>
        </a:p>
      </dsp:txBody>
      <dsp:txXfrm>
        <a:off x="4479142" y="1648559"/>
        <a:ext cx="1829957" cy="1868092"/>
      </dsp:txXfrm>
    </dsp:sp>
    <dsp:sp modelId="{C2ADF368-D9A2-486A-BE4F-D7618004F118}">
      <dsp:nvSpPr>
        <dsp:cNvPr id="0" name=""/>
        <dsp:cNvSpPr/>
      </dsp:nvSpPr>
      <dsp:spPr>
        <a:xfrm>
          <a:off x="6567443" y="1549563"/>
          <a:ext cx="2027949" cy="2066084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700" kern="1200" dirty="0"/>
            <a:t>Pase a producción</a:t>
          </a:r>
        </a:p>
      </dsp:txBody>
      <dsp:txXfrm>
        <a:off x="6666439" y="1648559"/>
        <a:ext cx="1829957" cy="1868092"/>
      </dsp:txXfrm>
    </dsp:sp>
    <dsp:sp modelId="{4C1D57F4-213A-4607-9CDD-12947CD0D83D}">
      <dsp:nvSpPr>
        <dsp:cNvPr id="0" name=""/>
        <dsp:cNvSpPr/>
      </dsp:nvSpPr>
      <dsp:spPr>
        <a:xfrm>
          <a:off x="8754741" y="1549563"/>
          <a:ext cx="2027949" cy="2066084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700" kern="1200" dirty="0"/>
            <a:t>Ratificación</a:t>
          </a:r>
        </a:p>
      </dsp:txBody>
      <dsp:txXfrm>
        <a:off x="8853737" y="1648559"/>
        <a:ext cx="1829957" cy="18680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18968B-AD25-40F9-8CE0-615277BC647F}">
      <dsp:nvSpPr>
        <dsp:cNvPr id="0" name=""/>
        <dsp:cNvSpPr/>
      </dsp:nvSpPr>
      <dsp:spPr>
        <a:xfrm>
          <a:off x="400993" y="0"/>
          <a:ext cx="4544596" cy="1491852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E63365-3A27-45CF-B787-676CD7729E9D}">
      <dsp:nvSpPr>
        <dsp:cNvPr id="0" name=""/>
        <dsp:cNvSpPr/>
      </dsp:nvSpPr>
      <dsp:spPr>
        <a:xfrm>
          <a:off x="4144" y="447555"/>
          <a:ext cx="1012731" cy="5967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Definición</a:t>
          </a:r>
        </a:p>
      </dsp:txBody>
      <dsp:txXfrm>
        <a:off x="33274" y="476685"/>
        <a:ext cx="954471" cy="538480"/>
      </dsp:txXfrm>
    </dsp:sp>
    <dsp:sp modelId="{B6BCC0A8-22E0-4152-83E8-552872B19A3A}">
      <dsp:nvSpPr>
        <dsp:cNvPr id="0" name=""/>
        <dsp:cNvSpPr/>
      </dsp:nvSpPr>
      <dsp:spPr>
        <a:xfrm>
          <a:off x="1085535" y="447555"/>
          <a:ext cx="1012731" cy="596740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>
              <a:solidFill>
                <a:schemeClr val="tx1"/>
              </a:solidFill>
            </a:rPr>
            <a:t>Desarrollo</a:t>
          </a:r>
        </a:p>
      </dsp:txBody>
      <dsp:txXfrm>
        <a:off x="1114665" y="476685"/>
        <a:ext cx="954471" cy="538480"/>
      </dsp:txXfrm>
    </dsp:sp>
    <dsp:sp modelId="{D7DE200F-252E-4C66-A2E8-AF7C1E7F8F81}">
      <dsp:nvSpPr>
        <dsp:cNvPr id="0" name=""/>
        <dsp:cNvSpPr/>
      </dsp:nvSpPr>
      <dsp:spPr>
        <a:xfrm>
          <a:off x="2166926" y="447555"/>
          <a:ext cx="1012731" cy="596740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>
              <a:solidFill>
                <a:schemeClr val="tx1"/>
              </a:solidFill>
            </a:rPr>
            <a:t>Pruebas</a:t>
          </a:r>
        </a:p>
      </dsp:txBody>
      <dsp:txXfrm>
        <a:off x="2196056" y="476685"/>
        <a:ext cx="954471" cy="538480"/>
      </dsp:txXfrm>
    </dsp:sp>
    <dsp:sp modelId="{C2ADF368-D9A2-486A-BE4F-D7618004F118}">
      <dsp:nvSpPr>
        <dsp:cNvPr id="0" name=""/>
        <dsp:cNvSpPr/>
      </dsp:nvSpPr>
      <dsp:spPr>
        <a:xfrm>
          <a:off x="3248317" y="447555"/>
          <a:ext cx="1012731" cy="596740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>
              <a:solidFill>
                <a:schemeClr val="tx1"/>
              </a:solidFill>
            </a:rPr>
            <a:t>Pase a producción</a:t>
          </a:r>
        </a:p>
      </dsp:txBody>
      <dsp:txXfrm>
        <a:off x="3277447" y="476685"/>
        <a:ext cx="954471" cy="538480"/>
      </dsp:txXfrm>
    </dsp:sp>
    <dsp:sp modelId="{4C1D57F4-213A-4607-9CDD-12947CD0D83D}">
      <dsp:nvSpPr>
        <dsp:cNvPr id="0" name=""/>
        <dsp:cNvSpPr/>
      </dsp:nvSpPr>
      <dsp:spPr>
        <a:xfrm>
          <a:off x="4329708" y="447555"/>
          <a:ext cx="1012731" cy="596740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>
              <a:solidFill>
                <a:schemeClr val="tx1"/>
              </a:solidFill>
            </a:rPr>
            <a:t>Ratificación</a:t>
          </a:r>
        </a:p>
      </dsp:txBody>
      <dsp:txXfrm>
        <a:off x="4358838" y="476685"/>
        <a:ext cx="954471" cy="5384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18968B-AD25-40F9-8CE0-615277BC647F}">
      <dsp:nvSpPr>
        <dsp:cNvPr id="0" name=""/>
        <dsp:cNvSpPr/>
      </dsp:nvSpPr>
      <dsp:spPr>
        <a:xfrm>
          <a:off x="400993" y="0"/>
          <a:ext cx="4544596" cy="1491852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E63365-3A27-45CF-B787-676CD7729E9D}">
      <dsp:nvSpPr>
        <dsp:cNvPr id="0" name=""/>
        <dsp:cNvSpPr/>
      </dsp:nvSpPr>
      <dsp:spPr>
        <a:xfrm>
          <a:off x="4144" y="447555"/>
          <a:ext cx="1012731" cy="596740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>
              <a:solidFill>
                <a:schemeClr val="tx1"/>
              </a:solidFill>
            </a:rPr>
            <a:t>Definición</a:t>
          </a:r>
        </a:p>
      </dsp:txBody>
      <dsp:txXfrm>
        <a:off x="33274" y="476685"/>
        <a:ext cx="954471" cy="538480"/>
      </dsp:txXfrm>
    </dsp:sp>
    <dsp:sp modelId="{B6BCC0A8-22E0-4152-83E8-552872B19A3A}">
      <dsp:nvSpPr>
        <dsp:cNvPr id="0" name=""/>
        <dsp:cNvSpPr/>
      </dsp:nvSpPr>
      <dsp:spPr>
        <a:xfrm>
          <a:off x="1085535" y="447555"/>
          <a:ext cx="1012731" cy="596740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Desarrollo</a:t>
          </a:r>
        </a:p>
      </dsp:txBody>
      <dsp:txXfrm>
        <a:off x="1114665" y="476685"/>
        <a:ext cx="954471" cy="538480"/>
      </dsp:txXfrm>
    </dsp:sp>
    <dsp:sp modelId="{D7DE200F-252E-4C66-A2E8-AF7C1E7F8F81}">
      <dsp:nvSpPr>
        <dsp:cNvPr id="0" name=""/>
        <dsp:cNvSpPr/>
      </dsp:nvSpPr>
      <dsp:spPr>
        <a:xfrm>
          <a:off x="2166926" y="447555"/>
          <a:ext cx="1012731" cy="596740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>
              <a:solidFill>
                <a:schemeClr val="tx1"/>
              </a:solidFill>
            </a:rPr>
            <a:t>Pruebas</a:t>
          </a:r>
        </a:p>
      </dsp:txBody>
      <dsp:txXfrm>
        <a:off x="2196056" y="476685"/>
        <a:ext cx="954471" cy="538480"/>
      </dsp:txXfrm>
    </dsp:sp>
    <dsp:sp modelId="{C2ADF368-D9A2-486A-BE4F-D7618004F118}">
      <dsp:nvSpPr>
        <dsp:cNvPr id="0" name=""/>
        <dsp:cNvSpPr/>
      </dsp:nvSpPr>
      <dsp:spPr>
        <a:xfrm>
          <a:off x="3248317" y="447555"/>
          <a:ext cx="1012731" cy="596740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>
              <a:solidFill>
                <a:schemeClr val="tx1"/>
              </a:solidFill>
            </a:rPr>
            <a:t>Pase a producción</a:t>
          </a:r>
        </a:p>
      </dsp:txBody>
      <dsp:txXfrm>
        <a:off x="3277447" y="476685"/>
        <a:ext cx="954471" cy="538480"/>
      </dsp:txXfrm>
    </dsp:sp>
    <dsp:sp modelId="{4C1D57F4-213A-4607-9CDD-12947CD0D83D}">
      <dsp:nvSpPr>
        <dsp:cNvPr id="0" name=""/>
        <dsp:cNvSpPr/>
      </dsp:nvSpPr>
      <dsp:spPr>
        <a:xfrm>
          <a:off x="4329708" y="447555"/>
          <a:ext cx="1012731" cy="596740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>
              <a:solidFill>
                <a:schemeClr val="tx1"/>
              </a:solidFill>
            </a:rPr>
            <a:t>Ratificación</a:t>
          </a:r>
        </a:p>
      </dsp:txBody>
      <dsp:txXfrm>
        <a:off x="4358838" y="476685"/>
        <a:ext cx="954471" cy="5384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18968B-AD25-40F9-8CE0-615277BC647F}">
      <dsp:nvSpPr>
        <dsp:cNvPr id="0" name=""/>
        <dsp:cNvSpPr/>
      </dsp:nvSpPr>
      <dsp:spPr>
        <a:xfrm>
          <a:off x="400993" y="0"/>
          <a:ext cx="4544596" cy="1491852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E63365-3A27-45CF-B787-676CD7729E9D}">
      <dsp:nvSpPr>
        <dsp:cNvPr id="0" name=""/>
        <dsp:cNvSpPr/>
      </dsp:nvSpPr>
      <dsp:spPr>
        <a:xfrm>
          <a:off x="4144" y="447555"/>
          <a:ext cx="1012731" cy="596740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>
              <a:solidFill>
                <a:schemeClr val="tx1"/>
              </a:solidFill>
            </a:rPr>
            <a:t>Definición</a:t>
          </a:r>
        </a:p>
      </dsp:txBody>
      <dsp:txXfrm>
        <a:off x="33274" y="476685"/>
        <a:ext cx="954471" cy="538480"/>
      </dsp:txXfrm>
    </dsp:sp>
    <dsp:sp modelId="{B6BCC0A8-22E0-4152-83E8-552872B19A3A}">
      <dsp:nvSpPr>
        <dsp:cNvPr id="0" name=""/>
        <dsp:cNvSpPr/>
      </dsp:nvSpPr>
      <dsp:spPr>
        <a:xfrm>
          <a:off x="1085535" y="447555"/>
          <a:ext cx="1012731" cy="596740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>
              <a:solidFill>
                <a:schemeClr val="tx1"/>
              </a:solidFill>
            </a:rPr>
            <a:t>Desarrollo</a:t>
          </a:r>
        </a:p>
      </dsp:txBody>
      <dsp:txXfrm>
        <a:off x="1114665" y="476685"/>
        <a:ext cx="954471" cy="538480"/>
      </dsp:txXfrm>
    </dsp:sp>
    <dsp:sp modelId="{D7DE200F-252E-4C66-A2E8-AF7C1E7F8F81}">
      <dsp:nvSpPr>
        <dsp:cNvPr id="0" name=""/>
        <dsp:cNvSpPr/>
      </dsp:nvSpPr>
      <dsp:spPr>
        <a:xfrm>
          <a:off x="2166926" y="447555"/>
          <a:ext cx="1012731" cy="59674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Pruebas</a:t>
          </a:r>
        </a:p>
      </dsp:txBody>
      <dsp:txXfrm>
        <a:off x="2196056" y="476685"/>
        <a:ext cx="954471" cy="538480"/>
      </dsp:txXfrm>
    </dsp:sp>
    <dsp:sp modelId="{C2ADF368-D9A2-486A-BE4F-D7618004F118}">
      <dsp:nvSpPr>
        <dsp:cNvPr id="0" name=""/>
        <dsp:cNvSpPr/>
      </dsp:nvSpPr>
      <dsp:spPr>
        <a:xfrm>
          <a:off x="3248317" y="447555"/>
          <a:ext cx="1012731" cy="596740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>
              <a:solidFill>
                <a:schemeClr val="tx1"/>
              </a:solidFill>
            </a:rPr>
            <a:t>Pase a producción</a:t>
          </a:r>
        </a:p>
      </dsp:txBody>
      <dsp:txXfrm>
        <a:off x="3277447" y="476685"/>
        <a:ext cx="954471" cy="538480"/>
      </dsp:txXfrm>
    </dsp:sp>
    <dsp:sp modelId="{4C1D57F4-213A-4607-9CDD-12947CD0D83D}">
      <dsp:nvSpPr>
        <dsp:cNvPr id="0" name=""/>
        <dsp:cNvSpPr/>
      </dsp:nvSpPr>
      <dsp:spPr>
        <a:xfrm>
          <a:off x="4329708" y="447555"/>
          <a:ext cx="1012731" cy="596740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>
              <a:solidFill>
                <a:schemeClr val="tx1"/>
              </a:solidFill>
            </a:rPr>
            <a:t>Ratificación</a:t>
          </a:r>
        </a:p>
      </dsp:txBody>
      <dsp:txXfrm>
        <a:off x="4358838" y="476685"/>
        <a:ext cx="954471" cy="5384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18968B-AD25-40F9-8CE0-615277BC647F}">
      <dsp:nvSpPr>
        <dsp:cNvPr id="0" name=""/>
        <dsp:cNvSpPr/>
      </dsp:nvSpPr>
      <dsp:spPr>
        <a:xfrm>
          <a:off x="400993" y="0"/>
          <a:ext cx="4544596" cy="1491852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E63365-3A27-45CF-B787-676CD7729E9D}">
      <dsp:nvSpPr>
        <dsp:cNvPr id="0" name=""/>
        <dsp:cNvSpPr/>
      </dsp:nvSpPr>
      <dsp:spPr>
        <a:xfrm>
          <a:off x="4144" y="447555"/>
          <a:ext cx="1012731" cy="596740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>
              <a:solidFill>
                <a:schemeClr val="tx1"/>
              </a:solidFill>
            </a:rPr>
            <a:t>Definición</a:t>
          </a:r>
        </a:p>
      </dsp:txBody>
      <dsp:txXfrm>
        <a:off x="33274" y="476685"/>
        <a:ext cx="954471" cy="538480"/>
      </dsp:txXfrm>
    </dsp:sp>
    <dsp:sp modelId="{B6BCC0A8-22E0-4152-83E8-552872B19A3A}">
      <dsp:nvSpPr>
        <dsp:cNvPr id="0" name=""/>
        <dsp:cNvSpPr/>
      </dsp:nvSpPr>
      <dsp:spPr>
        <a:xfrm>
          <a:off x="1085535" y="447555"/>
          <a:ext cx="1012731" cy="596740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>
              <a:solidFill>
                <a:schemeClr val="tx1"/>
              </a:solidFill>
            </a:rPr>
            <a:t>Desarrollo</a:t>
          </a:r>
        </a:p>
      </dsp:txBody>
      <dsp:txXfrm>
        <a:off x="1114665" y="476685"/>
        <a:ext cx="954471" cy="538480"/>
      </dsp:txXfrm>
    </dsp:sp>
    <dsp:sp modelId="{D7DE200F-252E-4C66-A2E8-AF7C1E7F8F81}">
      <dsp:nvSpPr>
        <dsp:cNvPr id="0" name=""/>
        <dsp:cNvSpPr/>
      </dsp:nvSpPr>
      <dsp:spPr>
        <a:xfrm>
          <a:off x="2166926" y="447555"/>
          <a:ext cx="1012731" cy="596740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>
              <a:solidFill>
                <a:schemeClr val="tx1"/>
              </a:solidFill>
            </a:rPr>
            <a:t>Pruebas</a:t>
          </a:r>
        </a:p>
      </dsp:txBody>
      <dsp:txXfrm>
        <a:off x="2196056" y="476685"/>
        <a:ext cx="954471" cy="538480"/>
      </dsp:txXfrm>
    </dsp:sp>
    <dsp:sp modelId="{C2ADF368-D9A2-486A-BE4F-D7618004F118}">
      <dsp:nvSpPr>
        <dsp:cNvPr id="0" name=""/>
        <dsp:cNvSpPr/>
      </dsp:nvSpPr>
      <dsp:spPr>
        <a:xfrm>
          <a:off x="3248317" y="447555"/>
          <a:ext cx="1012731" cy="596740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Pase a producción</a:t>
          </a:r>
        </a:p>
      </dsp:txBody>
      <dsp:txXfrm>
        <a:off x="3277447" y="476685"/>
        <a:ext cx="954471" cy="538480"/>
      </dsp:txXfrm>
    </dsp:sp>
    <dsp:sp modelId="{4C1D57F4-213A-4607-9CDD-12947CD0D83D}">
      <dsp:nvSpPr>
        <dsp:cNvPr id="0" name=""/>
        <dsp:cNvSpPr/>
      </dsp:nvSpPr>
      <dsp:spPr>
        <a:xfrm>
          <a:off x="4329708" y="447555"/>
          <a:ext cx="1012731" cy="596740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>
              <a:solidFill>
                <a:schemeClr val="tx1"/>
              </a:solidFill>
            </a:rPr>
            <a:t>Ratificación</a:t>
          </a:r>
        </a:p>
      </dsp:txBody>
      <dsp:txXfrm>
        <a:off x="4358838" y="476685"/>
        <a:ext cx="954471" cy="5384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18968B-AD25-40F9-8CE0-615277BC647F}">
      <dsp:nvSpPr>
        <dsp:cNvPr id="0" name=""/>
        <dsp:cNvSpPr/>
      </dsp:nvSpPr>
      <dsp:spPr>
        <a:xfrm>
          <a:off x="400993" y="0"/>
          <a:ext cx="4544596" cy="1491852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E63365-3A27-45CF-B787-676CD7729E9D}">
      <dsp:nvSpPr>
        <dsp:cNvPr id="0" name=""/>
        <dsp:cNvSpPr/>
      </dsp:nvSpPr>
      <dsp:spPr>
        <a:xfrm>
          <a:off x="4144" y="447555"/>
          <a:ext cx="1012731" cy="596740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>
              <a:solidFill>
                <a:schemeClr val="tx1"/>
              </a:solidFill>
            </a:rPr>
            <a:t>Definición</a:t>
          </a:r>
        </a:p>
      </dsp:txBody>
      <dsp:txXfrm>
        <a:off x="33274" y="476685"/>
        <a:ext cx="954471" cy="538480"/>
      </dsp:txXfrm>
    </dsp:sp>
    <dsp:sp modelId="{B6BCC0A8-22E0-4152-83E8-552872B19A3A}">
      <dsp:nvSpPr>
        <dsp:cNvPr id="0" name=""/>
        <dsp:cNvSpPr/>
      </dsp:nvSpPr>
      <dsp:spPr>
        <a:xfrm>
          <a:off x="1085535" y="447555"/>
          <a:ext cx="1012731" cy="596740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>
              <a:solidFill>
                <a:schemeClr val="tx1"/>
              </a:solidFill>
            </a:rPr>
            <a:t>Desarrollo</a:t>
          </a:r>
        </a:p>
      </dsp:txBody>
      <dsp:txXfrm>
        <a:off x="1114665" y="476685"/>
        <a:ext cx="954471" cy="538480"/>
      </dsp:txXfrm>
    </dsp:sp>
    <dsp:sp modelId="{D7DE200F-252E-4C66-A2E8-AF7C1E7F8F81}">
      <dsp:nvSpPr>
        <dsp:cNvPr id="0" name=""/>
        <dsp:cNvSpPr/>
      </dsp:nvSpPr>
      <dsp:spPr>
        <a:xfrm>
          <a:off x="2166926" y="447555"/>
          <a:ext cx="1012731" cy="596740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>
              <a:solidFill>
                <a:schemeClr val="tx1"/>
              </a:solidFill>
            </a:rPr>
            <a:t>Pruebas</a:t>
          </a:r>
        </a:p>
      </dsp:txBody>
      <dsp:txXfrm>
        <a:off x="2196056" y="476685"/>
        <a:ext cx="954471" cy="538480"/>
      </dsp:txXfrm>
    </dsp:sp>
    <dsp:sp modelId="{C2ADF368-D9A2-486A-BE4F-D7618004F118}">
      <dsp:nvSpPr>
        <dsp:cNvPr id="0" name=""/>
        <dsp:cNvSpPr/>
      </dsp:nvSpPr>
      <dsp:spPr>
        <a:xfrm>
          <a:off x="3248317" y="447555"/>
          <a:ext cx="1012731" cy="596740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>
              <a:solidFill>
                <a:schemeClr val="tx1"/>
              </a:solidFill>
            </a:rPr>
            <a:t>Pase a producción</a:t>
          </a:r>
        </a:p>
      </dsp:txBody>
      <dsp:txXfrm>
        <a:off x="3277447" y="476685"/>
        <a:ext cx="954471" cy="538480"/>
      </dsp:txXfrm>
    </dsp:sp>
    <dsp:sp modelId="{4C1D57F4-213A-4607-9CDD-12947CD0D83D}">
      <dsp:nvSpPr>
        <dsp:cNvPr id="0" name=""/>
        <dsp:cNvSpPr/>
      </dsp:nvSpPr>
      <dsp:spPr>
        <a:xfrm>
          <a:off x="4329708" y="447555"/>
          <a:ext cx="1012731" cy="59674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Ratificación</a:t>
          </a:r>
        </a:p>
      </dsp:txBody>
      <dsp:txXfrm>
        <a:off x="4358838" y="476685"/>
        <a:ext cx="954471" cy="538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DC863D-66BB-C887-46CF-CC1310E6C9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3030B-6640-99A0-D8F3-80CEC6D32B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FAD240-B304-1BCB-9673-8231CAF7B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47D0A-5338-4001-8157-9A759BEC0869}" type="datetimeFigureOut">
              <a:rPr lang="es-PE" smtClean="0"/>
              <a:t>07/02/2023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AB9401-E838-56BD-D30E-3FA211395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61A309-89F2-9447-6B29-522234E02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F71CC-969F-4CF6-BB28-7D7B0BE5CAE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33165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433C6A-018E-846C-73A6-D5D990A3B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B20D6C9-D6BF-6BD1-E90D-5AB41700F3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15A5F0-3351-116A-C687-B146223B6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47D0A-5338-4001-8157-9A759BEC0869}" type="datetimeFigureOut">
              <a:rPr lang="es-PE" smtClean="0"/>
              <a:t>07/02/2023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13CD64-E30D-B91E-6A52-3BEBC3096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44595D-759B-F908-600A-9DA0B3705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F71CC-969F-4CF6-BB28-7D7B0BE5CAE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29868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00F1186-62FE-1846-EA34-C8BBF37C55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DD41E47-3305-5186-B2E6-CDA98CF330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E4BCFC-52F7-77E2-888D-4CA2A0C30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47D0A-5338-4001-8157-9A759BEC0869}" type="datetimeFigureOut">
              <a:rPr lang="es-PE" smtClean="0"/>
              <a:t>07/02/2023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4A8917-A3CD-F48D-F7E0-CF961811B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B094CB-0DEC-FC9F-C49D-4588EC359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F71CC-969F-4CF6-BB28-7D7B0BE5CAE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88836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081F64-2E8D-8D02-114E-27BAD74C6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003C5A-05D0-D247-C2D4-08B0BD360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3E9386-545E-9852-D6E5-5BE2AA9CF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47D0A-5338-4001-8157-9A759BEC0869}" type="datetimeFigureOut">
              <a:rPr lang="es-PE" smtClean="0"/>
              <a:t>07/02/2023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FD55ED-8C27-B988-D603-8AA0EAFBE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7B250E-F703-3A06-8D88-F5FBFB155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F71CC-969F-4CF6-BB28-7D7B0BE5CAE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63873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8BFFA5-F4BE-63A4-4B55-65DBEC0BF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F934D3D-FC25-1E72-08D3-B7DE29BF8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9672A8-90F6-4676-DAAD-F54A037F9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47D0A-5338-4001-8157-9A759BEC0869}" type="datetimeFigureOut">
              <a:rPr lang="es-PE" smtClean="0"/>
              <a:t>07/02/2023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FF3FC5-E1CB-37F7-ED94-AD01E65A7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39FD81-C9A1-DB6E-2D49-7F109BEB2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F71CC-969F-4CF6-BB28-7D7B0BE5CAE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174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4CC397-E120-BAE8-777E-1E8D31DEA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F377AD-ADC0-9E32-CB31-03631550BD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E666087-3823-B40C-ABD6-CEB2BEF68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575EBD3-8C83-4ED2-997F-BD89B250E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47D0A-5338-4001-8157-9A759BEC0869}" type="datetimeFigureOut">
              <a:rPr lang="es-PE" smtClean="0"/>
              <a:t>07/02/2023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70D482B-1AB3-1135-1CE5-0F629F39F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BE3018-CBD4-510B-00CF-E41FD3C7B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F71CC-969F-4CF6-BB28-7D7B0BE5CAE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7447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26E2AE-F8D9-4307-5512-B32FDFDDF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7C52D8-19D2-873C-1597-F4C986E6B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37EC135-318D-FF2F-2B92-45A3088A2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D23AC73-B785-47DF-12FA-C2514B6F57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0242A61-AFB3-066D-305C-09958050C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2CFECED-CDC5-E5D8-A653-B37F7F448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47D0A-5338-4001-8157-9A759BEC0869}" type="datetimeFigureOut">
              <a:rPr lang="es-PE" smtClean="0"/>
              <a:t>07/02/2023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D8DCDB1-3997-2770-8348-F7780570B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0C80ABA-57BE-799C-DF36-7FA49D21C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F71CC-969F-4CF6-BB28-7D7B0BE5CAE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7374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430750-366D-50FC-6D49-45274C4A0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A4E8035-4EB6-8118-19DA-78EC17B0B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47D0A-5338-4001-8157-9A759BEC0869}" type="datetimeFigureOut">
              <a:rPr lang="es-PE" smtClean="0"/>
              <a:t>07/02/2023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6925526-0B1A-D19D-37BB-6F456BFE4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34E3B4B-69FC-FB28-EACF-426D24641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F71CC-969F-4CF6-BB28-7D7B0BE5CAE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61309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F130825-EFEF-ACA4-D069-438EA91E2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47D0A-5338-4001-8157-9A759BEC0869}" type="datetimeFigureOut">
              <a:rPr lang="es-PE" smtClean="0"/>
              <a:t>07/02/2023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55627FF-FCDD-6BCC-38BB-64B06AD53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C1AE3A8-B2D9-FAEE-DDE8-FC3267F28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F71CC-969F-4CF6-BB28-7D7B0BE5CAE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9051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A0BA2F-0D55-A527-8883-940FD3686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9D6EE6-F175-362B-50C9-DC6A011D7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AD48564-C56A-49FF-CED0-4D907745B8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39CE9DD-5E38-30D7-78B1-A047DC2FE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47D0A-5338-4001-8157-9A759BEC0869}" type="datetimeFigureOut">
              <a:rPr lang="es-PE" smtClean="0"/>
              <a:t>07/02/2023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58F48E2-8735-4189-A84B-D2853D093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C0F9F84-4ECC-56AD-8C03-90176D4D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F71CC-969F-4CF6-BB28-7D7B0BE5CAE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23244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8B14D9-17EC-3091-EFE0-B82932DF5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9E6360D-4003-0763-67C0-1ED57D1059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93B7EF-B362-8E91-9747-A550B2A43E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CFAAE00-A5D0-4102-BEFA-164588C73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47D0A-5338-4001-8157-9A759BEC0869}" type="datetimeFigureOut">
              <a:rPr lang="es-PE" smtClean="0"/>
              <a:t>07/02/2023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6825572-62EE-72F3-D54A-A7F826E31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80D855-18A7-AA5D-4F4B-E7DDA84B1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F71CC-969F-4CF6-BB28-7D7B0BE5CAE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5979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06BDF98-8655-FC5E-7028-065A30A38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D774C1C-63CA-BBB9-BC5F-7328D3740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1BECEB-A725-4752-478B-E3154168C2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47D0A-5338-4001-8157-9A759BEC0869}" type="datetimeFigureOut">
              <a:rPr lang="es-PE" smtClean="0"/>
              <a:t>07/02/2023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58918B-12F0-9DF8-FEE3-24EC035A51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FD6EA2-94AE-A71B-8C09-CAFB964912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F71CC-969F-4CF6-BB28-7D7B0BE5CAE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61290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94170C59-11D7-E221-29F0-38EC9873BDFD}"/>
              </a:ext>
            </a:extLst>
          </p:cNvPr>
          <p:cNvSpPr/>
          <p:nvPr/>
        </p:nvSpPr>
        <p:spPr>
          <a:xfrm>
            <a:off x="1899082" y="2354884"/>
            <a:ext cx="839383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PE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Sinergia Kunaq &amp; Muya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D53CF0F-4E77-61A6-9F4C-C946AE6170C4}"/>
              </a:ext>
            </a:extLst>
          </p:cNvPr>
          <p:cNvSpPr/>
          <p:nvPr/>
        </p:nvSpPr>
        <p:spPr>
          <a:xfrm>
            <a:off x="6427598" y="3755899"/>
            <a:ext cx="490711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Acuerdos de trabajo</a:t>
            </a:r>
          </a:p>
        </p:txBody>
      </p:sp>
    </p:spTree>
    <p:extLst>
      <p:ext uri="{BB962C8B-B14F-4D97-AF65-F5344CB8AC3E}">
        <p14:creationId xmlns:p14="http://schemas.microsoft.com/office/powerpoint/2010/main" val="3508989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352147-73C8-CCC6-85AB-995D57851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Tickets a soporte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A485FE-066B-9C77-43F1-B4E2418D8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Los puede mandar:</a:t>
            </a:r>
          </a:p>
          <a:p>
            <a:pPr lvl="1"/>
            <a:r>
              <a:rPr lang="es-PE" dirty="0"/>
              <a:t>Emisión: Tymiller Llacza</a:t>
            </a:r>
          </a:p>
          <a:p>
            <a:pPr lvl="1"/>
            <a:r>
              <a:rPr lang="es-PE" dirty="0"/>
              <a:t>R&amp;C: Juan Carlos Chavez</a:t>
            </a:r>
          </a:p>
          <a:p>
            <a:pPr lvl="1"/>
            <a:r>
              <a:rPr lang="es-PE" dirty="0"/>
              <a:t>GDH: Definir con Natali</a:t>
            </a:r>
          </a:p>
          <a:p>
            <a:pPr lvl="1"/>
            <a:r>
              <a:rPr lang="es-PE" dirty="0"/>
              <a:t>SAC/parque/comercial: Alfredo Ponce</a:t>
            </a:r>
          </a:p>
          <a:p>
            <a:r>
              <a:rPr lang="es-PE" dirty="0"/>
              <a:t>CC: Alfredo Ponce, Juan Carlos Barros y Luis Rojas</a:t>
            </a:r>
          </a:p>
          <a:p>
            <a:r>
              <a:rPr lang="es-PE" dirty="0"/>
              <a:t>Reporte de la incidencia: correo - ticket</a:t>
            </a:r>
          </a:p>
          <a:p>
            <a:r>
              <a:rPr lang="es-PE" dirty="0"/>
              <a:t>Coordinaciones por WhatsApp</a:t>
            </a:r>
          </a:p>
        </p:txBody>
      </p:sp>
    </p:spTree>
    <p:extLst>
      <p:ext uri="{BB962C8B-B14F-4D97-AF65-F5344CB8AC3E}">
        <p14:creationId xmlns:p14="http://schemas.microsoft.com/office/powerpoint/2010/main" val="2446167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2AE65085-02D8-AA3F-448D-3A14AF5B5F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2290760"/>
              </p:ext>
            </p:extLst>
          </p:nvPr>
        </p:nvGraphicFramePr>
        <p:xfrm>
          <a:off x="701879" y="846395"/>
          <a:ext cx="10788242" cy="51652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3663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3CD46072-B533-93E3-0AB1-7E97492D8F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6534330"/>
              </p:ext>
            </p:extLst>
          </p:nvPr>
        </p:nvGraphicFramePr>
        <p:xfrm>
          <a:off x="838198" y="333772"/>
          <a:ext cx="5346584" cy="14918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54948C-9217-DBB2-0274-F5276860F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Muya señalará el tiempo de ratificación del proyecto.</a:t>
            </a:r>
          </a:p>
          <a:p>
            <a:r>
              <a:rPr lang="es-PE" dirty="0"/>
              <a:t>Muya definirá las características del ambiente de pruebas:</a:t>
            </a:r>
          </a:p>
          <a:p>
            <a:pPr lvl="1"/>
            <a:r>
              <a:rPr lang="es-PE" dirty="0"/>
              <a:t>BD a que fecha</a:t>
            </a:r>
          </a:p>
          <a:p>
            <a:pPr lvl="1"/>
            <a:r>
              <a:rPr lang="es-PE" dirty="0"/>
              <a:t>Usuarios y contraseñas</a:t>
            </a:r>
          </a:p>
          <a:p>
            <a:pPr lvl="1"/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735550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54948C-9217-DBB2-0274-F5276860F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 err="1"/>
              <a:t>Kick</a:t>
            </a:r>
            <a:r>
              <a:rPr lang="es-PE" dirty="0"/>
              <a:t> off: Mesa de trabajo inicial con los involucrados (cuando el desarrollo se calcula en +5 días)</a:t>
            </a:r>
          </a:p>
          <a:p>
            <a:pPr lvl="1"/>
            <a:r>
              <a:rPr lang="es-PE" dirty="0"/>
              <a:t>Kunaq detalla sus requerimiento para iniciar: direcciones, servidores, etc.</a:t>
            </a:r>
          </a:p>
          <a:p>
            <a:pPr lvl="1"/>
            <a:r>
              <a:rPr lang="es-PE" dirty="0"/>
              <a:t>Muya envía plan de pruebas, se acordará la fecha de entrega según proyecto</a:t>
            </a:r>
          </a:p>
          <a:p>
            <a:pPr lvl="1"/>
            <a:r>
              <a:rPr lang="es-PE" dirty="0"/>
              <a:t>Kunaq presentará avances del desarrollo: maquetación, previsualizaciones, funcionamiento, avances intermedios, etc.</a:t>
            </a:r>
          </a:p>
          <a:p>
            <a:pPr lvl="1"/>
            <a:r>
              <a:rPr lang="es-PE" dirty="0"/>
              <a:t>Muya explicará en mayor detalle el requerimiento.</a:t>
            </a:r>
          </a:p>
          <a:p>
            <a:r>
              <a:rPr lang="es-PE" dirty="0"/>
              <a:t>Se creará un WhatsApp por proyecto desde la fase de desarrollo para la coordinación con los involucrados.</a:t>
            </a:r>
          </a:p>
          <a:p>
            <a:endParaRPr lang="es-PE" dirty="0"/>
          </a:p>
          <a:p>
            <a:endParaRPr lang="es-PE" dirty="0"/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D5F98461-64A6-00CF-C19A-F9F0D83FA4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1976331"/>
              </p:ext>
            </p:extLst>
          </p:nvPr>
        </p:nvGraphicFramePr>
        <p:xfrm>
          <a:off x="838198" y="333772"/>
          <a:ext cx="5346584" cy="14918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336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54948C-9217-DBB2-0274-F5276860F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PE" dirty="0"/>
              <a:t>Ambiente de pruebas:</a:t>
            </a:r>
          </a:p>
          <a:p>
            <a:pPr lvl="1"/>
            <a:r>
              <a:rPr lang="es-PE" dirty="0"/>
              <a:t>Kunaq los instalará en un equipo remoto, no en el equipo del usuario.</a:t>
            </a:r>
          </a:p>
          <a:p>
            <a:pPr lvl="1"/>
            <a:r>
              <a:rPr lang="es-PE" dirty="0"/>
              <a:t>Muya brindará un equipo remoto por ambiente de pruebas, a menos que sean módulos diferentes.</a:t>
            </a:r>
          </a:p>
          <a:p>
            <a:r>
              <a:rPr lang="es-PE" dirty="0"/>
              <a:t>Coordinación de pruebas:</a:t>
            </a:r>
          </a:p>
          <a:p>
            <a:pPr lvl="1"/>
            <a:r>
              <a:rPr lang="es-PE" dirty="0"/>
              <a:t>Muya mandará con anticipación los días/horas que realizará pruebas.</a:t>
            </a:r>
          </a:p>
          <a:p>
            <a:pPr lvl="1"/>
            <a:r>
              <a:rPr lang="es-PE" dirty="0"/>
              <a:t>Kunaq tendrá personal para atender las observaciones surgidas durante las pruebas según los horarios indicados por Muya.</a:t>
            </a:r>
          </a:p>
          <a:p>
            <a:pPr lvl="1"/>
            <a:r>
              <a:rPr lang="es-PE" dirty="0"/>
              <a:t>Tiempo máximo para la estimación del tiempo de solución: 30 minutos</a:t>
            </a:r>
          </a:p>
          <a:p>
            <a:pPr lvl="1"/>
            <a:r>
              <a:rPr lang="es-PE" dirty="0">
                <a:highlight>
                  <a:srgbClr val="FFFF00"/>
                </a:highlight>
              </a:rPr>
              <a:t>Tiempo máximo de solución de la observación: 48h</a:t>
            </a:r>
          </a:p>
          <a:p>
            <a:r>
              <a:rPr lang="es-PE" dirty="0"/>
              <a:t>Control de cambios: los cambios surgidos fuera del requerimiento se verán al final del proyecto.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D81D1796-2A9B-620A-207B-D22A1EE2D7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6140314"/>
              </p:ext>
            </p:extLst>
          </p:nvPr>
        </p:nvGraphicFramePr>
        <p:xfrm>
          <a:off x="838198" y="333772"/>
          <a:ext cx="5346584" cy="14918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0633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54948C-9217-DBB2-0274-F5276860F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Autorizaciones:</a:t>
            </a:r>
          </a:p>
          <a:p>
            <a:pPr lvl="1"/>
            <a:r>
              <a:rPr lang="es-PE" dirty="0"/>
              <a:t>Para mesa de ayuda: Alfredo Ponce (</a:t>
            </a:r>
            <a:r>
              <a:rPr lang="es-PE" dirty="0" err="1"/>
              <a:t>cc</a:t>
            </a:r>
            <a:r>
              <a:rPr lang="es-PE" dirty="0"/>
              <a:t>: Gabriel Palacios)</a:t>
            </a:r>
          </a:p>
          <a:p>
            <a:pPr lvl="1"/>
            <a:r>
              <a:rPr lang="es-PE" dirty="0"/>
              <a:t>Para proyectos: Luis Rojas (</a:t>
            </a:r>
            <a:r>
              <a:rPr lang="es-PE" dirty="0" err="1"/>
              <a:t>cc</a:t>
            </a:r>
            <a:r>
              <a:rPr lang="es-PE" dirty="0"/>
              <a:t>: Alfredo Ponce)</a:t>
            </a:r>
          </a:p>
          <a:p>
            <a:r>
              <a:rPr lang="es-PE" dirty="0"/>
              <a:t>Horarios:</a:t>
            </a:r>
          </a:p>
          <a:p>
            <a:pPr lvl="1"/>
            <a:r>
              <a:rPr lang="es-PE" dirty="0"/>
              <a:t>Se sugiere entre Lu a Ju.</a:t>
            </a:r>
          </a:p>
          <a:p>
            <a:pPr lvl="1"/>
            <a:r>
              <a:rPr lang="es-PE" dirty="0"/>
              <a:t>Muya avisará al menos con 2 días de anticipación.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5D40B291-1305-282E-041F-9F66495B28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5905019"/>
              </p:ext>
            </p:extLst>
          </p:nvPr>
        </p:nvGraphicFramePr>
        <p:xfrm>
          <a:off x="838198" y="333772"/>
          <a:ext cx="5346584" cy="14918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3488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54948C-9217-DBB2-0274-F5276860F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Kunaq estará alerta durante la ratificación.</a:t>
            </a:r>
          </a:p>
          <a:p>
            <a:r>
              <a:rPr lang="es-PE" dirty="0"/>
              <a:t>Al finalizar la ratificación, Muya avisará para dar de baja a ambiente de pruebas.</a:t>
            </a:r>
          </a:p>
          <a:p>
            <a:r>
              <a:rPr lang="es-PE" dirty="0"/>
              <a:t>Se cierra el WhatsApp del proyecto.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9C1D3E0A-0ACB-C547-8FCE-CE2ADA102A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1891335"/>
              </p:ext>
            </p:extLst>
          </p:nvPr>
        </p:nvGraphicFramePr>
        <p:xfrm>
          <a:off x="838198" y="333772"/>
          <a:ext cx="5346584" cy="14918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2942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B88B28-784E-E5E8-7D12-7B035C895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Modificación de fechas de entrega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65015D-C547-3EDE-9D04-65BBE0594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PE" dirty="0"/>
              <a:t>Kunaq comunicará de manera oportuna la modificación en las fechas de entrega, las cuales pueden deberse a las siguientes razones:</a:t>
            </a:r>
          </a:p>
          <a:p>
            <a:pPr lvl="1"/>
            <a:r>
              <a:rPr lang="es-PE" dirty="0"/>
              <a:t>Priorización de otros proyectos</a:t>
            </a:r>
          </a:p>
          <a:p>
            <a:pPr lvl="1"/>
            <a:r>
              <a:rPr lang="es-PE" dirty="0"/>
              <a:t>Cruces con soporte de incidencias</a:t>
            </a:r>
          </a:p>
          <a:p>
            <a:pPr lvl="1"/>
            <a:endParaRPr lang="es-PE" dirty="0"/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305211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9A169D-E969-BB5F-C35B-EBE5ECD2D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Soporte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AE0A3A-F931-1642-AA72-E62F41CFC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Kunaq presentará los indicadores al 6° día útil de c/mes.</a:t>
            </a:r>
          </a:p>
          <a:p>
            <a:r>
              <a:rPr lang="es-PE" dirty="0"/>
              <a:t>Kunaq ayudará a identificar oportunidades de mejora con el análisis de las incidencias.</a:t>
            </a:r>
          </a:p>
          <a:p>
            <a:r>
              <a:rPr lang="es-PE" dirty="0">
                <a:highlight>
                  <a:srgbClr val="FFFF00"/>
                </a:highlight>
              </a:rPr>
              <a:t>Los pases a producción de las modificaciones/mejoras surgidas por los tickets de soporte no se vincularán con los pases de los nuevos desarrollos, manejándose de manera independiente.</a:t>
            </a:r>
          </a:p>
        </p:txBody>
      </p:sp>
    </p:spTree>
    <p:extLst>
      <p:ext uri="{BB962C8B-B14F-4D97-AF65-F5344CB8AC3E}">
        <p14:creationId xmlns:p14="http://schemas.microsoft.com/office/powerpoint/2010/main" val="18616872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497</Words>
  <Application>Microsoft Office PowerPoint</Application>
  <PresentationFormat>Panorámica</PresentationFormat>
  <Paragraphs>77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Modificación de fechas de entrega</vt:lpstr>
      <vt:lpstr>Soporte</vt:lpstr>
      <vt:lpstr>Tickets a soporte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Rojas Crisostomo</dc:creator>
  <cp:lastModifiedBy>Luis Rojas Crisostomo</cp:lastModifiedBy>
  <cp:revision>8</cp:revision>
  <dcterms:created xsi:type="dcterms:W3CDTF">2023-02-02T14:43:30Z</dcterms:created>
  <dcterms:modified xsi:type="dcterms:W3CDTF">2023-02-07T16:57:20Z</dcterms:modified>
</cp:coreProperties>
</file>