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83" r:id="rId14"/>
    <p:sldId id="28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5" r:id="rId3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5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5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2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7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1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4492-437A-4D66-9A62-90E655CA45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287227" y="171794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184992" y="237821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810883" y="171356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948906" y="1961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79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3477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/>
          <p:nvPr/>
        </p:nvCxnSpPr>
        <p:spPr>
          <a:xfrm>
            <a:off x="4646441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916783" y="1713569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2550133" y="171933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3961947" y="177072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5387525" y="172928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962462" y="196527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2487012" y="198001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3958847" y="199848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5379312" y="19701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972011" y="22356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2491583" y="2249876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3971315" y="224625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5371099" y="222718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972448" y="248289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2473949" y="2493808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3809034" y="2481102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5386243" y="248084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954472" y="27385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989738" y="299686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2477685" y="2733831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0" name="CuadroTexto 219"/>
          <p:cNvSpPr txBox="1"/>
          <p:nvPr/>
        </p:nvSpPr>
        <p:spPr>
          <a:xfrm>
            <a:off x="3802982" y="273857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5386243" y="273326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2" name="CuadroTexto 221"/>
          <p:cNvSpPr txBox="1"/>
          <p:nvPr/>
        </p:nvSpPr>
        <p:spPr>
          <a:xfrm>
            <a:off x="2492400" y="2984762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3" name="CuadroTexto 222"/>
          <p:cNvSpPr txBox="1"/>
          <p:nvPr/>
        </p:nvSpPr>
        <p:spPr>
          <a:xfrm>
            <a:off x="3798461" y="2984762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5386243" y="300392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48906" y="22183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79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77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6441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72011" y="248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79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77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441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972011" y="27347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2079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477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4646379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962462" y="29943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2080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/>
          <p:cNvCxnSpPr/>
          <p:nvPr/>
        </p:nvCxnSpPr>
        <p:spPr>
          <a:xfrm>
            <a:off x="3478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/>
          <p:cNvCxnSpPr/>
          <p:nvPr/>
        </p:nvCxnSpPr>
        <p:spPr>
          <a:xfrm>
            <a:off x="4647163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2091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3489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4657942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ángulo redondeado 347"/>
          <p:cNvSpPr/>
          <p:nvPr/>
        </p:nvSpPr>
        <p:spPr>
          <a:xfrm>
            <a:off x="279922" y="3408157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77734" y="3934057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/>
          <p:nvPr/>
        </p:nvCxnSpPr>
        <p:spPr>
          <a:xfrm>
            <a:off x="803578" y="3403785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41601" y="3651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72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70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39136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41601" y="39085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72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70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39136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64706" y="41731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72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70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39136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4706" y="4424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072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470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39074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2072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70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>
            <a:off x="4639858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54988" y="342706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2469215" y="3426628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3982343" y="340378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CuadroTexto 377"/>
          <p:cNvSpPr txBox="1"/>
          <p:nvPr/>
        </p:nvSpPr>
        <p:spPr>
          <a:xfrm>
            <a:off x="5393012" y="340539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54696" y="365473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2452653" y="3640809"/>
            <a:ext cx="6751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3988249" y="362421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947297" y="392136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2552638" y="390640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996144" y="389310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33788" y="41454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60512" y="441646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9" name="CuadroTexto 388"/>
          <p:cNvSpPr txBox="1"/>
          <p:nvPr/>
        </p:nvSpPr>
        <p:spPr>
          <a:xfrm>
            <a:off x="2440635" y="4152888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0" name="CuadroTexto 389"/>
          <p:cNvSpPr txBox="1"/>
          <p:nvPr/>
        </p:nvSpPr>
        <p:spPr>
          <a:xfrm>
            <a:off x="3816240" y="4196472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2" name="CuadroTexto 391"/>
          <p:cNvSpPr txBox="1"/>
          <p:nvPr/>
        </p:nvSpPr>
        <p:spPr>
          <a:xfrm>
            <a:off x="2448923" y="4413088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3" name="CuadroTexto 392"/>
          <p:cNvSpPr txBox="1"/>
          <p:nvPr/>
        </p:nvSpPr>
        <p:spPr>
          <a:xfrm>
            <a:off x="3788555" y="4419112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5400390" y="364347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5400390" y="38952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7" name="CuadroTexto 416"/>
          <p:cNvSpPr txBox="1"/>
          <p:nvPr/>
        </p:nvSpPr>
        <p:spPr>
          <a:xfrm>
            <a:off x="5417799" y="41481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8" name="CuadroTexto 417"/>
          <p:cNvSpPr txBox="1"/>
          <p:nvPr/>
        </p:nvSpPr>
        <p:spPr>
          <a:xfrm>
            <a:off x="5417799" y="441597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87227" y="4825942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66914" y="533303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/>
          <p:nvPr/>
        </p:nvCxnSpPr>
        <p:spPr>
          <a:xfrm>
            <a:off x="810883" y="4821570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48906" y="506954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79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77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46441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48906" y="5326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79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77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46441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72011" y="55909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79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77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46441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972011" y="5842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79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77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46379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2080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478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47163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275385" y="6284796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49461" y="679189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/>
          <p:nvPr/>
        </p:nvCxnSpPr>
        <p:spPr>
          <a:xfrm>
            <a:off x="799041" y="6280424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37064" y="65284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67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65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34599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37064" y="67851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67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65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34599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60169" y="70497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67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65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34599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960169" y="73016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67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65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34537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8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66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35321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56409" y="482365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2470547" y="4802113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3990812" y="483674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5401481" y="48383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72010" y="508779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0" name="CuadroTexto 509"/>
          <p:cNvSpPr txBox="1"/>
          <p:nvPr/>
        </p:nvSpPr>
        <p:spPr>
          <a:xfrm>
            <a:off x="2464554" y="5043308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4003103" y="505456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63960" y="53396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4" name="CuadroTexto 513"/>
          <p:cNvSpPr txBox="1"/>
          <p:nvPr/>
        </p:nvSpPr>
        <p:spPr>
          <a:xfrm>
            <a:off x="2568049" y="528840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4010954" y="528246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55950" y="5591454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63150" y="5811918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2418949" y="555943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3843777" y="5571358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2405922" y="5817373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772803" y="5824246"/>
            <a:ext cx="6751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5394527" y="508473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5394527" y="533652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7" name="CuadroTexto 526"/>
          <p:cNvSpPr txBox="1"/>
          <p:nvPr/>
        </p:nvSpPr>
        <p:spPr>
          <a:xfrm>
            <a:off x="5411936" y="558937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8" name="CuadroTexto 527"/>
          <p:cNvSpPr txBox="1"/>
          <p:nvPr/>
        </p:nvSpPr>
        <p:spPr>
          <a:xfrm>
            <a:off x="5411936" y="585722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30405" y="652219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2424060" y="6551052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3903475" y="6494080"/>
            <a:ext cx="2149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914681" y="68024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4" name="CuadroTexto 533"/>
          <p:cNvSpPr txBox="1"/>
          <p:nvPr/>
        </p:nvSpPr>
        <p:spPr>
          <a:xfrm>
            <a:off x="2417431" y="676056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35721" y="705533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44604" y="729335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2432156" y="7004608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3765011" y="7035438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1" name="CuadroTexto 540"/>
          <p:cNvSpPr txBox="1"/>
          <p:nvPr/>
        </p:nvSpPr>
        <p:spPr>
          <a:xfrm>
            <a:off x="2415898" y="7279053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2" name="CuadroTexto 541"/>
          <p:cNvSpPr txBox="1"/>
          <p:nvPr/>
        </p:nvSpPr>
        <p:spPr>
          <a:xfrm>
            <a:off x="3766951" y="7303380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27958" y="630132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421679" y="6316873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6" name="CuadroTexto 545"/>
          <p:cNvSpPr txBox="1"/>
          <p:nvPr/>
        </p:nvSpPr>
        <p:spPr>
          <a:xfrm>
            <a:off x="3904912" y="630783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8" name="CuadroTexto 547"/>
          <p:cNvSpPr txBox="1"/>
          <p:nvPr/>
        </p:nvSpPr>
        <p:spPr>
          <a:xfrm>
            <a:off x="3767273" y="677326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5430681" y="653776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5423727" y="67841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5423727" y="703594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441136" y="72887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5423727" y="626852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5" name="Rectángulo redondeado 564"/>
          <p:cNvSpPr/>
          <p:nvPr/>
        </p:nvSpPr>
        <p:spPr>
          <a:xfrm>
            <a:off x="268941" y="7702581"/>
            <a:ext cx="6379915" cy="105497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CuadroTexto 565"/>
          <p:cNvSpPr txBox="1"/>
          <p:nvPr/>
        </p:nvSpPr>
        <p:spPr>
          <a:xfrm rot="16200000">
            <a:off x="45286" y="8111262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7" name="Conector recto 566"/>
          <p:cNvCxnSpPr/>
          <p:nvPr/>
        </p:nvCxnSpPr>
        <p:spPr>
          <a:xfrm>
            <a:off x="792597" y="7698209"/>
            <a:ext cx="0" cy="105934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930620" y="794618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2061252" y="77539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3459252" y="77539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4628155" y="77539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930620" y="82029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061252" y="79831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459252" y="79831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28155" y="79831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953725" y="8467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61252" y="82622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59252" y="82622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28155" y="82622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2061190" y="85274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3459190" y="85274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ector recto 581"/>
          <p:cNvCxnSpPr/>
          <p:nvPr/>
        </p:nvCxnSpPr>
        <p:spPr>
          <a:xfrm>
            <a:off x="4628093" y="85274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CuadroTexto 582"/>
          <p:cNvSpPr txBox="1"/>
          <p:nvPr/>
        </p:nvSpPr>
        <p:spPr>
          <a:xfrm>
            <a:off x="945407" y="772296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45115" y="795063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924180" y="8195851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86" name="CuadroTexto 585"/>
          <p:cNvSpPr txBox="1"/>
          <p:nvPr/>
        </p:nvSpPr>
        <p:spPr>
          <a:xfrm>
            <a:off x="930620" y="844620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2371952" y="772452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3885080" y="770168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2368068" y="79383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1" name="CuadroTexto 590"/>
          <p:cNvSpPr txBox="1"/>
          <p:nvPr/>
        </p:nvSpPr>
        <p:spPr>
          <a:xfrm>
            <a:off x="3883296" y="795860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3" name="CuadroTexto 592"/>
          <p:cNvSpPr txBox="1"/>
          <p:nvPr/>
        </p:nvSpPr>
        <p:spPr>
          <a:xfrm>
            <a:off x="2361945" y="81888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4" name="CuadroTexto 593"/>
          <p:cNvSpPr txBox="1"/>
          <p:nvPr/>
        </p:nvSpPr>
        <p:spPr>
          <a:xfrm>
            <a:off x="3704887" y="8211286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6" name="CuadroTexto 595"/>
          <p:cNvSpPr txBox="1"/>
          <p:nvPr/>
        </p:nvSpPr>
        <p:spPr>
          <a:xfrm>
            <a:off x="2348875" y="8456490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3691751" y="8459747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0" name="CuadroTexto 599"/>
          <p:cNvSpPr txBox="1"/>
          <p:nvPr/>
        </p:nvSpPr>
        <p:spPr>
          <a:xfrm>
            <a:off x="5441136" y="773365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1" name="CuadroTexto 600"/>
          <p:cNvSpPr txBox="1"/>
          <p:nvPr/>
        </p:nvSpPr>
        <p:spPr>
          <a:xfrm>
            <a:off x="5434182" y="798003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2" name="CuadroTexto 601"/>
          <p:cNvSpPr txBox="1"/>
          <p:nvPr/>
        </p:nvSpPr>
        <p:spPr>
          <a:xfrm>
            <a:off x="5434182" y="823183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3" name="CuadroTexto 602"/>
          <p:cNvSpPr txBox="1"/>
          <p:nvPr/>
        </p:nvSpPr>
        <p:spPr>
          <a:xfrm>
            <a:off x="5451591" y="848468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63AC2AE-2466-60CA-891B-9F8F410BFF0C}"/>
              </a:ext>
            </a:extLst>
          </p:cNvPr>
          <p:cNvSpPr txBox="1"/>
          <p:nvPr/>
        </p:nvSpPr>
        <p:spPr>
          <a:xfrm>
            <a:off x="3991751" y="9373336"/>
            <a:ext cx="266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hasta noviembre 2023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0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595" name="Rectángulo redondeado 594"/>
          <p:cNvSpPr/>
          <p:nvPr/>
        </p:nvSpPr>
        <p:spPr>
          <a:xfrm>
            <a:off x="304695" y="1800269"/>
            <a:ext cx="6391783" cy="164354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6" name="Conector recto 595"/>
          <p:cNvCxnSpPr/>
          <p:nvPr/>
        </p:nvCxnSpPr>
        <p:spPr>
          <a:xfrm>
            <a:off x="409033" y="22101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51830" y="19007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ector recto 606"/>
          <p:cNvCxnSpPr/>
          <p:nvPr/>
        </p:nvCxnSpPr>
        <p:spPr>
          <a:xfrm>
            <a:off x="4667013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8" name="CuadroTexto 607"/>
          <p:cNvSpPr txBox="1"/>
          <p:nvPr/>
        </p:nvSpPr>
        <p:spPr>
          <a:xfrm>
            <a:off x="436390" y="1793341"/>
            <a:ext cx="13933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Familiar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(Ecológico) 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1" name="Conector recto 610"/>
          <p:cNvCxnSpPr/>
          <p:nvPr/>
        </p:nvCxnSpPr>
        <p:spPr>
          <a:xfrm>
            <a:off x="2104911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" name="CuadroTexto 611"/>
          <p:cNvSpPr txBox="1"/>
          <p:nvPr/>
        </p:nvSpPr>
        <p:spPr>
          <a:xfrm>
            <a:off x="437822" y="2201206"/>
            <a:ext cx="15520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(Granito)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440833" y="2607751"/>
            <a:ext cx="9380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(3)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439475" y="2997308"/>
            <a:ext cx="9092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Clásico (4)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6" name="Conector recto 625"/>
          <p:cNvCxnSpPr/>
          <p:nvPr/>
        </p:nvCxnSpPr>
        <p:spPr>
          <a:xfrm>
            <a:off x="434324" y="261089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ector recto 626"/>
          <p:cNvCxnSpPr/>
          <p:nvPr/>
        </p:nvCxnSpPr>
        <p:spPr>
          <a:xfrm>
            <a:off x="3448974" y="2262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667013" y="2281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102055" y="22582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450607" y="302220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448974" y="26852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667013" y="27034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102055" y="2680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3452615" y="31004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70654" y="31186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105696" y="3095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4" name="Rectángulo redondeado 653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1422906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355765" y="2231425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738661" y="18920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5417751" y="184862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367697" y="18734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736631" y="22693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2390822" y="2677817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3744494" y="2622939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/>
          <p:cNvSpPr txBox="1"/>
          <p:nvPr/>
        </p:nvSpPr>
        <p:spPr>
          <a:xfrm>
            <a:off x="2386992" y="31186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/>
          <p:cNvSpPr txBox="1"/>
          <p:nvPr/>
        </p:nvSpPr>
        <p:spPr>
          <a:xfrm>
            <a:off x="3712525" y="306346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406668" y="2285187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5423503" y="273643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7" name="CuadroTexto 476"/>
          <p:cNvSpPr txBox="1"/>
          <p:nvPr/>
        </p:nvSpPr>
        <p:spPr>
          <a:xfrm>
            <a:off x="5406668" y="3102485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1016476" y="384811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/>
          <p:cNvSpPr txBox="1"/>
          <p:nvPr/>
        </p:nvSpPr>
        <p:spPr>
          <a:xfrm>
            <a:off x="998576" y="4092629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1015247" y="435388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481" name="CuadroTexto 480"/>
          <p:cNvSpPr txBox="1"/>
          <p:nvPr/>
        </p:nvSpPr>
        <p:spPr>
          <a:xfrm>
            <a:off x="1019651" y="462236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1029569" y="487505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1022095" y="511666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Rectángulo redondeado 483"/>
          <p:cNvSpPr/>
          <p:nvPr/>
        </p:nvSpPr>
        <p:spPr>
          <a:xfrm>
            <a:off x="305070" y="3835419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5" name="CuadroTexto 484"/>
          <p:cNvSpPr txBox="1"/>
          <p:nvPr/>
        </p:nvSpPr>
        <p:spPr>
          <a:xfrm rot="16200000">
            <a:off x="193217" y="4403357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6" name="Conector recto 485"/>
          <p:cNvCxnSpPr/>
          <p:nvPr/>
        </p:nvCxnSpPr>
        <p:spPr>
          <a:xfrm>
            <a:off x="828726" y="3831047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966749" y="40790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2097381" y="38867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3495381" y="38867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4664284" y="38867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966749" y="433580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2097381" y="41159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3495381" y="41159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4664284" y="41159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989854" y="460037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2097381" y="4395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3495381" y="4395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4664284" y="4395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989854" y="48522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2097319" y="46603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3495319" y="46603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4664222" y="46603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980305" y="51118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2098103" y="49011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cto 504"/>
          <p:cNvCxnSpPr/>
          <p:nvPr/>
        </p:nvCxnSpPr>
        <p:spPr>
          <a:xfrm>
            <a:off x="3496103" y="49011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ector recto 505"/>
          <p:cNvCxnSpPr/>
          <p:nvPr/>
        </p:nvCxnSpPr>
        <p:spPr>
          <a:xfrm>
            <a:off x="4665006" y="49011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ector recto 506"/>
          <p:cNvCxnSpPr/>
          <p:nvPr/>
        </p:nvCxnSpPr>
        <p:spPr>
          <a:xfrm>
            <a:off x="2108882" y="5171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ector recto 507"/>
          <p:cNvCxnSpPr/>
          <p:nvPr/>
        </p:nvCxnSpPr>
        <p:spPr>
          <a:xfrm>
            <a:off x="3506882" y="5171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ector recto 508"/>
          <p:cNvCxnSpPr/>
          <p:nvPr/>
        </p:nvCxnSpPr>
        <p:spPr>
          <a:xfrm>
            <a:off x="4675785" y="5171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4" name="CuadroTexto 723"/>
          <p:cNvSpPr txBox="1"/>
          <p:nvPr/>
        </p:nvSpPr>
        <p:spPr>
          <a:xfrm>
            <a:off x="1013026" y="551074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5" name="CuadroTexto 724"/>
          <p:cNvSpPr txBox="1"/>
          <p:nvPr/>
        </p:nvSpPr>
        <p:spPr>
          <a:xfrm>
            <a:off x="995126" y="5755265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6" name="CuadroTexto 725"/>
          <p:cNvSpPr txBox="1"/>
          <p:nvPr/>
        </p:nvSpPr>
        <p:spPr>
          <a:xfrm>
            <a:off x="1011797" y="601652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27" name="CuadroTexto 726"/>
          <p:cNvSpPr txBox="1"/>
          <p:nvPr/>
        </p:nvSpPr>
        <p:spPr>
          <a:xfrm>
            <a:off x="1016201" y="628499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1026119" y="6537692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CuadroTexto 731"/>
          <p:cNvSpPr txBox="1"/>
          <p:nvPr/>
        </p:nvSpPr>
        <p:spPr>
          <a:xfrm>
            <a:off x="1018645" y="677930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3" name="Rectángulo redondeado 732"/>
          <p:cNvSpPr/>
          <p:nvPr/>
        </p:nvSpPr>
        <p:spPr>
          <a:xfrm>
            <a:off x="301620" y="5498055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4" name="CuadroTexto 733"/>
          <p:cNvSpPr txBox="1"/>
          <p:nvPr/>
        </p:nvSpPr>
        <p:spPr>
          <a:xfrm rot="16200000">
            <a:off x="189767" y="6065993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35" name="Conector recto 734"/>
          <p:cNvCxnSpPr/>
          <p:nvPr/>
        </p:nvCxnSpPr>
        <p:spPr>
          <a:xfrm>
            <a:off x="825276" y="5493683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963299" y="574165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2093931" y="55493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3491931" y="55493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660834" y="55493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Conector recto 752"/>
          <p:cNvCxnSpPr/>
          <p:nvPr/>
        </p:nvCxnSpPr>
        <p:spPr>
          <a:xfrm>
            <a:off x="963299" y="59984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Conector recto 753"/>
          <p:cNvCxnSpPr/>
          <p:nvPr/>
        </p:nvCxnSpPr>
        <p:spPr>
          <a:xfrm>
            <a:off x="2093931" y="57785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Conector recto 755"/>
          <p:cNvCxnSpPr/>
          <p:nvPr/>
        </p:nvCxnSpPr>
        <p:spPr>
          <a:xfrm>
            <a:off x="3491931" y="57785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Conector recto 756"/>
          <p:cNvCxnSpPr/>
          <p:nvPr/>
        </p:nvCxnSpPr>
        <p:spPr>
          <a:xfrm>
            <a:off x="4660834" y="57785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recto 759"/>
          <p:cNvCxnSpPr/>
          <p:nvPr/>
        </p:nvCxnSpPr>
        <p:spPr>
          <a:xfrm>
            <a:off x="986404" y="62630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ector recto 762"/>
          <p:cNvCxnSpPr/>
          <p:nvPr/>
        </p:nvCxnSpPr>
        <p:spPr>
          <a:xfrm>
            <a:off x="2093931" y="60576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Conector recto 763"/>
          <p:cNvCxnSpPr/>
          <p:nvPr/>
        </p:nvCxnSpPr>
        <p:spPr>
          <a:xfrm>
            <a:off x="3491931" y="60576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ector recto 764"/>
          <p:cNvCxnSpPr/>
          <p:nvPr/>
        </p:nvCxnSpPr>
        <p:spPr>
          <a:xfrm>
            <a:off x="4660834" y="60576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ector recto 765"/>
          <p:cNvCxnSpPr/>
          <p:nvPr/>
        </p:nvCxnSpPr>
        <p:spPr>
          <a:xfrm>
            <a:off x="986404" y="65148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2093869" y="6322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recto 767"/>
          <p:cNvCxnSpPr/>
          <p:nvPr/>
        </p:nvCxnSpPr>
        <p:spPr>
          <a:xfrm>
            <a:off x="3491869" y="6322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/>
          <p:nvPr/>
        </p:nvCxnSpPr>
        <p:spPr>
          <a:xfrm>
            <a:off x="4660772" y="6322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recto 769"/>
          <p:cNvCxnSpPr/>
          <p:nvPr/>
        </p:nvCxnSpPr>
        <p:spPr>
          <a:xfrm>
            <a:off x="976855" y="67744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ector recto 770"/>
          <p:cNvCxnSpPr/>
          <p:nvPr/>
        </p:nvCxnSpPr>
        <p:spPr>
          <a:xfrm>
            <a:off x="2094653" y="656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3492653" y="656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ector recto 772"/>
          <p:cNvCxnSpPr/>
          <p:nvPr/>
        </p:nvCxnSpPr>
        <p:spPr>
          <a:xfrm>
            <a:off x="4661556" y="656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recto 773"/>
          <p:cNvCxnSpPr/>
          <p:nvPr/>
        </p:nvCxnSpPr>
        <p:spPr>
          <a:xfrm>
            <a:off x="2105432" y="683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ector recto 774"/>
          <p:cNvCxnSpPr/>
          <p:nvPr/>
        </p:nvCxnSpPr>
        <p:spPr>
          <a:xfrm>
            <a:off x="3503432" y="683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4672335" y="683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Rectángulo redondeado 776"/>
          <p:cNvSpPr/>
          <p:nvPr/>
        </p:nvSpPr>
        <p:spPr>
          <a:xfrm>
            <a:off x="272187" y="352489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9" name="CuadroTexto 778"/>
          <p:cNvSpPr txBox="1"/>
          <p:nvPr/>
        </p:nvSpPr>
        <p:spPr>
          <a:xfrm>
            <a:off x="2959289" y="3481236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2461415" y="383431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2450647" y="406058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8" name="CuadroTexto 837"/>
          <p:cNvSpPr txBox="1"/>
          <p:nvPr/>
        </p:nvSpPr>
        <p:spPr>
          <a:xfrm>
            <a:off x="2427551" y="4305158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9" name="CuadroTexto 838"/>
          <p:cNvSpPr txBox="1"/>
          <p:nvPr/>
        </p:nvSpPr>
        <p:spPr>
          <a:xfrm>
            <a:off x="2433485" y="456957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0" name="CuadroTexto 839"/>
          <p:cNvSpPr txBox="1"/>
          <p:nvPr/>
        </p:nvSpPr>
        <p:spPr>
          <a:xfrm>
            <a:off x="2461415" y="4820971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1" name="CuadroTexto 840"/>
          <p:cNvSpPr txBox="1"/>
          <p:nvPr/>
        </p:nvSpPr>
        <p:spPr>
          <a:xfrm>
            <a:off x="2466134" y="5089331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2" name="CuadroTexto 841"/>
          <p:cNvSpPr txBox="1"/>
          <p:nvPr/>
        </p:nvSpPr>
        <p:spPr>
          <a:xfrm>
            <a:off x="5427373" y="381513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3" name="CuadroTexto 842"/>
          <p:cNvSpPr txBox="1"/>
          <p:nvPr/>
        </p:nvSpPr>
        <p:spPr>
          <a:xfrm>
            <a:off x="5446179" y="4096457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4" name="CuadroTexto 843"/>
          <p:cNvSpPr txBox="1"/>
          <p:nvPr/>
        </p:nvSpPr>
        <p:spPr>
          <a:xfrm>
            <a:off x="5459310" y="4571921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5" name="CuadroTexto 844"/>
          <p:cNvSpPr txBox="1"/>
          <p:nvPr/>
        </p:nvSpPr>
        <p:spPr>
          <a:xfrm>
            <a:off x="5459310" y="4852247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6" name="CuadroTexto 845"/>
          <p:cNvSpPr txBox="1"/>
          <p:nvPr/>
        </p:nvSpPr>
        <p:spPr>
          <a:xfrm>
            <a:off x="5446179" y="513883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7" name="CuadroTexto 846"/>
          <p:cNvSpPr txBox="1"/>
          <p:nvPr/>
        </p:nvSpPr>
        <p:spPr>
          <a:xfrm>
            <a:off x="5460526" y="433285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8" name="CuadroTexto 847"/>
          <p:cNvSpPr txBox="1"/>
          <p:nvPr/>
        </p:nvSpPr>
        <p:spPr>
          <a:xfrm>
            <a:off x="5457721" y="551336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9" name="CuadroTexto 848"/>
          <p:cNvSpPr txBox="1"/>
          <p:nvPr/>
        </p:nvSpPr>
        <p:spPr>
          <a:xfrm>
            <a:off x="5476527" y="5794682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0" name="CuadroTexto 849"/>
          <p:cNvSpPr txBox="1"/>
          <p:nvPr/>
        </p:nvSpPr>
        <p:spPr>
          <a:xfrm>
            <a:off x="5489658" y="627014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1" name="CuadroTexto 850"/>
          <p:cNvSpPr txBox="1"/>
          <p:nvPr/>
        </p:nvSpPr>
        <p:spPr>
          <a:xfrm>
            <a:off x="5489658" y="6550472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2" name="CuadroTexto 851"/>
          <p:cNvSpPr txBox="1"/>
          <p:nvPr/>
        </p:nvSpPr>
        <p:spPr>
          <a:xfrm>
            <a:off x="5476527" y="683706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3" name="CuadroTexto 852"/>
          <p:cNvSpPr txBox="1"/>
          <p:nvPr/>
        </p:nvSpPr>
        <p:spPr>
          <a:xfrm>
            <a:off x="5490874" y="6031081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4" name="CuadroTexto 853"/>
          <p:cNvSpPr txBox="1"/>
          <p:nvPr/>
        </p:nvSpPr>
        <p:spPr>
          <a:xfrm>
            <a:off x="2468801" y="549836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5" name="CuadroTexto 854"/>
          <p:cNvSpPr txBox="1"/>
          <p:nvPr/>
        </p:nvSpPr>
        <p:spPr>
          <a:xfrm>
            <a:off x="2442118" y="5741525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6" name="CuadroTexto 855"/>
          <p:cNvSpPr txBox="1"/>
          <p:nvPr/>
        </p:nvSpPr>
        <p:spPr>
          <a:xfrm>
            <a:off x="2453084" y="6002952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7" name="CuadroTexto 856"/>
          <p:cNvSpPr txBox="1"/>
          <p:nvPr/>
        </p:nvSpPr>
        <p:spPr>
          <a:xfrm>
            <a:off x="2449993" y="6243072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8" name="CuadroTexto 857"/>
          <p:cNvSpPr txBox="1"/>
          <p:nvPr/>
        </p:nvSpPr>
        <p:spPr>
          <a:xfrm>
            <a:off x="2440795" y="6503133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9" name="CuadroTexto 858"/>
          <p:cNvSpPr txBox="1"/>
          <p:nvPr/>
        </p:nvSpPr>
        <p:spPr>
          <a:xfrm>
            <a:off x="2449110" y="675282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0" name="CuadroTexto 859"/>
          <p:cNvSpPr txBox="1"/>
          <p:nvPr/>
        </p:nvSpPr>
        <p:spPr>
          <a:xfrm>
            <a:off x="3913542" y="385642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1" name="CuadroTexto 860"/>
          <p:cNvSpPr txBox="1"/>
          <p:nvPr/>
        </p:nvSpPr>
        <p:spPr>
          <a:xfrm>
            <a:off x="3920586" y="406910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2" name="CuadroTexto 861"/>
          <p:cNvSpPr txBox="1"/>
          <p:nvPr/>
        </p:nvSpPr>
        <p:spPr>
          <a:xfrm>
            <a:off x="3910790" y="43799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3" name="CuadroTexto 862"/>
          <p:cNvSpPr txBox="1"/>
          <p:nvPr/>
        </p:nvSpPr>
        <p:spPr>
          <a:xfrm>
            <a:off x="3917834" y="459263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4" name="CuadroTexto 863"/>
          <p:cNvSpPr txBox="1"/>
          <p:nvPr/>
        </p:nvSpPr>
        <p:spPr>
          <a:xfrm>
            <a:off x="3917834" y="488021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5" name="CuadroTexto 864"/>
          <p:cNvSpPr txBox="1"/>
          <p:nvPr/>
        </p:nvSpPr>
        <p:spPr>
          <a:xfrm>
            <a:off x="3924878" y="509289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6" name="CuadroTexto 865"/>
          <p:cNvSpPr txBox="1"/>
          <p:nvPr/>
        </p:nvSpPr>
        <p:spPr>
          <a:xfrm>
            <a:off x="3916507" y="546499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7" name="CuadroTexto 866"/>
          <p:cNvSpPr txBox="1"/>
          <p:nvPr/>
        </p:nvSpPr>
        <p:spPr>
          <a:xfrm>
            <a:off x="3938333" y="578110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8" name="CuadroTexto 867"/>
          <p:cNvSpPr txBox="1"/>
          <p:nvPr/>
        </p:nvSpPr>
        <p:spPr>
          <a:xfrm>
            <a:off x="3944596" y="599814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9" name="CuadroTexto 868"/>
          <p:cNvSpPr txBox="1"/>
          <p:nvPr/>
        </p:nvSpPr>
        <p:spPr>
          <a:xfrm>
            <a:off x="3951640" y="621081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0" name="CuadroTexto 869"/>
          <p:cNvSpPr txBox="1"/>
          <p:nvPr/>
        </p:nvSpPr>
        <p:spPr>
          <a:xfrm>
            <a:off x="3951640" y="649839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1" name="CuadroTexto 870"/>
          <p:cNvSpPr txBox="1"/>
          <p:nvPr/>
        </p:nvSpPr>
        <p:spPr>
          <a:xfrm>
            <a:off x="3958684" y="671107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2" name="Rectángulo redondeado 871"/>
          <p:cNvSpPr/>
          <p:nvPr/>
        </p:nvSpPr>
        <p:spPr>
          <a:xfrm>
            <a:off x="277836" y="7130152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3" name="CuadroTexto 872"/>
          <p:cNvSpPr txBox="1"/>
          <p:nvPr/>
        </p:nvSpPr>
        <p:spPr>
          <a:xfrm>
            <a:off x="2794891" y="7103215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74" name="Rectángulo redondeado 873"/>
          <p:cNvSpPr/>
          <p:nvPr/>
        </p:nvSpPr>
        <p:spPr>
          <a:xfrm>
            <a:off x="289111" y="7503939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7" name="Conector recto 876"/>
          <p:cNvCxnSpPr/>
          <p:nvPr/>
        </p:nvCxnSpPr>
        <p:spPr>
          <a:xfrm>
            <a:off x="511722" y="7747543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2081422" y="75552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Conector recto 878"/>
          <p:cNvCxnSpPr/>
          <p:nvPr/>
        </p:nvCxnSpPr>
        <p:spPr>
          <a:xfrm>
            <a:off x="3479422" y="75552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Conector recto 879"/>
          <p:cNvCxnSpPr/>
          <p:nvPr/>
        </p:nvCxnSpPr>
        <p:spPr>
          <a:xfrm>
            <a:off x="4648325" y="75552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Conector recto 880"/>
          <p:cNvCxnSpPr/>
          <p:nvPr/>
        </p:nvCxnSpPr>
        <p:spPr>
          <a:xfrm>
            <a:off x="511722" y="8004324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2081422" y="77844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3479422" y="77844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4648325" y="77844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Conector recto 885"/>
          <p:cNvCxnSpPr/>
          <p:nvPr/>
        </p:nvCxnSpPr>
        <p:spPr>
          <a:xfrm>
            <a:off x="2081422" y="80635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Conector recto 886"/>
          <p:cNvCxnSpPr/>
          <p:nvPr/>
        </p:nvCxnSpPr>
        <p:spPr>
          <a:xfrm>
            <a:off x="3479422" y="80635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Conector recto 887"/>
          <p:cNvCxnSpPr/>
          <p:nvPr/>
        </p:nvCxnSpPr>
        <p:spPr>
          <a:xfrm>
            <a:off x="4648325" y="80635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Conector recto 889"/>
          <p:cNvCxnSpPr/>
          <p:nvPr/>
        </p:nvCxnSpPr>
        <p:spPr>
          <a:xfrm>
            <a:off x="2081360" y="83288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Conector recto 890"/>
          <p:cNvCxnSpPr/>
          <p:nvPr/>
        </p:nvCxnSpPr>
        <p:spPr>
          <a:xfrm>
            <a:off x="3479360" y="83288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2" name="Conector recto 891"/>
          <p:cNvCxnSpPr/>
          <p:nvPr/>
        </p:nvCxnSpPr>
        <p:spPr>
          <a:xfrm>
            <a:off x="4648263" y="83288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Conector recto 892"/>
          <p:cNvCxnSpPr/>
          <p:nvPr/>
        </p:nvCxnSpPr>
        <p:spPr>
          <a:xfrm>
            <a:off x="2082144" y="85696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ector recto 893"/>
          <p:cNvCxnSpPr/>
          <p:nvPr/>
        </p:nvCxnSpPr>
        <p:spPr>
          <a:xfrm>
            <a:off x="3480144" y="85696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ector recto 894"/>
          <p:cNvCxnSpPr/>
          <p:nvPr/>
        </p:nvCxnSpPr>
        <p:spPr>
          <a:xfrm>
            <a:off x="4649047" y="85696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ector recto 900"/>
          <p:cNvCxnSpPr/>
          <p:nvPr/>
        </p:nvCxnSpPr>
        <p:spPr>
          <a:xfrm>
            <a:off x="511722" y="8264731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ector recto 901"/>
          <p:cNvCxnSpPr/>
          <p:nvPr/>
        </p:nvCxnSpPr>
        <p:spPr>
          <a:xfrm>
            <a:off x="511722" y="8521512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3" name="CuadroTexto 902"/>
          <p:cNvSpPr txBox="1"/>
          <p:nvPr/>
        </p:nvSpPr>
        <p:spPr>
          <a:xfrm>
            <a:off x="576079" y="7522163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Parvulito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2498988" y="752129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3944290" y="747374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5511299" y="7465610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CuadroTexto 906"/>
          <p:cNvSpPr txBox="1"/>
          <p:nvPr/>
        </p:nvSpPr>
        <p:spPr>
          <a:xfrm>
            <a:off x="568421" y="7787091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Párvulo VCE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498988" y="7743820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3910790" y="774784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1" name="CuadroTexto 910"/>
          <p:cNvSpPr txBox="1"/>
          <p:nvPr/>
        </p:nvSpPr>
        <p:spPr>
          <a:xfrm>
            <a:off x="559599" y="8016714"/>
            <a:ext cx="1213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2498988" y="7984523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568421" y="8273427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CuadroTexto 913"/>
          <p:cNvSpPr txBox="1"/>
          <p:nvPr/>
        </p:nvSpPr>
        <p:spPr>
          <a:xfrm>
            <a:off x="587390" y="8522042"/>
            <a:ext cx="10294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Columbarios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5" name="CuadroTexto 914"/>
          <p:cNvSpPr txBox="1"/>
          <p:nvPr/>
        </p:nvSpPr>
        <p:spPr>
          <a:xfrm>
            <a:off x="2506368" y="82820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6" name="CuadroTexto 915"/>
          <p:cNvSpPr txBox="1"/>
          <p:nvPr/>
        </p:nvSpPr>
        <p:spPr>
          <a:xfrm>
            <a:off x="2541517" y="852930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7" name="CuadroTexto 916"/>
          <p:cNvSpPr txBox="1"/>
          <p:nvPr/>
        </p:nvSpPr>
        <p:spPr>
          <a:xfrm>
            <a:off x="3781971" y="803195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8" name="CuadroTexto 917"/>
          <p:cNvSpPr txBox="1"/>
          <p:nvPr/>
        </p:nvSpPr>
        <p:spPr>
          <a:xfrm>
            <a:off x="3789983" y="825168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9" name="CuadroTexto 918"/>
          <p:cNvSpPr txBox="1"/>
          <p:nvPr/>
        </p:nvSpPr>
        <p:spPr>
          <a:xfrm>
            <a:off x="3803304" y="8495558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0" name="CuadroTexto 919"/>
          <p:cNvSpPr txBox="1"/>
          <p:nvPr/>
        </p:nvSpPr>
        <p:spPr>
          <a:xfrm>
            <a:off x="5517523" y="7773836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1" name="CuadroTexto 920"/>
          <p:cNvSpPr txBox="1"/>
          <p:nvPr/>
        </p:nvSpPr>
        <p:spPr>
          <a:xfrm>
            <a:off x="5525070" y="803126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2" name="CuadroTexto 921"/>
          <p:cNvSpPr txBox="1"/>
          <p:nvPr/>
        </p:nvSpPr>
        <p:spPr>
          <a:xfrm>
            <a:off x="5535513" y="8273427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3" name="CuadroTexto 922"/>
          <p:cNvSpPr txBox="1"/>
          <p:nvPr/>
        </p:nvSpPr>
        <p:spPr>
          <a:xfrm>
            <a:off x="5542709" y="8516023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277836" y="8842504"/>
            <a:ext cx="5530681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Mausoleo ecológico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Mausoleo en granito de S/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Mausoleo vertical de S/ 35,000.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10,000.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 600.00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7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862" name="CuadroTexto 861"/>
          <p:cNvSpPr txBox="1"/>
          <p:nvPr/>
        </p:nvSpPr>
        <p:spPr>
          <a:xfrm>
            <a:off x="5376476" y="2278617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3" name="CuadroTexto 862"/>
          <p:cNvSpPr txBox="1"/>
          <p:nvPr/>
        </p:nvSpPr>
        <p:spPr>
          <a:xfrm>
            <a:off x="5386169" y="2592962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4" name="CuadroTexto 863"/>
          <p:cNvSpPr txBox="1"/>
          <p:nvPr/>
        </p:nvSpPr>
        <p:spPr>
          <a:xfrm>
            <a:off x="5383949" y="290951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5" name="CuadroTexto 864"/>
          <p:cNvSpPr txBox="1"/>
          <p:nvPr/>
        </p:nvSpPr>
        <p:spPr>
          <a:xfrm>
            <a:off x="5383949" y="3256071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6" name="CuadroTexto 865"/>
          <p:cNvSpPr txBox="1"/>
          <p:nvPr/>
        </p:nvSpPr>
        <p:spPr>
          <a:xfrm>
            <a:off x="5383949" y="361857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7" name="Rectángulo redondeado 866"/>
          <p:cNvSpPr/>
          <p:nvPr/>
        </p:nvSpPr>
        <p:spPr>
          <a:xfrm>
            <a:off x="242926" y="1869887"/>
            <a:ext cx="6416488" cy="203816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8" name="CuadroTexto 867"/>
          <p:cNvSpPr txBox="1"/>
          <p:nvPr/>
        </p:nvSpPr>
        <p:spPr>
          <a:xfrm rot="16200000">
            <a:off x="-157116" y="2844076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869" name="Conector recto 868"/>
          <p:cNvCxnSpPr/>
          <p:nvPr/>
        </p:nvCxnSpPr>
        <p:spPr>
          <a:xfrm>
            <a:off x="784868" y="1869887"/>
            <a:ext cx="0" cy="203816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Conector recto 869"/>
          <p:cNvCxnSpPr/>
          <p:nvPr/>
        </p:nvCxnSpPr>
        <p:spPr>
          <a:xfrm>
            <a:off x="922891" y="21926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Conector recto 870"/>
          <p:cNvCxnSpPr/>
          <p:nvPr/>
        </p:nvCxnSpPr>
        <p:spPr>
          <a:xfrm>
            <a:off x="2053523" y="19212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Conector recto 871"/>
          <p:cNvCxnSpPr/>
          <p:nvPr/>
        </p:nvCxnSpPr>
        <p:spPr>
          <a:xfrm>
            <a:off x="3451170" y="19260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Conector recto 872"/>
          <p:cNvCxnSpPr/>
          <p:nvPr/>
        </p:nvCxnSpPr>
        <p:spPr>
          <a:xfrm>
            <a:off x="4602310" y="19131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4" name="CuadroTexto 873"/>
          <p:cNvSpPr txBox="1"/>
          <p:nvPr/>
        </p:nvSpPr>
        <p:spPr>
          <a:xfrm>
            <a:off x="902385" y="1908350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75" name="Conector recto 874"/>
          <p:cNvCxnSpPr/>
          <p:nvPr/>
        </p:nvCxnSpPr>
        <p:spPr>
          <a:xfrm>
            <a:off x="933705" y="25299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Conector recto 875"/>
          <p:cNvCxnSpPr/>
          <p:nvPr/>
        </p:nvCxnSpPr>
        <p:spPr>
          <a:xfrm>
            <a:off x="2064337" y="22584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Conector recto 876"/>
          <p:cNvCxnSpPr/>
          <p:nvPr/>
        </p:nvCxnSpPr>
        <p:spPr>
          <a:xfrm>
            <a:off x="3461984" y="22632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4613124" y="22504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9" name="CuadroTexto 878"/>
          <p:cNvSpPr txBox="1"/>
          <p:nvPr/>
        </p:nvSpPr>
        <p:spPr>
          <a:xfrm>
            <a:off x="913199" y="2245608"/>
            <a:ext cx="5501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0" name="CuadroTexto 879"/>
          <p:cNvSpPr txBox="1"/>
          <p:nvPr/>
        </p:nvSpPr>
        <p:spPr>
          <a:xfrm>
            <a:off x="2427426" y="2245168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81" name="Conector recto 880"/>
          <p:cNvCxnSpPr/>
          <p:nvPr/>
        </p:nvCxnSpPr>
        <p:spPr>
          <a:xfrm>
            <a:off x="943398" y="284429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2074030" y="25728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3471677" y="25776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4622817" y="25647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CuadroTexto 884"/>
          <p:cNvSpPr txBox="1"/>
          <p:nvPr/>
        </p:nvSpPr>
        <p:spPr>
          <a:xfrm>
            <a:off x="922891" y="2559953"/>
            <a:ext cx="567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6" name="CuadroTexto 885"/>
          <p:cNvSpPr txBox="1"/>
          <p:nvPr/>
        </p:nvSpPr>
        <p:spPr>
          <a:xfrm>
            <a:off x="2437118" y="2559513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87" name="Conector recto 886"/>
          <p:cNvCxnSpPr/>
          <p:nvPr/>
        </p:nvCxnSpPr>
        <p:spPr>
          <a:xfrm>
            <a:off x="941178" y="31608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Conector recto 887"/>
          <p:cNvCxnSpPr/>
          <p:nvPr/>
        </p:nvCxnSpPr>
        <p:spPr>
          <a:xfrm>
            <a:off x="2071810" y="2889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" name="Conector recto 888"/>
          <p:cNvCxnSpPr/>
          <p:nvPr/>
        </p:nvCxnSpPr>
        <p:spPr>
          <a:xfrm>
            <a:off x="3469457" y="28941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Conector recto 889"/>
          <p:cNvCxnSpPr/>
          <p:nvPr/>
        </p:nvCxnSpPr>
        <p:spPr>
          <a:xfrm>
            <a:off x="4620597" y="28813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" name="CuadroTexto 890"/>
          <p:cNvSpPr txBox="1"/>
          <p:nvPr/>
        </p:nvSpPr>
        <p:spPr>
          <a:xfrm>
            <a:off x="920671" y="2876505"/>
            <a:ext cx="5613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2" name="CuadroTexto 891"/>
          <p:cNvSpPr txBox="1"/>
          <p:nvPr/>
        </p:nvSpPr>
        <p:spPr>
          <a:xfrm>
            <a:off x="2434898" y="2876065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93" name="Conector recto 892"/>
          <p:cNvCxnSpPr/>
          <p:nvPr/>
        </p:nvCxnSpPr>
        <p:spPr>
          <a:xfrm>
            <a:off x="941178" y="35074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ector recto 893"/>
          <p:cNvCxnSpPr/>
          <p:nvPr/>
        </p:nvCxnSpPr>
        <p:spPr>
          <a:xfrm>
            <a:off x="2071810" y="32359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ector recto 894"/>
          <p:cNvCxnSpPr/>
          <p:nvPr/>
        </p:nvCxnSpPr>
        <p:spPr>
          <a:xfrm>
            <a:off x="3469457" y="3240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ector recto 895"/>
          <p:cNvCxnSpPr/>
          <p:nvPr/>
        </p:nvCxnSpPr>
        <p:spPr>
          <a:xfrm>
            <a:off x="4620597" y="32278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7" name="CuadroTexto 896"/>
          <p:cNvSpPr txBox="1"/>
          <p:nvPr/>
        </p:nvSpPr>
        <p:spPr>
          <a:xfrm>
            <a:off x="920672" y="3223062"/>
            <a:ext cx="5597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8" name="CuadroTexto 897"/>
          <p:cNvSpPr txBox="1"/>
          <p:nvPr/>
        </p:nvSpPr>
        <p:spPr>
          <a:xfrm>
            <a:off x="2434898" y="3222622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99" name="Conector recto 898"/>
          <p:cNvCxnSpPr/>
          <p:nvPr/>
        </p:nvCxnSpPr>
        <p:spPr>
          <a:xfrm>
            <a:off x="2071810" y="35984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ector recto 899"/>
          <p:cNvCxnSpPr/>
          <p:nvPr/>
        </p:nvCxnSpPr>
        <p:spPr>
          <a:xfrm>
            <a:off x="3469457" y="36032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ector recto 900"/>
          <p:cNvCxnSpPr/>
          <p:nvPr/>
        </p:nvCxnSpPr>
        <p:spPr>
          <a:xfrm>
            <a:off x="4620597" y="3590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2" name="CuadroTexto 901"/>
          <p:cNvSpPr txBox="1"/>
          <p:nvPr/>
        </p:nvSpPr>
        <p:spPr>
          <a:xfrm>
            <a:off x="920671" y="3585565"/>
            <a:ext cx="567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3" name="CuadroTexto 902"/>
          <p:cNvSpPr txBox="1"/>
          <p:nvPr/>
        </p:nvSpPr>
        <p:spPr>
          <a:xfrm>
            <a:off x="2434898" y="3585125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3913697" y="188589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3702269" y="2169128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3711389" y="2519681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Rectángulo redondeado 906"/>
          <p:cNvSpPr/>
          <p:nvPr/>
        </p:nvSpPr>
        <p:spPr>
          <a:xfrm>
            <a:off x="242926" y="149073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2563532" y="1865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0" name="CuadroTexto 909"/>
          <p:cNvSpPr txBox="1"/>
          <p:nvPr/>
        </p:nvSpPr>
        <p:spPr>
          <a:xfrm>
            <a:off x="5510327" y="1865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1" name="CuadroTexto 910"/>
          <p:cNvSpPr txBox="1"/>
          <p:nvPr/>
        </p:nvSpPr>
        <p:spPr>
          <a:xfrm>
            <a:off x="3708013" y="2884299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3717132" y="3234852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3742755" y="3577133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Rectángulo redondeado 913"/>
          <p:cNvSpPr/>
          <p:nvPr/>
        </p:nvSpPr>
        <p:spPr>
          <a:xfrm>
            <a:off x="261213" y="406537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5" name="CuadroTexto 914"/>
          <p:cNvSpPr txBox="1"/>
          <p:nvPr/>
        </p:nvSpPr>
        <p:spPr>
          <a:xfrm>
            <a:off x="2906469" y="4057360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16" name="Rectángulo redondeado 915"/>
          <p:cNvSpPr/>
          <p:nvPr/>
        </p:nvSpPr>
        <p:spPr>
          <a:xfrm>
            <a:off x="242926" y="4396443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7" name="CuadroTexto 916"/>
          <p:cNvSpPr txBox="1"/>
          <p:nvPr/>
        </p:nvSpPr>
        <p:spPr>
          <a:xfrm rot="16200000">
            <a:off x="144218" y="4774503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18" name="Conector recto 917"/>
          <p:cNvCxnSpPr/>
          <p:nvPr/>
        </p:nvCxnSpPr>
        <p:spPr>
          <a:xfrm>
            <a:off x="784868" y="4396445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" name="Conector recto 918"/>
          <p:cNvCxnSpPr/>
          <p:nvPr/>
        </p:nvCxnSpPr>
        <p:spPr>
          <a:xfrm>
            <a:off x="922891" y="47192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Conector recto 919"/>
          <p:cNvCxnSpPr/>
          <p:nvPr/>
        </p:nvCxnSpPr>
        <p:spPr>
          <a:xfrm>
            <a:off x="2053523" y="44477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" name="Conector recto 920"/>
          <p:cNvCxnSpPr/>
          <p:nvPr/>
        </p:nvCxnSpPr>
        <p:spPr>
          <a:xfrm>
            <a:off x="3451170" y="44525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Conector recto 921"/>
          <p:cNvCxnSpPr/>
          <p:nvPr/>
        </p:nvCxnSpPr>
        <p:spPr>
          <a:xfrm>
            <a:off x="4602310" y="44397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" name="CuadroTexto 922"/>
          <p:cNvSpPr txBox="1"/>
          <p:nvPr/>
        </p:nvSpPr>
        <p:spPr>
          <a:xfrm>
            <a:off x="902385" y="443490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2445133" y="443404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5" name="CuadroTexto 924"/>
          <p:cNvSpPr txBox="1"/>
          <p:nvPr/>
        </p:nvSpPr>
        <p:spPr>
          <a:xfrm>
            <a:off x="3787769" y="4410908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6" name="CuadroTexto 925"/>
          <p:cNvSpPr txBox="1"/>
          <p:nvPr/>
        </p:nvSpPr>
        <p:spPr>
          <a:xfrm>
            <a:off x="5340408" y="4413231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27" name="Conector recto 926"/>
          <p:cNvCxnSpPr/>
          <p:nvPr/>
        </p:nvCxnSpPr>
        <p:spPr>
          <a:xfrm>
            <a:off x="933705" y="505650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ector recto 927"/>
          <p:cNvCxnSpPr/>
          <p:nvPr/>
        </p:nvCxnSpPr>
        <p:spPr>
          <a:xfrm>
            <a:off x="2064337" y="47850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ector recto 928"/>
          <p:cNvCxnSpPr/>
          <p:nvPr/>
        </p:nvCxnSpPr>
        <p:spPr>
          <a:xfrm>
            <a:off x="3461984" y="47898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ector recto 929"/>
          <p:cNvCxnSpPr/>
          <p:nvPr/>
        </p:nvCxnSpPr>
        <p:spPr>
          <a:xfrm>
            <a:off x="4613124" y="47769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" name="CuadroTexto 930"/>
          <p:cNvSpPr txBox="1"/>
          <p:nvPr/>
        </p:nvSpPr>
        <p:spPr>
          <a:xfrm>
            <a:off x="913199" y="4772165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2" name="CuadroTexto 931"/>
          <p:cNvSpPr txBox="1"/>
          <p:nvPr/>
        </p:nvSpPr>
        <p:spPr>
          <a:xfrm>
            <a:off x="2427426" y="477172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3" name="CuadroTexto 932"/>
          <p:cNvSpPr txBox="1"/>
          <p:nvPr/>
        </p:nvSpPr>
        <p:spPr>
          <a:xfrm>
            <a:off x="3779504" y="475048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4" name="CuadroTexto 933"/>
          <p:cNvSpPr txBox="1"/>
          <p:nvPr/>
        </p:nvSpPr>
        <p:spPr>
          <a:xfrm>
            <a:off x="5351222" y="475048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35" name="Conector recto 934"/>
          <p:cNvCxnSpPr/>
          <p:nvPr/>
        </p:nvCxnSpPr>
        <p:spPr>
          <a:xfrm>
            <a:off x="2074030" y="50993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Conector recto 935"/>
          <p:cNvCxnSpPr/>
          <p:nvPr/>
        </p:nvCxnSpPr>
        <p:spPr>
          <a:xfrm>
            <a:off x="3471677" y="51041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ector recto 936"/>
          <p:cNvCxnSpPr/>
          <p:nvPr/>
        </p:nvCxnSpPr>
        <p:spPr>
          <a:xfrm>
            <a:off x="4622817" y="50913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8" name="CuadroTexto 937"/>
          <p:cNvSpPr txBox="1"/>
          <p:nvPr/>
        </p:nvSpPr>
        <p:spPr>
          <a:xfrm>
            <a:off x="922892" y="5086510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9" name="CuadroTexto 938"/>
          <p:cNvSpPr txBox="1"/>
          <p:nvPr/>
        </p:nvSpPr>
        <p:spPr>
          <a:xfrm>
            <a:off x="2437118" y="50860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0" name="CuadroTexto 939"/>
          <p:cNvSpPr txBox="1"/>
          <p:nvPr/>
        </p:nvSpPr>
        <p:spPr>
          <a:xfrm>
            <a:off x="3738398" y="5064834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1" name="CuadroTexto 940"/>
          <p:cNvSpPr txBox="1"/>
          <p:nvPr/>
        </p:nvSpPr>
        <p:spPr>
          <a:xfrm>
            <a:off x="5360915" y="506483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2" name="Rectángulo redondeado 941"/>
          <p:cNvSpPr/>
          <p:nvPr/>
        </p:nvSpPr>
        <p:spPr>
          <a:xfrm>
            <a:off x="233600" y="5549265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3" name="CuadroTexto 942"/>
          <p:cNvSpPr txBox="1"/>
          <p:nvPr/>
        </p:nvSpPr>
        <p:spPr>
          <a:xfrm rot="16200000">
            <a:off x="129283" y="592732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44" name="Conector recto 943"/>
          <p:cNvCxnSpPr/>
          <p:nvPr/>
        </p:nvCxnSpPr>
        <p:spPr>
          <a:xfrm>
            <a:off x="775542" y="5549267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ector recto 944"/>
          <p:cNvCxnSpPr/>
          <p:nvPr/>
        </p:nvCxnSpPr>
        <p:spPr>
          <a:xfrm>
            <a:off x="913565" y="58720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ector recto 945"/>
          <p:cNvCxnSpPr/>
          <p:nvPr/>
        </p:nvCxnSpPr>
        <p:spPr>
          <a:xfrm>
            <a:off x="2044197" y="56006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ector recto 946"/>
          <p:cNvCxnSpPr/>
          <p:nvPr/>
        </p:nvCxnSpPr>
        <p:spPr>
          <a:xfrm>
            <a:off x="3441844" y="56054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ector recto 947"/>
          <p:cNvCxnSpPr/>
          <p:nvPr/>
        </p:nvCxnSpPr>
        <p:spPr>
          <a:xfrm>
            <a:off x="4592984" y="55925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CuadroTexto 948"/>
          <p:cNvSpPr txBox="1"/>
          <p:nvPr/>
        </p:nvSpPr>
        <p:spPr>
          <a:xfrm>
            <a:off x="893059" y="558772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0" name="CuadroTexto 949"/>
          <p:cNvSpPr txBox="1"/>
          <p:nvPr/>
        </p:nvSpPr>
        <p:spPr>
          <a:xfrm>
            <a:off x="2435807" y="558686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1" name="CuadroTexto 950"/>
          <p:cNvSpPr txBox="1"/>
          <p:nvPr/>
        </p:nvSpPr>
        <p:spPr>
          <a:xfrm>
            <a:off x="3778443" y="556373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2" name="CuadroTexto 951"/>
          <p:cNvSpPr txBox="1"/>
          <p:nvPr/>
        </p:nvSpPr>
        <p:spPr>
          <a:xfrm>
            <a:off x="5331082" y="556605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53" name="Conector recto 952"/>
          <p:cNvCxnSpPr/>
          <p:nvPr/>
        </p:nvCxnSpPr>
        <p:spPr>
          <a:xfrm>
            <a:off x="924379" y="6209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ector recto 953"/>
          <p:cNvCxnSpPr/>
          <p:nvPr/>
        </p:nvCxnSpPr>
        <p:spPr>
          <a:xfrm>
            <a:off x="2055011" y="59378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ector recto 954"/>
          <p:cNvCxnSpPr/>
          <p:nvPr/>
        </p:nvCxnSpPr>
        <p:spPr>
          <a:xfrm>
            <a:off x="3452658" y="59426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ector recto 955"/>
          <p:cNvCxnSpPr/>
          <p:nvPr/>
        </p:nvCxnSpPr>
        <p:spPr>
          <a:xfrm>
            <a:off x="4603798" y="59297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7" name="CuadroTexto 956"/>
          <p:cNvSpPr txBox="1"/>
          <p:nvPr/>
        </p:nvSpPr>
        <p:spPr>
          <a:xfrm>
            <a:off x="903873" y="5924987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8" name="CuadroTexto 957"/>
          <p:cNvSpPr txBox="1"/>
          <p:nvPr/>
        </p:nvSpPr>
        <p:spPr>
          <a:xfrm>
            <a:off x="2418099" y="5924547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9" name="CuadroTexto 958"/>
          <p:cNvSpPr txBox="1"/>
          <p:nvPr/>
        </p:nvSpPr>
        <p:spPr>
          <a:xfrm>
            <a:off x="3770178" y="590331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0" name="CuadroTexto 959"/>
          <p:cNvSpPr txBox="1"/>
          <p:nvPr/>
        </p:nvSpPr>
        <p:spPr>
          <a:xfrm>
            <a:off x="5341896" y="5903311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61" name="Conector recto 960"/>
          <p:cNvCxnSpPr/>
          <p:nvPr/>
        </p:nvCxnSpPr>
        <p:spPr>
          <a:xfrm>
            <a:off x="2064704" y="62522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Conector recto 961"/>
          <p:cNvCxnSpPr/>
          <p:nvPr/>
        </p:nvCxnSpPr>
        <p:spPr>
          <a:xfrm>
            <a:off x="3462351" y="62570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3" name="Conector recto 962"/>
          <p:cNvCxnSpPr/>
          <p:nvPr/>
        </p:nvCxnSpPr>
        <p:spPr>
          <a:xfrm>
            <a:off x="4613491" y="62441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CuadroTexto 963"/>
          <p:cNvSpPr txBox="1"/>
          <p:nvPr/>
        </p:nvSpPr>
        <p:spPr>
          <a:xfrm>
            <a:off x="913566" y="6239332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5" name="CuadroTexto 964"/>
          <p:cNvSpPr txBox="1"/>
          <p:nvPr/>
        </p:nvSpPr>
        <p:spPr>
          <a:xfrm>
            <a:off x="2427793" y="6238892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6" name="CuadroTexto 965"/>
          <p:cNvSpPr txBox="1"/>
          <p:nvPr/>
        </p:nvSpPr>
        <p:spPr>
          <a:xfrm>
            <a:off x="3729072" y="621765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7" name="CuadroTexto 966"/>
          <p:cNvSpPr txBox="1"/>
          <p:nvPr/>
        </p:nvSpPr>
        <p:spPr>
          <a:xfrm>
            <a:off x="5351589" y="621765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8" name="Rectángulo redondeado 967"/>
          <p:cNvSpPr/>
          <p:nvPr/>
        </p:nvSpPr>
        <p:spPr>
          <a:xfrm>
            <a:off x="233557" y="6699182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9" name="CuadroTexto 968"/>
          <p:cNvSpPr txBox="1"/>
          <p:nvPr/>
        </p:nvSpPr>
        <p:spPr>
          <a:xfrm rot="16200000">
            <a:off x="123629" y="707724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70" name="Conector recto 969"/>
          <p:cNvCxnSpPr/>
          <p:nvPr/>
        </p:nvCxnSpPr>
        <p:spPr>
          <a:xfrm>
            <a:off x="913522" y="70219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1" name="CuadroTexto 970"/>
          <p:cNvSpPr txBox="1"/>
          <p:nvPr/>
        </p:nvSpPr>
        <p:spPr>
          <a:xfrm>
            <a:off x="893016" y="673764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72" name="Conector recto 971"/>
          <p:cNvCxnSpPr/>
          <p:nvPr/>
        </p:nvCxnSpPr>
        <p:spPr>
          <a:xfrm>
            <a:off x="924336" y="73592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ector recto 972"/>
          <p:cNvCxnSpPr/>
          <p:nvPr/>
        </p:nvCxnSpPr>
        <p:spPr>
          <a:xfrm>
            <a:off x="2054968" y="70877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ector recto 973"/>
          <p:cNvCxnSpPr/>
          <p:nvPr/>
        </p:nvCxnSpPr>
        <p:spPr>
          <a:xfrm>
            <a:off x="3452615" y="70925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ector recto 974"/>
          <p:cNvCxnSpPr/>
          <p:nvPr/>
        </p:nvCxnSpPr>
        <p:spPr>
          <a:xfrm>
            <a:off x="4603755" y="70797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6" name="CuadroTexto 975"/>
          <p:cNvSpPr txBox="1"/>
          <p:nvPr/>
        </p:nvSpPr>
        <p:spPr>
          <a:xfrm>
            <a:off x="903830" y="7074904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7" name="CuadroTexto 976"/>
          <p:cNvSpPr txBox="1"/>
          <p:nvPr/>
        </p:nvSpPr>
        <p:spPr>
          <a:xfrm>
            <a:off x="2418057" y="7074464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8" name="CuadroTexto 977"/>
          <p:cNvSpPr txBox="1"/>
          <p:nvPr/>
        </p:nvSpPr>
        <p:spPr>
          <a:xfrm>
            <a:off x="3770134" y="705322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9" name="CuadroTexto 978"/>
          <p:cNvSpPr txBox="1"/>
          <p:nvPr/>
        </p:nvSpPr>
        <p:spPr>
          <a:xfrm>
            <a:off x="5341853" y="705322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80" name="Conector recto 979"/>
          <p:cNvCxnSpPr/>
          <p:nvPr/>
        </p:nvCxnSpPr>
        <p:spPr>
          <a:xfrm>
            <a:off x="2064661" y="74021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ector recto 980"/>
          <p:cNvCxnSpPr/>
          <p:nvPr/>
        </p:nvCxnSpPr>
        <p:spPr>
          <a:xfrm>
            <a:off x="3462308" y="74069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ector recto 981"/>
          <p:cNvCxnSpPr/>
          <p:nvPr/>
        </p:nvCxnSpPr>
        <p:spPr>
          <a:xfrm>
            <a:off x="4613448" y="73940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" name="CuadroTexto 982"/>
          <p:cNvSpPr txBox="1"/>
          <p:nvPr/>
        </p:nvSpPr>
        <p:spPr>
          <a:xfrm>
            <a:off x="913523" y="738924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4" name="CuadroTexto 983"/>
          <p:cNvSpPr txBox="1"/>
          <p:nvPr/>
        </p:nvSpPr>
        <p:spPr>
          <a:xfrm>
            <a:off x="2427749" y="738880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5" name="CuadroTexto 984"/>
          <p:cNvSpPr txBox="1"/>
          <p:nvPr/>
        </p:nvSpPr>
        <p:spPr>
          <a:xfrm>
            <a:off x="3729030" y="7367573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6" name="CuadroTexto 985"/>
          <p:cNvSpPr txBox="1"/>
          <p:nvPr/>
        </p:nvSpPr>
        <p:spPr>
          <a:xfrm>
            <a:off x="5351546" y="736757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7" name="Rectángulo redondeado 986"/>
          <p:cNvSpPr/>
          <p:nvPr/>
        </p:nvSpPr>
        <p:spPr>
          <a:xfrm>
            <a:off x="230350" y="7849098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8" name="CuadroTexto 987"/>
          <p:cNvSpPr txBox="1"/>
          <p:nvPr/>
        </p:nvSpPr>
        <p:spPr>
          <a:xfrm rot="16200000">
            <a:off x="22639" y="822715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89" name="Conector recto 988"/>
          <p:cNvCxnSpPr/>
          <p:nvPr/>
        </p:nvCxnSpPr>
        <p:spPr>
          <a:xfrm>
            <a:off x="772292" y="7849100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ector recto 989"/>
          <p:cNvCxnSpPr/>
          <p:nvPr/>
        </p:nvCxnSpPr>
        <p:spPr>
          <a:xfrm>
            <a:off x="910315" y="81719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ector recto 990"/>
          <p:cNvCxnSpPr/>
          <p:nvPr/>
        </p:nvCxnSpPr>
        <p:spPr>
          <a:xfrm>
            <a:off x="2040947" y="79004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Conector recto 991"/>
          <p:cNvCxnSpPr/>
          <p:nvPr/>
        </p:nvCxnSpPr>
        <p:spPr>
          <a:xfrm>
            <a:off x="3438594" y="79052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" name="Conector recto 992"/>
          <p:cNvCxnSpPr/>
          <p:nvPr/>
        </p:nvCxnSpPr>
        <p:spPr>
          <a:xfrm>
            <a:off x="4589734" y="7892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4" name="CuadroTexto 993"/>
          <p:cNvSpPr txBox="1"/>
          <p:nvPr/>
        </p:nvSpPr>
        <p:spPr>
          <a:xfrm>
            <a:off x="889809" y="788756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5" name="CuadroTexto 994"/>
          <p:cNvSpPr txBox="1"/>
          <p:nvPr/>
        </p:nvSpPr>
        <p:spPr>
          <a:xfrm>
            <a:off x="2432558" y="7886697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6" name="CuadroTexto 995"/>
          <p:cNvSpPr txBox="1"/>
          <p:nvPr/>
        </p:nvSpPr>
        <p:spPr>
          <a:xfrm>
            <a:off x="3775193" y="786356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7" name="CuadroTexto 996"/>
          <p:cNvSpPr txBox="1"/>
          <p:nvPr/>
        </p:nvSpPr>
        <p:spPr>
          <a:xfrm>
            <a:off x="5327832" y="786588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98" name="Conector recto 997"/>
          <p:cNvCxnSpPr/>
          <p:nvPr/>
        </p:nvCxnSpPr>
        <p:spPr>
          <a:xfrm>
            <a:off x="921129" y="85091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ector recto 998"/>
          <p:cNvCxnSpPr/>
          <p:nvPr/>
        </p:nvCxnSpPr>
        <p:spPr>
          <a:xfrm>
            <a:off x="2051761" y="82376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ector recto 999"/>
          <p:cNvCxnSpPr/>
          <p:nvPr/>
        </p:nvCxnSpPr>
        <p:spPr>
          <a:xfrm>
            <a:off x="3449408" y="82425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ector recto 1000"/>
          <p:cNvCxnSpPr/>
          <p:nvPr/>
        </p:nvCxnSpPr>
        <p:spPr>
          <a:xfrm>
            <a:off x="4600548" y="82296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2" name="CuadroTexto 1001"/>
          <p:cNvSpPr txBox="1"/>
          <p:nvPr/>
        </p:nvSpPr>
        <p:spPr>
          <a:xfrm>
            <a:off x="900623" y="8224820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3" name="CuadroTexto 1002"/>
          <p:cNvSpPr txBox="1"/>
          <p:nvPr/>
        </p:nvSpPr>
        <p:spPr>
          <a:xfrm>
            <a:off x="2414850" y="8224380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4" name="CuadroTexto 1003"/>
          <p:cNvSpPr txBox="1"/>
          <p:nvPr/>
        </p:nvSpPr>
        <p:spPr>
          <a:xfrm>
            <a:off x="3766927" y="820314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5" name="CuadroTexto 1004"/>
          <p:cNvSpPr txBox="1"/>
          <p:nvPr/>
        </p:nvSpPr>
        <p:spPr>
          <a:xfrm>
            <a:off x="5338646" y="820314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06" name="Conector recto 1005"/>
          <p:cNvCxnSpPr/>
          <p:nvPr/>
        </p:nvCxnSpPr>
        <p:spPr>
          <a:xfrm>
            <a:off x="2061454" y="85520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Conector recto 1006"/>
          <p:cNvCxnSpPr/>
          <p:nvPr/>
        </p:nvCxnSpPr>
        <p:spPr>
          <a:xfrm>
            <a:off x="3459101" y="85568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Conector recto 1007"/>
          <p:cNvCxnSpPr/>
          <p:nvPr/>
        </p:nvCxnSpPr>
        <p:spPr>
          <a:xfrm>
            <a:off x="4610241" y="85439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" name="CuadroTexto 1008"/>
          <p:cNvSpPr txBox="1"/>
          <p:nvPr/>
        </p:nvSpPr>
        <p:spPr>
          <a:xfrm>
            <a:off x="910316" y="8539165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0" name="CuadroTexto 1009"/>
          <p:cNvSpPr txBox="1"/>
          <p:nvPr/>
        </p:nvSpPr>
        <p:spPr>
          <a:xfrm>
            <a:off x="2424542" y="853872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1" name="CuadroTexto 1010"/>
          <p:cNvSpPr txBox="1"/>
          <p:nvPr/>
        </p:nvSpPr>
        <p:spPr>
          <a:xfrm>
            <a:off x="3725822" y="851748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2" name="CuadroTexto 1011"/>
          <p:cNvSpPr txBox="1"/>
          <p:nvPr/>
        </p:nvSpPr>
        <p:spPr>
          <a:xfrm>
            <a:off x="5348339" y="851748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13" name="Conector recto 1012"/>
          <p:cNvCxnSpPr/>
          <p:nvPr/>
        </p:nvCxnSpPr>
        <p:spPr>
          <a:xfrm>
            <a:off x="768581" y="6690568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C20DE29-FA3F-48C1-5C03-FD82024121D2}"/>
              </a:ext>
            </a:extLst>
          </p:cNvPr>
          <p:cNvSpPr txBox="1"/>
          <p:nvPr/>
        </p:nvSpPr>
        <p:spPr>
          <a:xfrm>
            <a:off x="2429762" y="674927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B10500-5CCD-2901-987D-842A531D08AB}"/>
              </a:ext>
            </a:extLst>
          </p:cNvPr>
          <p:cNvSpPr txBox="1"/>
          <p:nvPr/>
        </p:nvSpPr>
        <p:spPr>
          <a:xfrm>
            <a:off x="3735237" y="67159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983E85-EF03-4808-0D62-F8DEE49D14D4}"/>
              </a:ext>
            </a:extLst>
          </p:cNvPr>
          <p:cNvSpPr txBox="1"/>
          <p:nvPr/>
        </p:nvSpPr>
        <p:spPr>
          <a:xfrm>
            <a:off x="5335967" y="672640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6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64" name="Rectángulo redondeado 163"/>
          <p:cNvSpPr/>
          <p:nvPr/>
        </p:nvSpPr>
        <p:spPr>
          <a:xfrm>
            <a:off x="268941" y="146347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CuadroTexto 164"/>
          <p:cNvSpPr txBox="1"/>
          <p:nvPr/>
        </p:nvSpPr>
        <p:spPr>
          <a:xfrm>
            <a:off x="2914196" y="1436211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66" name="Rectángulo redondeado 165"/>
          <p:cNvSpPr/>
          <p:nvPr/>
        </p:nvSpPr>
        <p:spPr>
          <a:xfrm>
            <a:off x="250654" y="1810799"/>
            <a:ext cx="6416488" cy="170574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CuadroTexto 166"/>
          <p:cNvSpPr txBox="1"/>
          <p:nvPr/>
        </p:nvSpPr>
        <p:spPr>
          <a:xfrm rot="16200000">
            <a:off x="149571" y="254716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8" name="Conector recto 167"/>
          <p:cNvCxnSpPr/>
          <p:nvPr/>
        </p:nvCxnSpPr>
        <p:spPr>
          <a:xfrm>
            <a:off x="792596" y="1810799"/>
            <a:ext cx="0" cy="170574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930619" y="21336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/>
          <p:nvPr/>
        </p:nvCxnSpPr>
        <p:spPr>
          <a:xfrm>
            <a:off x="2061251" y="1862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3458898" y="18669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172"/>
          <p:cNvCxnSpPr/>
          <p:nvPr/>
        </p:nvCxnSpPr>
        <p:spPr>
          <a:xfrm>
            <a:off x="4610038" y="18540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uadroTexto 173"/>
          <p:cNvSpPr txBox="1"/>
          <p:nvPr/>
        </p:nvSpPr>
        <p:spPr>
          <a:xfrm>
            <a:off x="910113" y="1849263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5" name="CuadroTexto 174"/>
          <p:cNvSpPr txBox="1"/>
          <p:nvPr/>
        </p:nvSpPr>
        <p:spPr>
          <a:xfrm>
            <a:off x="2452861" y="184839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3881116" y="1827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5348136" y="182758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8" name="Conector recto 177"/>
          <p:cNvCxnSpPr/>
          <p:nvPr/>
        </p:nvCxnSpPr>
        <p:spPr>
          <a:xfrm>
            <a:off x="941433" y="24708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>
            <a:off x="2072065" y="21993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/>
          <p:nvPr/>
        </p:nvCxnSpPr>
        <p:spPr>
          <a:xfrm>
            <a:off x="3469712" y="22042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>
            <a:off x="4620852" y="21913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uadroTexto 181"/>
          <p:cNvSpPr txBox="1"/>
          <p:nvPr/>
        </p:nvSpPr>
        <p:spPr>
          <a:xfrm>
            <a:off x="920926" y="218652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3" name="CuadroTexto 182"/>
          <p:cNvSpPr txBox="1"/>
          <p:nvPr/>
        </p:nvSpPr>
        <p:spPr>
          <a:xfrm>
            <a:off x="2435154" y="2186081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4" name="CuadroTexto 183"/>
          <p:cNvSpPr txBox="1"/>
          <p:nvPr/>
        </p:nvSpPr>
        <p:spPr>
          <a:xfrm>
            <a:off x="3874271" y="216460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5" name="CuadroTexto 184"/>
          <p:cNvSpPr txBox="1"/>
          <p:nvPr/>
        </p:nvSpPr>
        <p:spPr>
          <a:xfrm>
            <a:off x="5358950" y="216484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6" name="Conector recto 185"/>
          <p:cNvCxnSpPr/>
          <p:nvPr/>
        </p:nvCxnSpPr>
        <p:spPr>
          <a:xfrm>
            <a:off x="951126" y="278520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2081758" y="25137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>
            <a:off x="3479405" y="25185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>
            <a:off x="4630545" y="25056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CuadroTexto 189"/>
          <p:cNvSpPr txBox="1"/>
          <p:nvPr/>
        </p:nvSpPr>
        <p:spPr>
          <a:xfrm>
            <a:off x="930620" y="250086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1" name="CuadroTexto 190"/>
          <p:cNvSpPr txBox="1"/>
          <p:nvPr/>
        </p:nvSpPr>
        <p:spPr>
          <a:xfrm>
            <a:off x="2444846" y="2500426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2" name="CuadroTexto 191"/>
          <p:cNvSpPr txBox="1"/>
          <p:nvPr/>
        </p:nvSpPr>
        <p:spPr>
          <a:xfrm>
            <a:off x="3746127" y="247919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3" name="CuadroTexto 192"/>
          <p:cNvSpPr txBox="1"/>
          <p:nvPr/>
        </p:nvSpPr>
        <p:spPr>
          <a:xfrm>
            <a:off x="5368643" y="24791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4" name="Conector recto 193"/>
          <p:cNvCxnSpPr/>
          <p:nvPr/>
        </p:nvCxnSpPr>
        <p:spPr>
          <a:xfrm>
            <a:off x="948906" y="31017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2079538" y="28302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/>
          <p:nvPr/>
        </p:nvCxnSpPr>
        <p:spPr>
          <a:xfrm>
            <a:off x="3477185" y="28351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4628325" y="28222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uadroTexto 197"/>
          <p:cNvSpPr txBox="1"/>
          <p:nvPr/>
        </p:nvSpPr>
        <p:spPr>
          <a:xfrm>
            <a:off x="928400" y="281741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9" name="CuadroTexto 198"/>
          <p:cNvSpPr txBox="1"/>
          <p:nvPr/>
        </p:nvSpPr>
        <p:spPr>
          <a:xfrm>
            <a:off x="2442626" y="2816978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0" name="CuadroTexto 199"/>
          <p:cNvSpPr txBox="1"/>
          <p:nvPr/>
        </p:nvSpPr>
        <p:spPr>
          <a:xfrm>
            <a:off x="3743906" y="2795742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5366423" y="279574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928400" y="3106640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03" name="CuadroTexto 202"/>
          <p:cNvSpPr txBox="1"/>
          <p:nvPr/>
        </p:nvSpPr>
        <p:spPr>
          <a:xfrm>
            <a:off x="2442626" y="320320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3743906" y="3181966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5366423" y="318196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6" name="Conector recto 205"/>
          <p:cNvCxnSpPr/>
          <p:nvPr/>
        </p:nvCxnSpPr>
        <p:spPr>
          <a:xfrm>
            <a:off x="2079538" y="31613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3477185" y="31661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>
            <a:off x="4628325" y="31532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ángulo redondeado 208"/>
          <p:cNvSpPr/>
          <p:nvPr/>
        </p:nvSpPr>
        <p:spPr>
          <a:xfrm>
            <a:off x="250654" y="3638079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CuadroTexto 209"/>
          <p:cNvSpPr txBox="1"/>
          <p:nvPr/>
        </p:nvSpPr>
        <p:spPr>
          <a:xfrm rot="16200000">
            <a:off x="139890" y="416797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1" name="Conector recto 210"/>
          <p:cNvCxnSpPr/>
          <p:nvPr/>
        </p:nvCxnSpPr>
        <p:spPr>
          <a:xfrm>
            <a:off x="792596" y="3638079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930619" y="39608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2061251" y="36894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3458898" y="36942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/>
          <p:cNvCxnSpPr/>
          <p:nvPr/>
        </p:nvCxnSpPr>
        <p:spPr>
          <a:xfrm>
            <a:off x="4610038" y="36813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uadroTexto 215"/>
          <p:cNvSpPr txBox="1"/>
          <p:nvPr/>
        </p:nvSpPr>
        <p:spPr>
          <a:xfrm>
            <a:off x="2452862" y="367567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3810053" y="366336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8" name="CuadroTexto 217"/>
          <p:cNvSpPr txBox="1"/>
          <p:nvPr/>
        </p:nvSpPr>
        <p:spPr>
          <a:xfrm>
            <a:off x="5348136" y="365486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/>
          <p:nvPr/>
        </p:nvCxnSpPr>
        <p:spPr>
          <a:xfrm>
            <a:off x="941433" y="42981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72065" y="40266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69712" y="40314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0852" y="40186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CuadroTexto 222"/>
          <p:cNvSpPr txBox="1"/>
          <p:nvPr/>
        </p:nvSpPr>
        <p:spPr>
          <a:xfrm>
            <a:off x="906198" y="367774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2435153" y="4013361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5" name="CuadroTexto 224"/>
          <p:cNvSpPr txBox="1"/>
          <p:nvPr/>
        </p:nvSpPr>
        <p:spPr>
          <a:xfrm>
            <a:off x="3736433" y="3992125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6" name="CuadroTexto 225"/>
          <p:cNvSpPr txBox="1"/>
          <p:nvPr/>
        </p:nvSpPr>
        <p:spPr>
          <a:xfrm>
            <a:off x="5358950" y="399212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7" name="Conector recto 226"/>
          <p:cNvCxnSpPr/>
          <p:nvPr/>
        </p:nvCxnSpPr>
        <p:spPr>
          <a:xfrm>
            <a:off x="951126" y="46124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81758" y="43410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79405" y="43458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30545" y="43329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uadroTexto 230"/>
          <p:cNvSpPr txBox="1"/>
          <p:nvPr/>
        </p:nvSpPr>
        <p:spPr>
          <a:xfrm>
            <a:off x="920927" y="39913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2444846" y="432770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3" name="CuadroTexto 232"/>
          <p:cNvSpPr txBox="1"/>
          <p:nvPr/>
        </p:nvSpPr>
        <p:spPr>
          <a:xfrm>
            <a:off x="3746127" y="4306470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4" name="CuadroTexto 233"/>
          <p:cNvSpPr txBox="1"/>
          <p:nvPr/>
        </p:nvSpPr>
        <p:spPr>
          <a:xfrm>
            <a:off x="5368643" y="430647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5" name="Conector recto 234"/>
          <p:cNvCxnSpPr/>
          <p:nvPr/>
        </p:nvCxnSpPr>
        <p:spPr>
          <a:xfrm>
            <a:off x="2079538" y="46575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3477185" y="46623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4628325" y="46495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CuadroTexto 237"/>
          <p:cNvSpPr txBox="1"/>
          <p:nvPr/>
        </p:nvSpPr>
        <p:spPr>
          <a:xfrm>
            <a:off x="928400" y="433295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9" name="CuadroTexto 238"/>
          <p:cNvSpPr txBox="1"/>
          <p:nvPr/>
        </p:nvSpPr>
        <p:spPr>
          <a:xfrm>
            <a:off x="2442626" y="4644258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0" name="CuadroTexto 239"/>
          <p:cNvSpPr txBox="1"/>
          <p:nvPr/>
        </p:nvSpPr>
        <p:spPr>
          <a:xfrm>
            <a:off x="3743906" y="462302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1" name="CuadroTexto 240"/>
          <p:cNvSpPr txBox="1"/>
          <p:nvPr/>
        </p:nvSpPr>
        <p:spPr>
          <a:xfrm>
            <a:off x="5366423" y="462302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928400" y="4631082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43" name="Rectángulo redondeado 242"/>
          <p:cNvSpPr/>
          <p:nvPr/>
        </p:nvSpPr>
        <p:spPr>
          <a:xfrm>
            <a:off x="250654" y="5159033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CuadroTexto 243"/>
          <p:cNvSpPr txBox="1"/>
          <p:nvPr/>
        </p:nvSpPr>
        <p:spPr>
          <a:xfrm rot="16200000">
            <a:off x="260918" y="5688925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Z.A.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45" name="Conector recto 244"/>
          <p:cNvCxnSpPr/>
          <p:nvPr/>
        </p:nvCxnSpPr>
        <p:spPr>
          <a:xfrm>
            <a:off x="792596" y="5159033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930619" y="54818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2061251" y="52103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3458898" y="52151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4610038" y="52023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uadroTexto 249"/>
          <p:cNvSpPr txBox="1"/>
          <p:nvPr/>
        </p:nvSpPr>
        <p:spPr>
          <a:xfrm>
            <a:off x="2452862" y="519663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3810053" y="518432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CuadroTexto 251"/>
          <p:cNvSpPr txBox="1"/>
          <p:nvPr/>
        </p:nvSpPr>
        <p:spPr>
          <a:xfrm>
            <a:off x="5348136" y="51758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3" name="Conector recto 252"/>
          <p:cNvCxnSpPr/>
          <p:nvPr/>
        </p:nvCxnSpPr>
        <p:spPr>
          <a:xfrm>
            <a:off x="941433" y="581909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2072065" y="55476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69712" y="55524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20852" y="55395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uadroTexto 256"/>
          <p:cNvSpPr txBox="1"/>
          <p:nvPr/>
        </p:nvSpPr>
        <p:spPr>
          <a:xfrm>
            <a:off x="906198" y="519869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2435153" y="5534315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736434" y="5513079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5358950" y="551307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1" name="Conector recto 260"/>
          <p:cNvCxnSpPr/>
          <p:nvPr/>
        </p:nvCxnSpPr>
        <p:spPr>
          <a:xfrm>
            <a:off x="951126" y="61334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2081758" y="58619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3479405" y="58667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4630545" y="58539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CuadroTexto 264"/>
          <p:cNvSpPr txBox="1"/>
          <p:nvPr/>
        </p:nvSpPr>
        <p:spPr>
          <a:xfrm>
            <a:off x="920927" y="551226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444847" y="5848660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3746126" y="582742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5368643" y="582742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1,001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9" name="Conector recto 268"/>
          <p:cNvCxnSpPr/>
          <p:nvPr/>
        </p:nvCxnSpPr>
        <p:spPr>
          <a:xfrm>
            <a:off x="2079538" y="61785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3477185" y="61833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4628325" y="61704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CuadroTexto 271"/>
          <p:cNvSpPr txBox="1"/>
          <p:nvPr/>
        </p:nvSpPr>
        <p:spPr>
          <a:xfrm>
            <a:off x="928400" y="585391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2442626" y="6165212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743906" y="6143976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366423" y="6143976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1,002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28400" y="615203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77" name="Rectángulo redondeado 276"/>
          <p:cNvSpPr/>
          <p:nvPr/>
        </p:nvSpPr>
        <p:spPr>
          <a:xfrm>
            <a:off x="250654" y="6723483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CuadroTexto 277"/>
          <p:cNvSpPr txBox="1"/>
          <p:nvPr/>
        </p:nvSpPr>
        <p:spPr>
          <a:xfrm rot="16200000">
            <a:off x="255306" y="7253375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Z.M.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79" name="Conector recto 278"/>
          <p:cNvCxnSpPr/>
          <p:nvPr/>
        </p:nvCxnSpPr>
        <p:spPr>
          <a:xfrm>
            <a:off x="792596" y="6723483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930619" y="70462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2061251" y="67748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3458898" y="67796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4610038" y="67667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CuadroTexto 283"/>
          <p:cNvSpPr txBox="1"/>
          <p:nvPr/>
        </p:nvSpPr>
        <p:spPr>
          <a:xfrm>
            <a:off x="2452861" y="6761082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3810053" y="674877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48136" y="674027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7" name="Conector recto 286"/>
          <p:cNvCxnSpPr/>
          <p:nvPr/>
        </p:nvCxnSpPr>
        <p:spPr>
          <a:xfrm>
            <a:off x="941433" y="7383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2072065" y="71120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3469712" y="71168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4620852" y="71040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CuadroTexto 290"/>
          <p:cNvSpPr txBox="1"/>
          <p:nvPr/>
        </p:nvSpPr>
        <p:spPr>
          <a:xfrm>
            <a:off x="906198" y="676314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2435154" y="709876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3736434" y="707752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5358950" y="707752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5" name="Conector recto 294"/>
          <p:cNvCxnSpPr/>
          <p:nvPr/>
        </p:nvCxnSpPr>
        <p:spPr>
          <a:xfrm>
            <a:off x="951126" y="76978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2081758" y="74264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3479405" y="74312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4630545" y="74183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CuadroTexto 298"/>
          <p:cNvSpPr txBox="1"/>
          <p:nvPr/>
        </p:nvSpPr>
        <p:spPr>
          <a:xfrm>
            <a:off x="920927" y="707671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2444847" y="7413110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746127" y="739187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5368643" y="739187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1,001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03" name="Conector recto 302"/>
          <p:cNvCxnSpPr/>
          <p:nvPr/>
        </p:nvCxnSpPr>
        <p:spPr>
          <a:xfrm>
            <a:off x="2079538" y="77429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477185" y="77477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28325" y="77349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uadroTexto 305"/>
          <p:cNvSpPr txBox="1"/>
          <p:nvPr/>
        </p:nvSpPr>
        <p:spPr>
          <a:xfrm>
            <a:off x="928400" y="741836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42627" y="772966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743907" y="7708426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5366423" y="770842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928400" y="771648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</p:spTree>
    <p:extLst>
      <p:ext uri="{BB962C8B-B14F-4D97-AF65-F5344CB8AC3E}">
        <p14:creationId xmlns:p14="http://schemas.microsoft.com/office/powerpoint/2010/main" val="193558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403633" y="1811280"/>
            <a:ext cx="10919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Ecológico 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2522077" y="1861157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3864203" y="1848848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5421172" y="18306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379316" y="2229935"/>
            <a:ext cx="13789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Clásico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2522261" y="2255479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3864386" y="2243170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5406432" y="225841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397602" y="2611484"/>
            <a:ext cx="14654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Clásico 6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niveles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2540547" y="2637028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3882673" y="2624719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5435680" y="263854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389961" y="3001701"/>
            <a:ext cx="15327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granito (3)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2535094" y="3014010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3877220" y="3001701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5419265" y="301694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372425" y="3516788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vertical (4)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2551509" y="3528414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5" name="CuadroTexto 344"/>
          <p:cNvSpPr txBox="1"/>
          <p:nvPr/>
        </p:nvSpPr>
        <p:spPr>
          <a:xfrm>
            <a:off x="3858110" y="3516105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6" name="CuadroTexto 345"/>
          <p:cNvSpPr txBox="1"/>
          <p:nvPr/>
        </p:nvSpPr>
        <p:spPr>
          <a:xfrm>
            <a:off x="5435680" y="353135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Rectángulo redondeado 346"/>
          <p:cNvSpPr/>
          <p:nvPr/>
        </p:nvSpPr>
        <p:spPr>
          <a:xfrm>
            <a:off x="304695" y="395909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CuadroTexto 350"/>
          <p:cNvSpPr txBox="1"/>
          <p:nvPr/>
        </p:nvSpPr>
        <p:spPr>
          <a:xfrm>
            <a:off x="385808" y="4290789"/>
            <a:ext cx="17524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(plataforma Amor A II)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3025935" y="3935398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56" name="CuadroTexto 355"/>
          <p:cNvSpPr txBox="1"/>
          <p:nvPr/>
        </p:nvSpPr>
        <p:spPr>
          <a:xfrm>
            <a:off x="3762138" y="43565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7" name="CuadroTexto 356"/>
          <p:cNvSpPr txBox="1"/>
          <p:nvPr/>
        </p:nvSpPr>
        <p:spPr>
          <a:xfrm>
            <a:off x="2691648" y="432826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8" name="CuadroTexto 357"/>
          <p:cNvSpPr txBox="1"/>
          <p:nvPr/>
        </p:nvSpPr>
        <p:spPr>
          <a:xfrm>
            <a:off x="394808" y="4710650"/>
            <a:ext cx="17524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(plataforma Amor A II)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0" name="CuadroTexto 359"/>
          <p:cNvSpPr txBox="1"/>
          <p:nvPr/>
        </p:nvSpPr>
        <p:spPr>
          <a:xfrm>
            <a:off x="3771832" y="4843953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1" name="CuadroTexto 360"/>
          <p:cNvSpPr txBox="1"/>
          <p:nvPr/>
        </p:nvSpPr>
        <p:spPr>
          <a:xfrm>
            <a:off x="2701342" y="481564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6" name="CuadroTexto 365"/>
          <p:cNvSpPr txBox="1"/>
          <p:nvPr/>
        </p:nvSpPr>
        <p:spPr>
          <a:xfrm>
            <a:off x="464203" y="5179472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Párvulo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8" name="CuadroTexto 367"/>
          <p:cNvSpPr txBox="1"/>
          <p:nvPr/>
        </p:nvSpPr>
        <p:spPr>
          <a:xfrm>
            <a:off x="3919668" y="530551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9" name="CuadroTexto 368"/>
          <p:cNvSpPr txBox="1"/>
          <p:nvPr/>
        </p:nvSpPr>
        <p:spPr>
          <a:xfrm>
            <a:off x="2685277" y="527886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437838" y="5576578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2665258" y="567389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460648" y="6057736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2" name="CuadroTexto 381"/>
          <p:cNvSpPr txBox="1"/>
          <p:nvPr/>
        </p:nvSpPr>
        <p:spPr>
          <a:xfrm>
            <a:off x="430072" y="6487515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Osario con urna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2" name="CuadroTexto 391"/>
          <p:cNvSpPr txBox="1"/>
          <p:nvPr/>
        </p:nvSpPr>
        <p:spPr>
          <a:xfrm>
            <a:off x="2676487" y="607622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3" name="CuadroTexto 392"/>
          <p:cNvSpPr txBox="1"/>
          <p:nvPr/>
        </p:nvSpPr>
        <p:spPr>
          <a:xfrm>
            <a:off x="2660603" y="649907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3777433" y="611430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5" name="CuadroTexto 394"/>
          <p:cNvSpPr txBox="1"/>
          <p:nvPr/>
        </p:nvSpPr>
        <p:spPr>
          <a:xfrm>
            <a:off x="3757415" y="650933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3763055" y="568728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7" name="CuadroTexto 396"/>
          <p:cNvSpPr txBox="1"/>
          <p:nvPr/>
        </p:nvSpPr>
        <p:spPr>
          <a:xfrm>
            <a:off x="293637" y="6976568"/>
            <a:ext cx="552587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10,000.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35,000.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 500.00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1" name="Rectángulo redondeado 430"/>
          <p:cNvSpPr/>
          <p:nvPr/>
        </p:nvSpPr>
        <p:spPr>
          <a:xfrm>
            <a:off x="304695" y="1800269"/>
            <a:ext cx="6391783" cy="2062314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2" name="Conector recto 431"/>
          <p:cNvCxnSpPr/>
          <p:nvPr/>
        </p:nvCxnSpPr>
        <p:spPr>
          <a:xfrm>
            <a:off x="409033" y="22101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cto 432"/>
          <p:cNvCxnSpPr/>
          <p:nvPr/>
        </p:nvCxnSpPr>
        <p:spPr>
          <a:xfrm>
            <a:off x="3451830" y="19007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cto 433"/>
          <p:cNvCxnSpPr/>
          <p:nvPr/>
        </p:nvCxnSpPr>
        <p:spPr>
          <a:xfrm>
            <a:off x="4667013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2104911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recto 439"/>
          <p:cNvCxnSpPr/>
          <p:nvPr/>
        </p:nvCxnSpPr>
        <p:spPr>
          <a:xfrm>
            <a:off x="434324" y="261089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recto 440"/>
          <p:cNvCxnSpPr/>
          <p:nvPr/>
        </p:nvCxnSpPr>
        <p:spPr>
          <a:xfrm>
            <a:off x="3448974" y="2262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4667013" y="2281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2102055" y="22582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recto 443"/>
          <p:cNvCxnSpPr/>
          <p:nvPr/>
        </p:nvCxnSpPr>
        <p:spPr>
          <a:xfrm>
            <a:off x="450607" y="302220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ector recto 444"/>
          <p:cNvCxnSpPr/>
          <p:nvPr/>
        </p:nvCxnSpPr>
        <p:spPr>
          <a:xfrm>
            <a:off x="3448974" y="26852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ector recto 445"/>
          <p:cNvCxnSpPr/>
          <p:nvPr/>
        </p:nvCxnSpPr>
        <p:spPr>
          <a:xfrm>
            <a:off x="4667013" y="27034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Conector recto 446"/>
          <p:cNvCxnSpPr/>
          <p:nvPr/>
        </p:nvCxnSpPr>
        <p:spPr>
          <a:xfrm>
            <a:off x="2102055" y="2680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/>
          <p:cNvCxnSpPr/>
          <p:nvPr/>
        </p:nvCxnSpPr>
        <p:spPr>
          <a:xfrm>
            <a:off x="3452615" y="31004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cto 448"/>
          <p:cNvCxnSpPr/>
          <p:nvPr/>
        </p:nvCxnSpPr>
        <p:spPr>
          <a:xfrm>
            <a:off x="4670654" y="31186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/>
          <p:cNvCxnSpPr/>
          <p:nvPr/>
        </p:nvCxnSpPr>
        <p:spPr>
          <a:xfrm>
            <a:off x="2105696" y="3095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ángulo redondeado 450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2" name="CuadroTexto 451"/>
          <p:cNvSpPr txBox="1"/>
          <p:nvPr/>
        </p:nvSpPr>
        <p:spPr>
          <a:xfrm>
            <a:off x="2956043" y="1422906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465" name="Conector recto 464"/>
          <p:cNvCxnSpPr/>
          <p:nvPr/>
        </p:nvCxnSpPr>
        <p:spPr>
          <a:xfrm>
            <a:off x="450607" y="347544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65400" y="35218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83439" y="35399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2118481" y="35170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Rectángulo redondeado 527"/>
          <p:cNvSpPr/>
          <p:nvPr/>
        </p:nvSpPr>
        <p:spPr>
          <a:xfrm>
            <a:off x="310781" y="4284712"/>
            <a:ext cx="6391783" cy="254431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9" name="Conector recto 528"/>
          <p:cNvCxnSpPr/>
          <p:nvPr/>
        </p:nvCxnSpPr>
        <p:spPr>
          <a:xfrm>
            <a:off x="415119" y="469456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7916" y="43851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73099" y="43804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2110997" y="43804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440410" y="5095336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5060" y="47474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73099" y="47655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2108141" y="47426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56693" y="550665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5060" y="51697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73099" y="51879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2108141" y="51649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3458701" y="55849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4676740" y="56030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111782" y="55801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456693" y="595989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3471486" y="60062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ector recto 545"/>
          <p:cNvCxnSpPr/>
          <p:nvPr/>
        </p:nvCxnSpPr>
        <p:spPr>
          <a:xfrm>
            <a:off x="4689525" y="60244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2124567" y="60015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ector recto 547"/>
          <p:cNvCxnSpPr/>
          <p:nvPr/>
        </p:nvCxnSpPr>
        <p:spPr>
          <a:xfrm>
            <a:off x="448454" y="6400723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/>
          <p:cNvCxnSpPr/>
          <p:nvPr/>
        </p:nvCxnSpPr>
        <p:spPr>
          <a:xfrm>
            <a:off x="3448974" y="65207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ector recto 549"/>
          <p:cNvCxnSpPr/>
          <p:nvPr/>
        </p:nvCxnSpPr>
        <p:spPr>
          <a:xfrm>
            <a:off x="4667013" y="65388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ector recto 550"/>
          <p:cNvCxnSpPr/>
          <p:nvPr/>
        </p:nvCxnSpPr>
        <p:spPr>
          <a:xfrm>
            <a:off x="2102055" y="65159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CuadroTexto 551"/>
          <p:cNvSpPr txBox="1"/>
          <p:nvPr/>
        </p:nvSpPr>
        <p:spPr>
          <a:xfrm>
            <a:off x="5414831" y="4381416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5424524" y="4842311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5408459" y="530553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5" name="CuadroTexto 554"/>
          <p:cNvSpPr txBox="1"/>
          <p:nvPr/>
        </p:nvSpPr>
        <p:spPr>
          <a:xfrm>
            <a:off x="5424524" y="5655494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5440110" y="6074373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7" name="CuadroTexto 556"/>
          <p:cNvSpPr txBox="1"/>
          <p:nvPr/>
        </p:nvSpPr>
        <p:spPr>
          <a:xfrm>
            <a:off x="5431891" y="6487515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06" name="Rectángulo redondeado 105"/>
          <p:cNvSpPr/>
          <p:nvPr/>
        </p:nvSpPr>
        <p:spPr>
          <a:xfrm>
            <a:off x="287228" y="1463474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CuadroTexto 106"/>
          <p:cNvSpPr txBox="1"/>
          <p:nvPr/>
        </p:nvSpPr>
        <p:spPr>
          <a:xfrm rot="16200000">
            <a:off x="177300" y="184153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08" name="Conector recto 107"/>
          <p:cNvCxnSpPr/>
          <p:nvPr/>
        </p:nvCxnSpPr>
        <p:spPr>
          <a:xfrm>
            <a:off x="829170" y="1463476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967193" y="17862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2097825" y="15148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3495472" y="15196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646612" y="1506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uadroTexto 112"/>
          <p:cNvSpPr txBox="1"/>
          <p:nvPr/>
        </p:nvSpPr>
        <p:spPr>
          <a:xfrm>
            <a:off x="946687" y="1501938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4" name="CuadroTexto 113"/>
          <p:cNvSpPr txBox="1"/>
          <p:nvPr/>
        </p:nvSpPr>
        <p:spPr>
          <a:xfrm>
            <a:off x="2489435" y="150107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832072" y="147793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5384710" y="148026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17" name="Conector recto 116"/>
          <p:cNvCxnSpPr/>
          <p:nvPr/>
        </p:nvCxnSpPr>
        <p:spPr>
          <a:xfrm>
            <a:off x="978007" y="21235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/>
          <p:cNvCxnSpPr/>
          <p:nvPr/>
        </p:nvCxnSpPr>
        <p:spPr>
          <a:xfrm>
            <a:off x="2108639" y="18520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3506286" y="18568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4657426" y="18440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957501" y="183919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2471727" y="183875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3823805" y="181752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5395524" y="181752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25" name="Conector recto 124"/>
          <p:cNvCxnSpPr/>
          <p:nvPr/>
        </p:nvCxnSpPr>
        <p:spPr>
          <a:xfrm>
            <a:off x="2118332" y="21664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/>
          <p:cNvCxnSpPr/>
          <p:nvPr/>
        </p:nvCxnSpPr>
        <p:spPr>
          <a:xfrm>
            <a:off x="3515979" y="21712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/>
          <p:cNvCxnSpPr/>
          <p:nvPr/>
        </p:nvCxnSpPr>
        <p:spPr>
          <a:xfrm>
            <a:off x="4667119" y="21583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uadroTexto 127"/>
          <p:cNvSpPr txBox="1"/>
          <p:nvPr/>
        </p:nvSpPr>
        <p:spPr>
          <a:xfrm>
            <a:off x="967194" y="21535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9" name="CuadroTexto 128"/>
          <p:cNvSpPr txBox="1"/>
          <p:nvPr/>
        </p:nvSpPr>
        <p:spPr>
          <a:xfrm>
            <a:off x="2481420" y="2153101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0" name="CuadroTexto 129"/>
          <p:cNvSpPr txBox="1"/>
          <p:nvPr/>
        </p:nvSpPr>
        <p:spPr>
          <a:xfrm>
            <a:off x="3832191" y="2131865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1" name="CuadroTexto 130"/>
          <p:cNvSpPr txBox="1"/>
          <p:nvPr/>
        </p:nvSpPr>
        <p:spPr>
          <a:xfrm>
            <a:off x="5405217" y="213186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2" name="Rectángulo redondeado 131"/>
          <p:cNvSpPr/>
          <p:nvPr/>
        </p:nvSpPr>
        <p:spPr>
          <a:xfrm>
            <a:off x="287228" y="2684512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CuadroTexto 132"/>
          <p:cNvSpPr txBox="1"/>
          <p:nvPr/>
        </p:nvSpPr>
        <p:spPr>
          <a:xfrm rot="16200000">
            <a:off x="177300" y="306257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34" name="Conector recto 133"/>
          <p:cNvCxnSpPr/>
          <p:nvPr/>
        </p:nvCxnSpPr>
        <p:spPr>
          <a:xfrm>
            <a:off x="829170" y="2684514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134"/>
          <p:cNvCxnSpPr/>
          <p:nvPr/>
        </p:nvCxnSpPr>
        <p:spPr>
          <a:xfrm>
            <a:off x="967193" y="30073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>
            <a:off x="2097825" y="27358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3495472" y="27406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4646612" y="27277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/>
          <p:cNvSpPr txBox="1"/>
          <p:nvPr/>
        </p:nvSpPr>
        <p:spPr>
          <a:xfrm>
            <a:off x="946687" y="272297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0" name="CuadroTexto 139"/>
          <p:cNvSpPr txBox="1"/>
          <p:nvPr/>
        </p:nvSpPr>
        <p:spPr>
          <a:xfrm>
            <a:off x="2489436" y="272211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1" name="CuadroTexto 140"/>
          <p:cNvSpPr txBox="1"/>
          <p:nvPr/>
        </p:nvSpPr>
        <p:spPr>
          <a:xfrm>
            <a:off x="3832072" y="2698977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2" name="CuadroTexto 141"/>
          <p:cNvSpPr txBox="1"/>
          <p:nvPr/>
        </p:nvSpPr>
        <p:spPr>
          <a:xfrm>
            <a:off x="5384710" y="270130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43" name="Conector recto 142"/>
          <p:cNvCxnSpPr/>
          <p:nvPr/>
        </p:nvCxnSpPr>
        <p:spPr>
          <a:xfrm>
            <a:off x="978007" y="33445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108639" y="30731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3506286" y="30779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4657426" y="30650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uadroTexto 146"/>
          <p:cNvSpPr txBox="1"/>
          <p:nvPr/>
        </p:nvSpPr>
        <p:spPr>
          <a:xfrm>
            <a:off x="957501" y="306023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8" name="CuadroTexto 147"/>
          <p:cNvSpPr txBox="1"/>
          <p:nvPr/>
        </p:nvSpPr>
        <p:spPr>
          <a:xfrm>
            <a:off x="2471728" y="3059794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9" name="CuadroTexto 148"/>
          <p:cNvSpPr txBox="1"/>
          <p:nvPr/>
        </p:nvSpPr>
        <p:spPr>
          <a:xfrm>
            <a:off x="3823806" y="303855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0" name="CuadroTexto 149"/>
          <p:cNvSpPr txBox="1"/>
          <p:nvPr/>
        </p:nvSpPr>
        <p:spPr>
          <a:xfrm>
            <a:off x="5395524" y="30385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1" name="Conector recto 150"/>
          <p:cNvCxnSpPr/>
          <p:nvPr/>
        </p:nvCxnSpPr>
        <p:spPr>
          <a:xfrm>
            <a:off x="2118332" y="33874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3515979" y="33922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/>
          <p:cNvCxnSpPr/>
          <p:nvPr/>
        </p:nvCxnSpPr>
        <p:spPr>
          <a:xfrm>
            <a:off x="4667119" y="33793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uadroTexto 153"/>
          <p:cNvSpPr txBox="1"/>
          <p:nvPr/>
        </p:nvSpPr>
        <p:spPr>
          <a:xfrm>
            <a:off x="967194" y="337457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5" name="CuadroTexto 154"/>
          <p:cNvSpPr txBox="1"/>
          <p:nvPr/>
        </p:nvSpPr>
        <p:spPr>
          <a:xfrm>
            <a:off x="2481420" y="337413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6" name="CuadroTexto 155"/>
          <p:cNvSpPr txBox="1"/>
          <p:nvPr/>
        </p:nvSpPr>
        <p:spPr>
          <a:xfrm>
            <a:off x="3782700" y="3352903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7" name="CuadroTexto 156"/>
          <p:cNvSpPr txBox="1"/>
          <p:nvPr/>
        </p:nvSpPr>
        <p:spPr>
          <a:xfrm>
            <a:off x="5405217" y="335290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8" name="Rectángulo redondeado 157"/>
          <p:cNvSpPr/>
          <p:nvPr/>
        </p:nvSpPr>
        <p:spPr>
          <a:xfrm>
            <a:off x="268941" y="3905550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CuadroTexto 163"/>
          <p:cNvSpPr txBox="1"/>
          <p:nvPr/>
        </p:nvSpPr>
        <p:spPr>
          <a:xfrm rot="16200000">
            <a:off x="159013" y="428361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5" name="Conector recto 164"/>
          <p:cNvCxnSpPr/>
          <p:nvPr/>
        </p:nvCxnSpPr>
        <p:spPr>
          <a:xfrm>
            <a:off x="810883" y="3905552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/>
          <p:cNvCxnSpPr/>
          <p:nvPr/>
        </p:nvCxnSpPr>
        <p:spPr>
          <a:xfrm>
            <a:off x="948906" y="42283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/>
          <p:cNvCxnSpPr/>
          <p:nvPr/>
        </p:nvCxnSpPr>
        <p:spPr>
          <a:xfrm>
            <a:off x="2079538" y="39568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>
            <a:off x="3477185" y="39616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4628325" y="39488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adroTexto 170"/>
          <p:cNvSpPr txBox="1"/>
          <p:nvPr/>
        </p:nvSpPr>
        <p:spPr>
          <a:xfrm>
            <a:off x="928400" y="3944014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2471148" y="394314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3841127" y="392881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4" name="CuadroTexto 173"/>
          <p:cNvSpPr txBox="1"/>
          <p:nvPr/>
        </p:nvSpPr>
        <p:spPr>
          <a:xfrm>
            <a:off x="5366423" y="392233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5" name="Conector recto 174"/>
          <p:cNvCxnSpPr/>
          <p:nvPr/>
        </p:nvCxnSpPr>
        <p:spPr>
          <a:xfrm>
            <a:off x="959720" y="456561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2090352" y="42941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3487999" y="42989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>
            <a:off x="4639139" y="42860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uadroTexto 178"/>
          <p:cNvSpPr txBox="1"/>
          <p:nvPr/>
        </p:nvSpPr>
        <p:spPr>
          <a:xfrm>
            <a:off x="939214" y="428127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2453441" y="428083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1" name="CuadroTexto 180"/>
          <p:cNvSpPr txBox="1"/>
          <p:nvPr/>
        </p:nvSpPr>
        <p:spPr>
          <a:xfrm>
            <a:off x="3805518" y="425959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2" name="CuadroTexto 181"/>
          <p:cNvSpPr txBox="1"/>
          <p:nvPr/>
        </p:nvSpPr>
        <p:spPr>
          <a:xfrm>
            <a:off x="5377237" y="42595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3" name="Conector recto 182"/>
          <p:cNvCxnSpPr/>
          <p:nvPr/>
        </p:nvCxnSpPr>
        <p:spPr>
          <a:xfrm>
            <a:off x="2100045" y="46084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3497692" y="461330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4648832" y="46004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948907" y="459561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7" name="CuadroTexto 186"/>
          <p:cNvSpPr txBox="1"/>
          <p:nvPr/>
        </p:nvSpPr>
        <p:spPr>
          <a:xfrm>
            <a:off x="2463134" y="459517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833915" y="4573941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5386930" y="457394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0" name="Rectángulo redondeado 189"/>
          <p:cNvSpPr/>
          <p:nvPr/>
        </p:nvSpPr>
        <p:spPr>
          <a:xfrm>
            <a:off x="268941" y="5126588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CuadroTexto 190"/>
          <p:cNvSpPr txBox="1"/>
          <p:nvPr/>
        </p:nvSpPr>
        <p:spPr>
          <a:xfrm rot="16200000">
            <a:off x="159013" y="5504648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92" name="Conector recto 191"/>
          <p:cNvCxnSpPr/>
          <p:nvPr/>
        </p:nvCxnSpPr>
        <p:spPr>
          <a:xfrm>
            <a:off x="810883" y="5126590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>
            <a:off x="948906" y="544939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>
            <a:off x="2079538" y="51779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3477185" y="51827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/>
          <p:nvPr/>
        </p:nvCxnSpPr>
        <p:spPr>
          <a:xfrm>
            <a:off x="4628325" y="51698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uadroTexto 196"/>
          <p:cNvSpPr txBox="1"/>
          <p:nvPr/>
        </p:nvSpPr>
        <p:spPr>
          <a:xfrm>
            <a:off x="928400" y="516505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8" name="CuadroTexto 197"/>
          <p:cNvSpPr txBox="1"/>
          <p:nvPr/>
        </p:nvSpPr>
        <p:spPr>
          <a:xfrm>
            <a:off x="2471148" y="5164187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9" name="CuadroTexto 198"/>
          <p:cNvSpPr txBox="1"/>
          <p:nvPr/>
        </p:nvSpPr>
        <p:spPr>
          <a:xfrm>
            <a:off x="3813785" y="5141053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0" name="CuadroTexto 199"/>
          <p:cNvSpPr txBox="1"/>
          <p:nvPr/>
        </p:nvSpPr>
        <p:spPr>
          <a:xfrm>
            <a:off x="5366423" y="514337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1" name="Conector recto 200"/>
          <p:cNvCxnSpPr/>
          <p:nvPr/>
        </p:nvCxnSpPr>
        <p:spPr>
          <a:xfrm>
            <a:off x="959720" y="57866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/>
          <p:nvPr/>
        </p:nvCxnSpPr>
        <p:spPr>
          <a:xfrm>
            <a:off x="2090352" y="55151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3487999" y="55199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/>
          <p:cNvCxnSpPr/>
          <p:nvPr/>
        </p:nvCxnSpPr>
        <p:spPr>
          <a:xfrm>
            <a:off x="4639139" y="55071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CuadroTexto 204"/>
          <p:cNvSpPr txBox="1"/>
          <p:nvPr/>
        </p:nvSpPr>
        <p:spPr>
          <a:xfrm>
            <a:off x="939214" y="550231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2453441" y="5501870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3805518" y="5480634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5377237" y="548063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9" name="Conector recto 208"/>
          <p:cNvCxnSpPr/>
          <p:nvPr/>
        </p:nvCxnSpPr>
        <p:spPr>
          <a:xfrm>
            <a:off x="2100045" y="58295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cto 209"/>
          <p:cNvCxnSpPr/>
          <p:nvPr/>
        </p:nvCxnSpPr>
        <p:spPr>
          <a:xfrm>
            <a:off x="3497692" y="58343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4648832" y="58214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CuadroTexto 211"/>
          <p:cNvSpPr txBox="1"/>
          <p:nvPr/>
        </p:nvSpPr>
        <p:spPr>
          <a:xfrm>
            <a:off x="948907" y="5816655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2463134" y="5816215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3764414" y="579497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5386930" y="57949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6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287227" y="171794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184992" y="237821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810883" y="171356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948906" y="1961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79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3477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/>
          <p:nvPr/>
        </p:nvCxnSpPr>
        <p:spPr>
          <a:xfrm>
            <a:off x="4646441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916783" y="1713569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962462" y="196527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972011" y="22356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972448" y="248289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954472" y="27385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989738" y="299686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48906" y="22183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79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77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6441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72011" y="248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79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77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441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972011" y="27347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2079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477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4646379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962462" y="29943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2080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/>
          <p:cNvCxnSpPr/>
          <p:nvPr/>
        </p:nvCxnSpPr>
        <p:spPr>
          <a:xfrm>
            <a:off x="3478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/>
          <p:cNvCxnSpPr/>
          <p:nvPr/>
        </p:nvCxnSpPr>
        <p:spPr>
          <a:xfrm>
            <a:off x="4647163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2091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3489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4657942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ángulo redondeado 347"/>
          <p:cNvSpPr/>
          <p:nvPr/>
        </p:nvSpPr>
        <p:spPr>
          <a:xfrm>
            <a:off x="279922" y="3408157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77734" y="3934057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/>
          <p:nvPr/>
        </p:nvCxnSpPr>
        <p:spPr>
          <a:xfrm>
            <a:off x="803578" y="3403785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41601" y="3651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72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70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39136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41601" y="39085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72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70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39136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64706" y="41731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72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70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39136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4706" y="4424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072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470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39074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2072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70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>
            <a:off x="4639858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54988" y="342706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54696" y="365473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947297" y="392136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33788" y="41454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60512" y="441646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87227" y="4825942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66914" y="533303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/>
          <p:nvPr/>
        </p:nvCxnSpPr>
        <p:spPr>
          <a:xfrm>
            <a:off x="810883" y="4821570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48906" y="506954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79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77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46441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48906" y="5326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79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77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46441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72011" y="55909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79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77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46441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972011" y="5842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79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77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46379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2080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478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47163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275385" y="6284796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49461" y="679189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/>
          <p:nvPr/>
        </p:nvCxnSpPr>
        <p:spPr>
          <a:xfrm>
            <a:off x="799041" y="6280424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37064" y="65284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67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65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34599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37064" y="67851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67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65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34599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60169" y="70497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67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65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34599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960169" y="73016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67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65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34537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8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66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35321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56409" y="482365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72010" y="508779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63960" y="53396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55950" y="5591454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63150" y="5811918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30405" y="652219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914681" y="68024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35721" y="705533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44604" y="729335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27958" y="630132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2462658" y="1707427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5460212" y="1688112"/>
            <a:ext cx="442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2444950" y="1985741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2462658" y="2205627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2451859" y="246011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44511" y="2723159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3808442" y="276660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2477241" y="2998691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CuadroTexto 251"/>
          <p:cNvSpPr txBox="1"/>
          <p:nvPr/>
        </p:nvSpPr>
        <p:spPr>
          <a:xfrm>
            <a:off x="3764923" y="300670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5372244" y="297329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4" name="CuadroTexto 253"/>
          <p:cNvSpPr txBox="1"/>
          <p:nvPr/>
        </p:nvSpPr>
        <p:spPr>
          <a:xfrm>
            <a:off x="3819425" y="246011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5352342" y="271943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5369299" y="246971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5349397" y="221585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5339301" y="192858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918003" y="223133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903866" y="19546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890582" y="167930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2477241" y="3353388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479022" y="360517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2506160" y="392357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2521244" y="418023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3819425" y="414379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2525504" y="444609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3808442" y="4427268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9" name="CuadroTexto 268"/>
          <p:cNvSpPr txBox="1"/>
          <p:nvPr/>
        </p:nvSpPr>
        <p:spPr>
          <a:xfrm>
            <a:off x="3956353" y="337408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3834520" y="3648575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810475" y="3888673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2" name="CuadroTexto 271"/>
          <p:cNvSpPr txBox="1"/>
          <p:nvPr/>
        </p:nvSpPr>
        <p:spPr>
          <a:xfrm>
            <a:off x="5414234" y="420218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5394332" y="394832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5411289" y="36986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391387" y="34447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5401503" y="444078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429517" y="558944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409615" y="53355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426572" y="508586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406670" y="483200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416786" y="582804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5460212" y="70687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3" name="CuadroTexto 282"/>
          <p:cNvSpPr txBox="1"/>
          <p:nvPr/>
        </p:nvSpPr>
        <p:spPr>
          <a:xfrm>
            <a:off x="5440310" y="681486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5457267" y="65651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5437365" y="631128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447481" y="730731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2482182" y="48336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2460409" y="509706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2455147" y="535190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2475449" y="5581682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823259" y="5598016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2472420" y="5823251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8" name="CuadroTexto 297"/>
          <p:cNvSpPr txBox="1"/>
          <p:nvPr/>
        </p:nvSpPr>
        <p:spPr>
          <a:xfrm>
            <a:off x="3833204" y="586417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9" name="CuadroTexto 298"/>
          <p:cNvSpPr txBox="1"/>
          <p:nvPr/>
        </p:nvSpPr>
        <p:spPr>
          <a:xfrm>
            <a:off x="3855526" y="4810586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3855646" y="5035810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824863" y="536292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2461085" y="6302611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2470817" y="6529487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2494939" y="6794811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478421" y="7059383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832165" y="7058215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84163" y="7273053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812039" y="7281435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3798358" y="6288392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817562" y="655425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3826820" y="682251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257390" y="780849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>
            <a:off x="2902646" y="7781236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Rectángulo redondeado 313"/>
          <p:cNvSpPr/>
          <p:nvPr/>
        </p:nvSpPr>
        <p:spPr>
          <a:xfrm>
            <a:off x="263289" y="8143943"/>
            <a:ext cx="6392011" cy="426974"/>
          </a:xfrm>
          <a:prstGeom prst="roundRect">
            <a:avLst>
              <a:gd name="adj" fmla="val 14786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5" name="Conector recto 314"/>
          <p:cNvCxnSpPr/>
          <p:nvPr/>
        </p:nvCxnSpPr>
        <p:spPr>
          <a:xfrm>
            <a:off x="4251131" y="82465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469756" y="82336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CuadroTexto 316"/>
          <p:cNvSpPr txBox="1"/>
          <p:nvPr/>
        </p:nvSpPr>
        <p:spPr>
          <a:xfrm>
            <a:off x="358744" y="8255068"/>
            <a:ext cx="19848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 M 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226084" y="8255230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4568210" y="8242921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5748905" y="823441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1" name="Conector recto 320"/>
          <p:cNvCxnSpPr/>
          <p:nvPr/>
        </p:nvCxnSpPr>
        <p:spPr>
          <a:xfrm>
            <a:off x="2947699" y="82429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031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02" name="CuadroTexto 201"/>
          <p:cNvSpPr txBox="1"/>
          <p:nvPr/>
        </p:nvSpPr>
        <p:spPr>
          <a:xfrm>
            <a:off x="998633" y="1766885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980733" y="2011403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997404" y="227266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06" name="CuadroTexto 205"/>
          <p:cNvSpPr txBox="1"/>
          <p:nvPr/>
        </p:nvSpPr>
        <p:spPr>
          <a:xfrm>
            <a:off x="1001808" y="2541135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1011726" y="279383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1004252" y="303543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Rectángulo redondeado 209"/>
          <p:cNvSpPr/>
          <p:nvPr/>
        </p:nvSpPr>
        <p:spPr>
          <a:xfrm>
            <a:off x="287227" y="1754193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CuadroTexto 210"/>
          <p:cNvSpPr txBox="1"/>
          <p:nvPr/>
        </p:nvSpPr>
        <p:spPr>
          <a:xfrm rot="16200000">
            <a:off x="-102747" y="2414464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2" name="Conector recto 211"/>
          <p:cNvCxnSpPr/>
          <p:nvPr/>
        </p:nvCxnSpPr>
        <p:spPr>
          <a:xfrm>
            <a:off x="810883" y="1749821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948906" y="19977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/>
          <p:cNvCxnSpPr/>
          <p:nvPr/>
        </p:nvCxnSpPr>
        <p:spPr>
          <a:xfrm>
            <a:off x="2079538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/>
          <p:nvPr/>
        </p:nvCxnSpPr>
        <p:spPr>
          <a:xfrm>
            <a:off x="3477538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4646441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948906" y="22545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2079538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3477538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4646441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972011" y="25191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2079538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3477538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4646441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972011" y="277101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290"/>
          <p:cNvCxnSpPr/>
          <p:nvPr/>
        </p:nvCxnSpPr>
        <p:spPr>
          <a:xfrm>
            <a:off x="2079476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ector recto 321"/>
          <p:cNvCxnSpPr/>
          <p:nvPr/>
        </p:nvCxnSpPr>
        <p:spPr>
          <a:xfrm>
            <a:off x="3477476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recto 322"/>
          <p:cNvCxnSpPr/>
          <p:nvPr/>
        </p:nvCxnSpPr>
        <p:spPr>
          <a:xfrm>
            <a:off x="4646379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recto 323"/>
          <p:cNvCxnSpPr/>
          <p:nvPr/>
        </p:nvCxnSpPr>
        <p:spPr>
          <a:xfrm>
            <a:off x="962462" y="303059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cto 324"/>
          <p:cNvCxnSpPr/>
          <p:nvPr/>
        </p:nvCxnSpPr>
        <p:spPr>
          <a:xfrm>
            <a:off x="2080260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3478260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cto 326"/>
          <p:cNvCxnSpPr/>
          <p:nvPr/>
        </p:nvCxnSpPr>
        <p:spPr>
          <a:xfrm>
            <a:off x="4647163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ector recto 327"/>
          <p:cNvCxnSpPr/>
          <p:nvPr/>
        </p:nvCxnSpPr>
        <p:spPr>
          <a:xfrm>
            <a:off x="2091039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ector recto 328"/>
          <p:cNvCxnSpPr/>
          <p:nvPr/>
        </p:nvCxnSpPr>
        <p:spPr>
          <a:xfrm>
            <a:off x="3489039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ector recto 329"/>
          <p:cNvCxnSpPr/>
          <p:nvPr/>
        </p:nvCxnSpPr>
        <p:spPr>
          <a:xfrm>
            <a:off x="4657942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CuadroTexto 370"/>
          <p:cNvSpPr txBox="1"/>
          <p:nvPr/>
        </p:nvSpPr>
        <p:spPr>
          <a:xfrm>
            <a:off x="999716" y="3401889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981816" y="3646407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998487" y="390766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4" name="CuadroTexto 373"/>
          <p:cNvSpPr txBox="1"/>
          <p:nvPr/>
        </p:nvSpPr>
        <p:spPr>
          <a:xfrm>
            <a:off x="1002891" y="4176139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1012809" y="4428834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1005335" y="467044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Rectángulo redondeado 377"/>
          <p:cNvSpPr/>
          <p:nvPr/>
        </p:nvSpPr>
        <p:spPr>
          <a:xfrm>
            <a:off x="288310" y="3389197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CuadroTexto 379"/>
          <p:cNvSpPr txBox="1"/>
          <p:nvPr/>
        </p:nvSpPr>
        <p:spPr>
          <a:xfrm rot="16200000">
            <a:off x="-107275" y="4049468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1" name="Conector recto 380"/>
          <p:cNvCxnSpPr/>
          <p:nvPr/>
        </p:nvCxnSpPr>
        <p:spPr>
          <a:xfrm>
            <a:off x="811966" y="3384825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949989" y="36328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2080621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ector recto 384"/>
          <p:cNvCxnSpPr/>
          <p:nvPr/>
        </p:nvCxnSpPr>
        <p:spPr>
          <a:xfrm>
            <a:off x="3478621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4647524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ector recto 388"/>
          <p:cNvCxnSpPr/>
          <p:nvPr/>
        </p:nvCxnSpPr>
        <p:spPr>
          <a:xfrm>
            <a:off x="949989" y="38895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2080621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78621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47524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ector recto 392"/>
          <p:cNvCxnSpPr/>
          <p:nvPr/>
        </p:nvCxnSpPr>
        <p:spPr>
          <a:xfrm>
            <a:off x="973094" y="41541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2080621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3478621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4647524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973094" y="44060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2080559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78559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647462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963545" y="46656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81343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3479343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4648246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2092122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3490122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4659025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ángulo redondeado 425"/>
          <p:cNvSpPr/>
          <p:nvPr/>
        </p:nvSpPr>
        <p:spPr>
          <a:xfrm>
            <a:off x="287228" y="5107382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CuadroTexto 426"/>
          <p:cNvSpPr txBox="1"/>
          <p:nvPr/>
        </p:nvSpPr>
        <p:spPr>
          <a:xfrm>
            <a:off x="2932484" y="5080119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28" name="Rectángulo redondeado 427"/>
          <p:cNvSpPr/>
          <p:nvPr/>
        </p:nvSpPr>
        <p:spPr>
          <a:xfrm>
            <a:off x="287227" y="5446107"/>
            <a:ext cx="6398202" cy="824619"/>
          </a:xfrm>
          <a:prstGeom prst="roundRect">
            <a:avLst>
              <a:gd name="adj" fmla="val 9410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9" name="Conector recto 428"/>
          <p:cNvCxnSpPr/>
          <p:nvPr/>
        </p:nvCxnSpPr>
        <p:spPr>
          <a:xfrm>
            <a:off x="3572699" y="55453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4674630" y="55325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CuadroTexto 430"/>
          <p:cNvSpPr txBox="1"/>
          <p:nvPr/>
        </p:nvSpPr>
        <p:spPr>
          <a:xfrm>
            <a:off x="388581" y="5553951"/>
            <a:ext cx="1229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2453163" y="555411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3802627" y="554180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5534448" y="5533302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35" name="Conector recto 434"/>
          <p:cNvCxnSpPr/>
          <p:nvPr/>
        </p:nvCxnSpPr>
        <p:spPr>
          <a:xfrm>
            <a:off x="2135942" y="55418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3572699" y="59738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Conector recto 436"/>
          <p:cNvCxnSpPr/>
          <p:nvPr/>
        </p:nvCxnSpPr>
        <p:spPr>
          <a:xfrm>
            <a:off x="4674630" y="59609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437"/>
          <p:cNvCxnSpPr/>
          <p:nvPr/>
        </p:nvCxnSpPr>
        <p:spPr>
          <a:xfrm>
            <a:off x="2135942" y="59702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cto 438"/>
          <p:cNvCxnSpPr/>
          <p:nvPr/>
        </p:nvCxnSpPr>
        <p:spPr>
          <a:xfrm>
            <a:off x="429435" y="5876875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CuadroTexto 439"/>
          <p:cNvSpPr txBox="1"/>
          <p:nvPr/>
        </p:nvSpPr>
        <p:spPr>
          <a:xfrm>
            <a:off x="399999" y="5946164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2464580" y="5946326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3814044" y="593401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5545866" y="5925515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13519" y="6420222"/>
            <a:ext cx="44791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20000.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*El costo de derecho de sepultura incluye el costo del kit </a:t>
            </a:r>
            <a:r>
              <a:rPr lang="es-E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covid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5506667" y="197375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5534448" y="223820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5514452" y="249203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5514452" y="274397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5530911" y="29938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2411983" y="196284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2412528" y="2224538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2404102" y="2446612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409925" y="2715220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2411608" y="3000555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3773340" y="1958652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3763722" y="2231422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3802101" y="249936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820948" y="2739567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3859291" y="2978034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500180" y="173704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2388072" y="173392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3752426" y="1719843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2402365" y="3618440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CuadroTexto 515"/>
          <p:cNvSpPr txBox="1"/>
          <p:nvPr/>
        </p:nvSpPr>
        <p:spPr>
          <a:xfrm>
            <a:off x="2422829" y="391564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2438314" y="4139850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2446629" y="4372894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2464580" y="4651760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824063" y="3609382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848295" y="386434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4" name="CuadroTexto 523"/>
          <p:cNvSpPr txBox="1"/>
          <p:nvPr/>
        </p:nvSpPr>
        <p:spPr>
          <a:xfrm>
            <a:off x="3823784" y="4142321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3844549" y="4423245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3864901" y="462087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7" name="CuadroTexto 526"/>
          <p:cNvSpPr txBox="1"/>
          <p:nvPr/>
        </p:nvSpPr>
        <p:spPr>
          <a:xfrm>
            <a:off x="5595508" y="462786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8" name="CuadroTexto 527"/>
          <p:cNvSpPr txBox="1"/>
          <p:nvPr/>
        </p:nvSpPr>
        <p:spPr>
          <a:xfrm>
            <a:off x="2400895" y="3375265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3826991" y="341582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5549092" y="36357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576873" y="39002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4" name="CuadroTexto 533"/>
          <p:cNvSpPr txBox="1"/>
          <p:nvPr/>
        </p:nvSpPr>
        <p:spPr>
          <a:xfrm>
            <a:off x="5556877" y="41540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5" name="CuadroTexto 534"/>
          <p:cNvSpPr txBox="1"/>
          <p:nvPr/>
        </p:nvSpPr>
        <p:spPr>
          <a:xfrm>
            <a:off x="5556877" y="440601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542605" y="339908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81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337" name="CuadroTexto 336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40" name="CuadroTexto 339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Rectángulo redondeado 342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CuadroTexto 343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recto 366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CuadroTexto 368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CuadroTexto 374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9" name="CuadroTexto 3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8" name="Rectángulo redondeado 387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CuadroTexto 407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09" name="Conector recto 408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recto 409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cto 41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ángulo redondeado 503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CuadroTexto 504"/>
          <p:cNvSpPr txBox="1"/>
          <p:nvPr/>
        </p:nvSpPr>
        <p:spPr>
          <a:xfrm>
            <a:off x="2805674" y="1393915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08" name="Rectángulo redondeado 507"/>
          <p:cNvSpPr/>
          <p:nvPr/>
        </p:nvSpPr>
        <p:spPr>
          <a:xfrm>
            <a:off x="254251" y="4969009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CuadroTexto 508"/>
          <p:cNvSpPr txBox="1"/>
          <p:nvPr/>
        </p:nvSpPr>
        <p:spPr>
          <a:xfrm>
            <a:off x="2845395" y="4952060"/>
            <a:ext cx="131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0" name="Rectángulo redondeado 509"/>
          <p:cNvSpPr/>
          <p:nvPr/>
        </p:nvSpPr>
        <p:spPr>
          <a:xfrm>
            <a:off x="284291" y="5296099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CuadroTexto 510"/>
          <p:cNvSpPr txBox="1"/>
          <p:nvPr/>
        </p:nvSpPr>
        <p:spPr>
          <a:xfrm rot="16200000">
            <a:off x="180428" y="567981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2" name="Conector recto 511"/>
          <p:cNvCxnSpPr/>
          <p:nvPr/>
        </p:nvCxnSpPr>
        <p:spPr>
          <a:xfrm>
            <a:off x="807947" y="5291727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45970" y="55397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76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3474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4643505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45970" y="57964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76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3474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643505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2076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3474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4643505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942103" y="60660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085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3483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4652131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uadroTexto 545"/>
          <p:cNvSpPr txBox="1"/>
          <p:nvPr/>
        </p:nvSpPr>
        <p:spPr>
          <a:xfrm>
            <a:off x="946001" y="529839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0939" y="57810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940780" y="554407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942593" y="606605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2" name="Rectángulo redondeado 561"/>
          <p:cNvSpPr/>
          <p:nvPr/>
        </p:nvSpPr>
        <p:spPr>
          <a:xfrm>
            <a:off x="257077" y="643281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" name="CuadroTexto 562"/>
          <p:cNvSpPr txBox="1"/>
          <p:nvPr/>
        </p:nvSpPr>
        <p:spPr>
          <a:xfrm rot="16200000">
            <a:off x="153214" y="68165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4" name="Conector recto 563"/>
          <p:cNvCxnSpPr/>
          <p:nvPr/>
        </p:nvCxnSpPr>
        <p:spPr>
          <a:xfrm>
            <a:off x="780733" y="642844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564"/>
          <p:cNvCxnSpPr/>
          <p:nvPr/>
        </p:nvCxnSpPr>
        <p:spPr>
          <a:xfrm>
            <a:off x="918756" y="66764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/>
          <p:cNvCxnSpPr/>
          <p:nvPr/>
        </p:nvCxnSpPr>
        <p:spPr>
          <a:xfrm>
            <a:off x="2049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3447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4616291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918756" y="693319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2049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3447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4616291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049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447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16291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914889" y="72027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58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56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24917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18787" y="643511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923725" y="691772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13566" y="668079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15379" y="720276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Rectángulo redondeado 587"/>
          <p:cNvSpPr/>
          <p:nvPr/>
        </p:nvSpPr>
        <p:spPr>
          <a:xfrm>
            <a:off x="254251" y="760377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9" name="CuadroTexto 588"/>
          <p:cNvSpPr txBox="1"/>
          <p:nvPr/>
        </p:nvSpPr>
        <p:spPr>
          <a:xfrm rot="16200000">
            <a:off x="144777" y="798748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90" name="Conector recto 589"/>
          <p:cNvCxnSpPr/>
          <p:nvPr/>
        </p:nvCxnSpPr>
        <p:spPr>
          <a:xfrm>
            <a:off x="777907" y="759940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15930" y="78473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46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44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13465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915930" y="81041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2046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44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4613465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2046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3444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4613465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912063" y="83737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2055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3453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4622091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CuadroTexto 605"/>
          <p:cNvSpPr txBox="1"/>
          <p:nvPr/>
        </p:nvSpPr>
        <p:spPr>
          <a:xfrm>
            <a:off x="915961" y="760607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920899" y="808868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9" name="CuadroTexto 608"/>
          <p:cNvSpPr txBox="1"/>
          <p:nvPr/>
        </p:nvSpPr>
        <p:spPr>
          <a:xfrm>
            <a:off x="910740" y="78517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0" name="CuadroTexto 609"/>
          <p:cNvSpPr txBox="1"/>
          <p:nvPr/>
        </p:nvSpPr>
        <p:spPr>
          <a:xfrm>
            <a:off x="912553" y="8373723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0" name="Rectángulo redondeado 629"/>
          <p:cNvSpPr/>
          <p:nvPr/>
        </p:nvSpPr>
        <p:spPr>
          <a:xfrm>
            <a:off x="254251" y="873944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CuadroTexto 630"/>
          <p:cNvSpPr txBox="1"/>
          <p:nvPr/>
        </p:nvSpPr>
        <p:spPr>
          <a:xfrm rot="16200000">
            <a:off x="144777" y="912315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2" name="Conector recto 631"/>
          <p:cNvCxnSpPr/>
          <p:nvPr/>
        </p:nvCxnSpPr>
        <p:spPr>
          <a:xfrm>
            <a:off x="777907" y="873506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915930" y="89830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46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3444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4613465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915930" y="923982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46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3444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4613465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2046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3444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4613465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12063" y="95093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55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53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622091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915961" y="874174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0" name="CuadroTexto 649"/>
          <p:cNvSpPr txBox="1"/>
          <p:nvPr/>
        </p:nvSpPr>
        <p:spPr>
          <a:xfrm>
            <a:off x="920899" y="92243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10740" y="898741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2" name="CuadroTexto 651"/>
          <p:cNvSpPr txBox="1"/>
          <p:nvPr/>
        </p:nvSpPr>
        <p:spPr>
          <a:xfrm>
            <a:off x="912553" y="950939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2436153" y="2020806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5" name="CuadroTexto 664"/>
          <p:cNvSpPr txBox="1"/>
          <p:nvPr/>
        </p:nvSpPr>
        <p:spPr>
          <a:xfrm>
            <a:off x="2455302" y="2292475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2442566" y="254925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2449839" y="280111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8" name="CuadroTexto 667"/>
          <p:cNvSpPr txBox="1"/>
          <p:nvPr/>
        </p:nvSpPr>
        <p:spPr>
          <a:xfrm>
            <a:off x="2442565" y="3024660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9" name="CuadroTexto 668"/>
          <p:cNvSpPr txBox="1"/>
          <p:nvPr/>
        </p:nvSpPr>
        <p:spPr>
          <a:xfrm>
            <a:off x="3764912" y="1961924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3768117" y="223535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1" name="CuadroTexto 670"/>
          <p:cNvSpPr txBox="1"/>
          <p:nvPr/>
        </p:nvSpPr>
        <p:spPr>
          <a:xfrm>
            <a:off x="3753497" y="2505225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2" name="CuadroTexto 671"/>
          <p:cNvSpPr txBox="1"/>
          <p:nvPr/>
        </p:nvSpPr>
        <p:spPr>
          <a:xfrm>
            <a:off x="3764912" y="2769797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3" name="CuadroTexto 672"/>
          <p:cNvSpPr txBox="1"/>
          <p:nvPr/>
        </p:nvSpPr>
        <p:spPr>
          <a:xfrm>
            <a:off x="3787062" y="300833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4" name="CuadroTexto 673"/>
          <p:cNvSpPr txBox="1"/>
          <p:nvPr/>
        </p:nvSpPr>
        <p:spPr>
          <a:xfrm>
            <a:off x="2426041" y="1759756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5" name="CuadroTexto 674"/>
          <p:cNvSpPr txBox="1"/>
          <p:nvPr/>
        </p:nvSpPr>
        <p:spPr>
          <a:xfrm>
            <a:off x="2455019" y="365409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6" name="CuadroTexto 675"/>
          <p:cNvSpPr txBox="1"/>
          <p:nvPr/>
        </p:nvSpPr>
        <p:spPr>
          <a:xfrm>
            <a:off x="2445029" y="389313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7" name="CuadroTexto 676"/>
          <p:cNvSpPr txBox="1"/>
          <p:nvPr/>
        </p:nvSpPr>
        <p:spPr>
          <a:xfrm>
            <a:off x="2453375" y="4146862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8" name="CuadroTexto 677"/>
          <p:cNvSpPr txBox="1"/>
          <p:nvPr/>
        </p:nvSpPr>
        <p:spPr>
          <a:xfrm>
            <a:off x="2471360" y="439509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9" name="CuadroTexto 678"/>
          <p:cNvSpPr txBox="1"/>
          <p:nvPr/>
        </p:nvSpPr>
        <p:spPr>
          <a:xfrm>
            <a:off x="2486979" y="4644217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0" name="CuadroTexto 679"/>
          <p:cNvSpPr txBox="1"/>
          <p:nvPr/>
        </p:nvSpPr>
        <p:spPr>
          <a:xfrm>
            <a:off x="3772504" y="3574960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1" name="CuadroTexto 680"/>
          <p:cNvSpPr txBox="1"/>
          <p:nvPr/>
        </p:nvSpPr>
        <p:spPr>
          <a:xfrm>
            <a:off x="3747221" y="3846998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2" name="CuadroTexto 681"/>
          <p:cNvSpPr txBox="1"/>
          <p:nvPr/>
        </p:nvSpPr>
        <p:spPr>
          <a:xfrm>
            <a:off x="3779946" y="409160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3" name="CuadroTexto 682"/>
          <p:cNvSpPr txBox="1"/>
          <p:nvPr/>
        </p:nvSpPr>
        <p:spPr>
          <a:xfrm>
            <a:off x="3777081" y="4364412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4" name="CuadroTexto 683"/>
          <p:cNvSpPr txBox="1"/>
          <p:nvPr/>
        </p:nvSpPr>
        <p:spPr>
          <a:xfrm>
            <a:off x="3779946" y="465401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5" name="CuadroTexto 684"/>
          <p:cNvSpPr txBox="1"/>
          <p:nvPr/>
        </p:nvSpPr>
        <p:spPr>
          <a:xfrm>
            <a:off x="2445831" y="3358785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6" name="CuadroTexto 685"/>
          <p:cNvSpPr txBox="1"/>
          <p:nvPr/>
        </p:nvSpPr>
        <p:spPr>
          <a:xfrm>
            <a:off x="3890582" y="167930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7" name="CuadroTexto 686"/>
          <p:cNvSpPr txBox="1"/>
          <p:nvPr/>
        </p:nvSpPr>
        <p:spPr>
          <a:xfrm>
            <a:off x="3890582" y="33412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8" name="CuadroTexto 687"/>
          <p:cNvSpPr txBox="1"/>
          <p:nvPr/>
        </p:nvSpPr>
        <p:spPr>
          <a:xfrm>
            <a:off x="5298652" y="172169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9" name="CuadroTexto 688"/>
          <p:cNvSpPr txBox="1"/>
          <p:nvPr/>
        </p:nvSpPr>
        <p:spPr>
          <a:xfrm>
            <a:off x="5298652" y="200370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0" name="CuadroTexto 689"/>
          <p:cNvSpPr txBox="1"/>
          <p:nvPr/>
        </p:nvSpPr>
        <p:spPr>
          <a:xfrm>
            <a:off x="5298652" y="223535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1" name="CuadroTexto 690"/>
          <p:cNvSpPr txBox="1"/>
          <p:nvPr/>
        </p:nvSpPr>
        <p:spPr>
          <a:xfrm>
            <a:off x="5298652" y="250172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2" name="CuadroTexto 691"/>
          <p:cNvSpPr txBox="1"/>
          <p:nvPr/>
        </p:nvSpPr>
        <p:spPr>
          <a:xfrm>
            <a:off x="5341005" y="337585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3" name="CuadroTexto 692"/>
          <p:cNvSpPr txBox="1"/>
          <p:nvPr/>
        </p:nvSpPr>
        <p:spPr>
          <a:xfrm>
            <a:off x="5341005" y="365786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4" name="CuadroTexto 693"/>
          <p:cNvSpPr txBox="1"/>
          <p:nvPr/>
        </p:nvSpPr>
        <p:spPr>
          <a:xfrm>
            <a:off x="5341005" y="388951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5" name="CuadroTexto 694"/>
          <p:cNvSpPr txBox="1"/>
          <p:nvPr/>
        </p:nvSpPr>
        <p:spPr>
          <a:xfrm>
            <a:off x="5341005" y="415588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6" name="CuadroTexto 695"/>
          <p:cNvSpPr txBox="1"/>
          <p:nvPr/>
        </p:nvSpPr>
        <p:spPr>
          <a:xfrm>
            <a:off x="5310442" y="275176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7" name="CuadroTexto 696"/>
          <p:cNvSpPr txBox="1"/>
          <p:nvPr/>
        </p:nvSpPr>
        <p:spPr>
          <a:xfrm>
            <a:off x="5298652" y="299851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8" name="CuadroTexto 697"/>
          <p:cNvSpPr txBox="1"/>
          <p:nvPr/>
        </p:nvSpPr>
        <p:spPr>
          <a:xfrm>
            <a:off x="5358110" y="438695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9" name="CuadroTexto 698"/>
          <p:cNvSpPr txBox="1"/>
          <p:nvPr/>
        </p:nvSpPr>
        <p:spPr>
          <a:xfrm>
            <a:off x="5346320" y="46337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0" name="CuadroTexto 699"/>
          <p:cNvSpPr txBox="1"/>
          <p:nvPr/>
        </p:nvSpPr>
        <p:spPr>
          <a:xfrm>
            <a:off x="2563332" y="5283636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1" name="CuadroTexto 700"/>
          <p:cNvSpPr txBox="1"/>
          <p:nvPr/>
        </p:nvSpPr>
        <p:spPr>
          <a:xfrm>
            <a:off x="3829641" y="5278050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2" name="CuadroTexto 701"/>
          <p:cNvSpPr txBox="1"/>
          <p:nvPr/>
        </p:nvSpPr>
        <p:spPr>
          <a:xfrm>
            <a:off x="2579137" y="554469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3" name="CuadroTexto 702"/>
          <p:cNvSpPr txBox="1"/>
          <p:nvPr/>
        </p:nvSpPr>
        <p:spPr>
          <a:xfrm>
            <a:off x="3839913" y="5556874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579938" y="579716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3882939" y="583701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6" name="CuadroTexto 705"/>
          <p:cNvSpPr txBox="1"/>
          <p:nvPr/>
        </p:nvSpPr>
        <p:spPr>
          <a:xfrm>
            <a:off x="2579137" y="6074709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7" name="CuadroTexto 706"/>
          <p:cNvSpPr txBox="1"/>
          <p:nvPr/>
        </p:nvSpPr>
        <p:spPr>
          <a:xfrm>
            <a:off x="3889227" y="6126480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8" name="CuadroTexto 707"/>
          <p:cNvSpPr txBox="1"/>
          <p:nvPr/>
        </p:nvSpPr>
        <p:spPr>
          <a:xfrm>
            <a:off x="2605245" y="6417109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9" name="CuadroTexto 708"/>
          <p:cNvSpPr txBox="1"/>
          <p:nvPr/>
        </p:nvSpPr>
        <p:spPr>
          <a:xfrm>
            <a:off x="3871593" y="6409900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2595591" y="670313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3879365" y="662804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2624181" y="6930310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3888679" y="688978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2594900" y="7201257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3876897" y="715247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5374575" y="52818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5401282" y="55418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4" name="CuadroTexto 723"/>
          <p:cNvSpPr txBox="1"/>
          <p:nvPr/>
        </p:nvSpPr>
        <p:spPr>
          <a:xfrm>
            <a:off x="5401397" y="582287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5" name="CuadroTexto 724"/>
          <p:cNvSpPr txBox="1"/>
          <p:nvPr/>
        </p:nvSpPr>
        <p:spPr>
          <a:xfrm>
            <a:off x="5428104" y="60829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6" name="CuadroTexto 725"/>
          <p:cNvSpPr txBox="1"/>
          <p:nvPr/>
        </p:nvSpPr>
        <p:spPr>
          <a:xfrm>
            <a:off x="5389095" y="640208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7" name="CuadroTexto 726"/>
          <p:cNvSpPr txBox="1"/>
          <p:nvPr/>
        </p:nvSpPr>
        <p:spPr>
          <a:xfrm>
            <a:off x="5415802" y="66621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5415917" y="694310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5408138" y="720388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5423917" y="762421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5450624" y="78842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CuadroTexto 731"/>
          <p:cNvSpPr txBox="1"/>
          <p:nvPr/>
        </p:nvSpPr>
        <p:spPr>
          <a:xfrm>
            <a:off x="5450739" y="816524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3" name="CuadroTexto 732"/>
          <p:cNvSpPr txBox="1"/>
          <p:nvPr/>
        </p:nvSpPr>
        <p:spPr>
          <a:xfrm>
            <a:off x="5442960" y="842601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4" name="CuadroTexto 733"/>
          <p:cNvSpPr txBox="1"/>
          <p:nvPr/>
        </p:nvSpPr>
        <p:spPr>
          <a:xfrm>
            <a:off x="5445979" y="870975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5" name="CuadroTexto 734"/>
          <p:cNvSpPr txBox="1"/>
          <p:nvPr/>
        </p:nvSpPr>
        <p:spPr>
          <a:xfrm>
            <a:off x="5472686" y="896980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6" name="CuadroTexto 735"/>
          <p:cNvSpPr txBox="1"/>
          <p:nvPr/>
        </p:nvSpPr>
        <p:spPr>
          <a:xfrm>
            <a:off x="5472801" y="925078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7" name="CuadroTexto 736"/>
          <p:cNvSpPr txBox="1"/>
          <p:nvPr/>
        </p:nvSpPr>
        <p:spPr>
          <a:xfrm>
            <a:off x="5465022" y="95115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8" name="CuadroTexto 737"/>
          <p:cNvSpPr txBox="1"/>
          <p:nvPr/>
        </p:nvSpPr>
        <p:spPr>
          <a:xfrm>
            <a:off x="2626875" y="7642236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9" name="CuadroTexto 738"/>
          <p:cNvSpPr txBox="1"/>
          <p:nvPr/>
        </p:nvSpPr>
        <p:spPr>
          <a:xfrm>
            <a:off x="2634487" y="787517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0" name="CuadroTexto 739"/>
          <p:cNvSpPr txBox="1"/>
          <p:nvPr/>
        </p:nvSpPr>
        <p:spPr>
          <a:xfrm>
            <a:off x="3883068" y="7851212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1" name="CuadroTexto 740"/>
          <p:cNvSpPr txBox="1"/>
          <p:nvPr/>
        </p:nvSpPr>
        <p:spPr>
          <a:xfrm>
            <a:off x="2620173" y="813050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2" name="CuadroTexto 741"/>
          <p:cNvSpPr txBox="1"/>
          <p:nvPr/>
        </p:nvSpPr>
        <p:spPr>
          <a:xfrm>
            <a:off x="2617417" y="839856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3" name="CuadroTexto 742"/>
          <p:cNvSpPr txBox="1"/>
          <p:nvPr/>
        </p:nvSpPr>
        <p:spPr>
          <a:xfrm>
            <a:off x="3882939" y="836223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4" name="CuadroTexto 743"/>
          <p:cNvSpPr txBox="1"/>
          <p:nvPr/>
        </p:nvSpPr>
        <p:spPr>
          <a:xfrm>
            <a:off x="2612049" y="873769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5" name="CuadroTexto 744"/>
          <p:cNvSpPr txBox="1"/>
          <p:nvPr/>
        </p:nvSpPr>
        <p:spPr>
          <a:xfrm>
            <a:off x="3911954" y="8731322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6" name="CuadroTexto 745"/>
          <p:cNvSpPr txBox="1"/>
          <p:nvPr/>
        </p:nvSpPr>
        <p:spPr>
          <a:xfrm>
            <a:off x="2600161" y="899810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7" name="CuadroTexto 746"/>
          <p:cNvSpPr txBox="1"/>
          <p:nvPr/>
        </p:nvSpPr>
        <p:spPr>
          <a:xfrm>
            <a:off x="3890683" y="8959276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8" name="CuadroTexto 747"/>
          <p:cNvSpPr txBox="1"/>
          <p:nvPr/>
        </p:nvSpPr>
        <p:spPr>
          <a:xfrm>
            <a:off x="2603043" y="925051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9" name="CuadroTexto 748"/>
          <p:cNvSpPr txBox="1"/>
          <p:nvPr/>
        </p:nvSpPr>
        <p:spPr>
          <a:xfrm>
            <a:off x="3902336" y="924201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0" name="CuadroTexto 749"/>
          <p:cNvSpPr txBox="1"/>
          <p:nvPr/>
        </p:nvSpPr>
        <p:spPr>
          <a:xfrm>
            <a:off x="2622878" y="9531403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1" name="CuadroTexto 750"/>
          <p:cNvSpPr txBox="1"/>
          <p:nvPr/>
        </p:nvSpPr>
        <p:spPr>
          <a:xfrm>
            <a:off x="3908001" y="9509391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3884172" y="7603000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3867535" y="8128104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1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287227" y="171794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184992" y="237821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810883" y="171356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948906" y="1961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79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3477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/>
          <p:nvPr/>
        </p:nvCxnSpPr>
        <p:spPr>
          <a:xfrm>
            <a:off x="4646441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916783" y="1713569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962462" y="196527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972011" y="22356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972448" y="248289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954472" y="27385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989738" y="299686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48906" y="22183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79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77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6441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72011" y="248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79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77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441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972011" y="27347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2079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477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4646379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962462" y="29943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2080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/>
          <p:cNvCxnSpPr/>
          <p:nvPr/>
        </p:nvCxnSpPr>
        <p:spPr>
          <a:xfrm>
            <a:off x="3478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/>
          <p:cNvCxnSpPr/>
          <p:nvPr/>
        </p:nvCxnSpPr>
        <p:spPr>
          <a:xfrm>
            <a:off x="4647163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2091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3489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4657942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ángulo redondeado 347"/>
          <p:cNvSpPr/>
          <p:nvPr/>
        </p:nvSpPr>
        <p:spPr>
          <a:xfrm>
            <a:off x="279922" y="3408157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77734" y="3934057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/>
          <p:nvPr/>
        </p:nvCxnSpPr>
        <p:spPr>
          <a:xfrm>
            <a:off x="803578" y="3403785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41601" y="3651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72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70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39136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41601" y="39085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72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70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39136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64706" y="41731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72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70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39136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4706" y="4424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072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470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39074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2072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70955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>
            <a:off x="4639858" y="44738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54988" y="342706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54696" y="365473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947297" y="392136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33788" y="41454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60512" y="441646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87227" y="4825942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66914" y="533303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/>
          <p:nvPr/>
        </p:nvCxnSpPr>
        <p:spPr>
          <a:xfrm>
            <a:off x="810883" y="4821570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48906" y="506954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79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77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46441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48906" y="5326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79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77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46441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72011" y="55909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79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77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46441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972011" y="5842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79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77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46379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2080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478260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47163" y="5891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275385" y="6284796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49461" y="679189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/>
          <p:nvPr/>
        </p:nvCxnSpPr>
        <p:spPr>
          <a:xfrm>
            <a:off x="799041" y="6280424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37064" y="65284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67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65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34599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37064" y="67851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67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65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34599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60169" y="70497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67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65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34599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960169" y="73016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67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65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34537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8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66418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35321" y="73505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56409" y="482365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72010" y="508779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63960" y="53396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55950" y="5591454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63150" y="5811918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30405" y="652219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914681" y="680245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35721" y="705533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44604" y="729335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27958" y="630132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2407013" y="170711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3853243" y="173873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2416631" y="1984024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2413424" y="220448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2414225" y="250357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2407013" y="272376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3748439" y="275737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2394959" y="2982535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3748439" y="2999136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3856733" y="195291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3752388" y="2522211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3758057" y="224965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5330696" y="169524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0" name="CuadroTexto 219"/>
          <p:cNvSpPr txBox="1"/>
          <p:nvPr/>
        </p:nvSpPr>
        <p:spPr>
          <a:xfrm>
            <a:off x="5327206" y="19598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5337808" y="22106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2" name="CuadroTexto 221"/>
          <p:cNvSpPr txBox="1"/>
          <p:nvPr/>
        </p:nvSpPr>
        <p:spPr>
          <a:xfrm>
            <a:off x="5334318" y="247526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3" name="CuadroTexto 222"/>
          <p:cNvSpPr txBox="1"/>
          <p:nvPr/>
        </p:nvSpPr>
        <p:spPr>
          <a:xfrm>
            <a:off x="5355347" y="271967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5351857" y="298424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5326902" y="340228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5323412" y="366685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9" name="CuadroTexto 288"/>
          <p:cNvSpPr txBox="1"/>
          <p:nvPr/>
        </p:nvSpPr>
        <p:spPr>
          <a:xfrm>
            <a:off x="5334014" y="391774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5330524" y="418230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5351553" y="442672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330524" y="478787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5327034" y="505243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5337636" y="530332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5334146" y="55678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5355175" y="581230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5363137" y="631151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5359647" y="657607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5370249" y="682697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1" name="CuadroTexto 330"/>
          <p:cNvSpPr txBox="1"/>
          <p:nvPr/>
        </p:nvSpPr>
        <p:spPr>
          <a:xfrm>
            <a:off x="5366759" y="709153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5387788" y="733595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2443477" y="3405443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2453847" y="3676461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2466565" y="3924041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2467921" y="414593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3787134" y="4221113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2483709" y="4421435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3776233" y="446152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0" name="CuadroTexto 339"/>
          <p:cNvSpPr txBox="1"/>
          <p:nvPr/>
        </p:nvSpPr>
        <p:spPr>
          <a:xfrm>
            <a:off x="3912024" y="339040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3795177" y="367476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3761767" y="396027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2514662" y="482365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2508484" y="506974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5" name="CuadroTexto 344"/>
          <p:cNvSpPr txBox="1"/>
          <p:nvPr/>
        </p:nvSpPr>
        <p:spPr>
          <a:xfrm>
            <a:off x="2536303" y="5316697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6" name="CuadroTexto 345"/>
          <p:cNvSpPr txBox="1"/>
          <p:nvPr/>
        </p:nvSpPr>
        <p:spPr>
          <a:xfrm>
            <a:off x="2532831" y="5571120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CuadroTexto 346"/>
          <p:cNvSpPr txBox="1"/>
          <p:nvPr/>
        </p:nvSpPr>
        <p:spPr>
          <a:xfrm>
            <a:off x="3853243" y="5578104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7" name="CuadroTexto 366"/>
          <p:cNvSpPr txBox="1"/>
          <p:nvPr/>
        </p:nvSpPr>
        <p:spPr>
          <a:xfrm>
            <a:off x="2539096" y="5837177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3831327" y="5836113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4014172" y="480968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3831336" y="507630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4" name="CuadroTexto 373"/>
          <p:cNvSpPr txBox="1"/>
          <p:nvPr/>
        </p:nvSpPr>
        <p:spPr>
          <a:xfrm>
            <a:off x="3841708" y="5319334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2599180" y="631234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2600241" y="653107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CuadroTexto 377"/>
          <p:cNvSpPr txBox="1"/>
          <p:nvPr/>
        </p:nvSpPr>
        <p:spPr>
          <a:xfrm>
            <a:off x="2599180" y="6789048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2608004" y="7036537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3905971" y="704234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2" name="CuadroTexto 381"/>
          <p:cNvSpPr txBox="1"/>
          <p:nvPr/>
        </p:nvSpPr>
        <p:spPr>
          <a:xfrm>
            <a:off x="2623192" y="7309848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3897297" y="7268124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936452" y="6298130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3886125" y="653990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9" name="CuadroTexto 388"/>
          <p:cNvSpPr txBox="1"/>
          <p:nvPr/>
        </p:nvSpPr>
        <p:spPr>
          <a:xfrm>
            <a:off x="3894829" y="6789048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0" name="Rectángulo redondeado 389"/>
          <p:cNvSpPr/>
          <p:nvPr/>
        </p:nvSpPr>
        <p:spPr>
          <a:xfrm>
            <a:off x="238812" y="77231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" name="CuadroTexto 390"/>
          <p:cNvSpPr txBox="1"/>
          <p:nvPr/>
        </p:nvSpPr>
        <p:spPr>
          <a:xfrm>
            <a:off x="2884068" y="7695875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92" name="Rectángulo redondeado 391"/>
          <p:cNvSpPr/>
          <p:nvPr/>
        </p:nvSpPr>
        <p:spPr>
          <a:xfrm>
            <a:off x="220525" y="8061863"/>
            <a:ext cx="6416488" cy="1006164"/>
          </a:xfrm>
          <a:prstGeom prst="roundRect">
            <a:avLst>
              <a:gd name="adj" fmla="val 1231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3" name="Conector recto 392"/>
          <p:cNvCxnSpPr/>
          <p:nvPr/>
        </p:nvCxnSpPr>
        <p:spPr>
          <a:xfrm>
            <a:off x="3495472" y="8223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4657942" y="82152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CuadroTexto 394"/>
          <p:cNvSpPr txBox="1"/>
          <p:nvPr/>
        </p:nvSpPr>
        <p:spPr>
          <a:xfrm>
            <a:off x="313110" y="8105294"/>
            <a:ext cx="1080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2620379" y="8155798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7" name="CuadroTexto 396"/>
          <p:cNvSpPr txBox="1"/>
          <p:nvPr/>
        </p:nvSpPr>
        <p:spPr>
          <a:xfrm>
            <a:off x="3951930" y="8188722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8" name="CuadroTexto 397"/>
          <p:cNvSpPr txBox="1"/>
          <p:nvPr/>
        </p:nvSpPr>
        <p:spPr>
          <a:xfrm>
            <a:off x="5435392" y="819738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99" name="Conector recto 398"/>
          <p:cNvCxnSpPr/>
          <p:nvPr/>
        </p:nvCxnSpPr>
        <p:spPr>
          <a:xfrm>
            <a:off x="2079688" y="8223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507789" y="86499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4657942" y="86588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79476" y="86582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447632" y="8580995"/>
            <a:ext cx="597583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CuadroTexto 403"/>
          <p:cNvSpPr txBox="1"/>
          <p:nvPr/>
        </p:nvSpPr>
        <p:spPr>
          <a:xfrm>
            <a:off x="340165" y="8564222"/>
            <a:ext cx="9765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5" name="CuadroTexto 404"/>
          <p:cNvSpPr txBox="1"/>
          <p:nvPr/>
        </p:nvSpPr>
        <p:spPr>
          <a:xfrm>
            <a:off x="2556700" y="8658880"/>
            <a:ext cx="7200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3903814" y="8667688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5435392" y="864501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9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43152" y="139547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29" name="CuadroTexto 228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44" name="CuadroTexto 243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Rectángulo redondeado 249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CuadroTexto 250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52" name="Conector recto 251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ector recto 273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274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CuadroTexto 275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79" name="CuadroTexto 2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Rectángulo redondeado 281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CuadroTexto 282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84" name="Conector recto 283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29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ector recto 309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ector recto 310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recto 311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CuadroTexto 433"/>
          <p:cNvSpPr txBox="1"/>
          <p:nvPr/>
        </p:nvSpPr>
        <p:spPr>
          <a:xfrm>
            <a:off x="2422654" y="200952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2442285" y="223918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2451902" y="251177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7" name="CuadroTexto 436"/>
          <p:cNvSpPr txBox="1"/>
          <p:nvPr/>
        </p:nvSpPr>
        <p:spPr>
          <a:xfrm>
            <a:off x="2467476" y="278259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8" name="CuadroTexto 437"/>
          <p:cNvSpPr txBox="1"/>
          <p:nvPr/>
        </p:nvSpPr>
        <p:spPr>
          <a:xfrm>
            <a:off x="2464270" y="301486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2420916" y="175724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0" name="CuadroTexto 439"/>
          <p:cNvSpPr txBox="1"/>
          <p:nvPr/>
        </p:nvSpPr>
        <p:spPr>
          <a:xfrm>
            <a:off x="2458315" y="3621083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2474254" y="388361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2484402" y="4130103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2500433" y="4377002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509784" y="4688475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474254" y="3357824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5395106" y="439421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3926026" y="464453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5403290" y="413197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3926026" y="42873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5385115" y="387366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916035" y="403662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5385115" y="36018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916035" y="367944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5375250" y="300945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3926026" y="295002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5402390" y="27143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3926026" y="259285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402390" y="246366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3916035" y="234211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2390" y="22166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3916035" y="198493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5395106" y="334502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3921136" y="33355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0" name="CuadroTexto 509"/>
          <p:cNvSpPr txBox="1"/>
          <p:nvPr/>
        </p:nvSpPr>
        <p:spPr>
          <a:xfrm>
            <a:off x="5395106" y="19718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5402390" y="176523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2" name="CuadroTexto 511"/>
          <p:cNvSpPr txBox="1"/>
          <p:nvPr/>
        </p:nvSpPr>
        <p:spPr>
          <a:xfrm>
            <a:off x="5402390" y="469326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4" name="CuadroTexto 513"/>
          <p:cNvSpPr txBox="1"/>
          <p:nvPr/>
        </p:nvSpPr>
        <p:spPr>
          <a:xfrm>
            <a:off x="3868795" y="171347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293068" y="5929607"/>
            <a:ext cx="18582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Rectángulo redondeado 515"/>
          <p:cNvSpPr/>
          <p:nvPr/>
        </p:nvSpPr>
        <p:spPr>
          <a:xfrm>
            <a:off x="242926" y="507998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CuadroTexto 518"/>
          <p:cNvSpPr txBox="1"/>
          <p:nvPr/>
        </p:nvSpPr>
        <p:spPr>
          <a:xfrm>
            <a:off x="2888182" y="5052721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20" name="Rectángulo redondeado 519"/>
          <p:cNvSpPr/>
          <p:nvPr/>
        </p:nvSpPr>
        <p:spPr>
          <a:xfrm>
            <a:off x="224639" y="5418708"/>
            <a:ext cx="6416488" cy="1698926"/>
          </a:xfrm>
          <a:prstGeom prst="roundRect">
            <a:avLst>
              <a:gd name="adj" fmla="val 795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1" name="Conector recto 520"/>
          <p:cNvCxnSpPr/>
          <p:nvPr/>
        </p:nvCxnSpPr>
        <p:spPr>
          <a:xfrm>
            <a:off x="3528397" y="55179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521"/>
          <p:cNvCxnSpPr/>
          <p:nvPr/>
        </p:nvCxnSpPr>
        <p:spPr>
          <a:xfrm>
            <a:off x="4630328" y="55051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CuadroTexto 522"/>
          <p:cNvSpPr txBox="1"/>
          <p:nvPr/>
        </p:nvSpPr>
        <p:spPr>
          <a:xfrm>
            <a:off x="281650" y="5537394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4" name="CuadroTexto 523"/>
          <p:cNvSpPr txBox="1"/>
          <p:nvPr/>
        </p:nvSpPr>
        <p:spPr>
          <a:xfrm>
            <a:off x="2408861" y="552671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3758325" y="5514406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5490146" y="5505904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27" name="Conector recto 526"/>
          <p:cNvCxnSpPr/>
          <p:nvPr/>
        </p:nvCxnSpPr>
        <p:spPr>
          <a:xfrm>
            <a:off x="2117518" y="55144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3528397" y="59464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4630328" y="59335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2117518" y="59428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356421" y="5895533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CuadroTexto 533"/>
          <p:cNvSpPr txBox="1"/>
          <p:nvPr/>
        </p:nvSpPr>
        <p:spPr>
          <a:xfrm>
            <a:off x="2576748" y="589553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5" name="CuadroTexto 534"/>
          <p:cNvSpPr txBox="1"/>
          <p:nvPr/>
        </p:nvSpPr>
        <p:spPr>
          <a:xfrm>
            <a:off x="3769743" y="590661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501564" y="589811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314671" y="6298663"/>
            <a:ext cx="1468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0" name="CuadroTexto 539"/>
          <p:cNvSpPr txBox="1"/>
          <p:nvPr/>
        </p:nvSpPr>
        <p:spPr>
          <a:xfrm>
            <a:off x="322503" y="6667034"/>
            <a:ext cx="18421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1" name="Conector recto 540"/>
          <p:cNvCxnSpPr/>
          <p:nvPr/>
        </p:nvCxnSpPr>
        <p:spPr>
          <a:xfrm>
            <a:off x="2117518" y="62812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2117518" y="67097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398538" y="6230543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398537" y="6619167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ector recto 545"/>
          <p:cNvCxnSpPr/>
          <p:nvPr/>
        </p:nvCxnSpPr>
        <p:spPr>
          <a:xfrm>
            <a:off x="3525996" y="63115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4627927" y="62986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ector recto 547"/>
          <p:cNvCxnSpPr/>
          <p:nvPr/>
        </p:nvCxnSpPr>
        <p:spPr>
          <a:xfrm>
            <a:off x="3525996" y="67399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/>
          <p:cNvCxnSpPr/>
          <p:nvPr/>
        </p:nvCxnSpPr>
        <p:spPr>
          <a:xfrm>
            <a:off x="4627927" y="67271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CuadroTexto 549"/>
          <p:cNvSpPr txBox="1"/>
          <p:nvPr/>
        </p:nvSpPr>
        <p:spPr>
          <a:xfrm>
            <a:off x="2561531" y="631003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3772644" y="633248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504465" y="632398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2599383" y="672379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3784061" y="672469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5" name="CuadroTexto 554"/>
          <p:cNvSpPr txBox="1"/>
          <p:nvPr/>
        </p:nvSpPr>
        <p:spPr>
          <a:xfrm>
            <a:off x="5515883" y="671619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189745" y="7237717"/>
            <a:ext cx="548579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35,000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 El servicio de inhumación para reducciones en mausoleos será de S/ 500.00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908339" y="1409475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05" name="Rectángulo redondeado 404"/>
          <p:cNvSpPr/>
          <p:nvPr/>
        </p:nvSpPr>
        <p:spPr>
          <a:xfrm>
            <a:off x="263083" y="1748602"/>
            <a:ext cx="6391783" cy="164354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6" name="Conector recto 405"/>
          <p:cNvCxnSpPr/>
          <p:nvPr/>
        </p:nvCxnSpPr>
        <p:spPr>
          <a:xfrm>
            <a:off x="367421" y="2158454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10218" y="1849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25401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394778" y="1741674"/>
            <a:ext cx="11047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A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2324100" y="1837923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3678178" y="1837190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13" name="Conector recto 412"/>
          <p:cNvCxnSpPr/>
          <p:nvPr/>
        </p:nvCxnSpPr>
        <p:spPr>
          <a:xfrm>
            <a:off x="2063299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CuadroTexto 442"/>
          <p:cNvSpPr txBox="1"/>
          <p:nvPr/>
        </p:nvSpPr>
        <p:spPr>
          <a:xfrm>
            <a:off x="396210" y="2149539"/>
            <a:ext cx="10999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B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324977" y="2167632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121, 000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3671390" y="2197713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99221" y="2556084"/>
            <a:ext cx="11416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M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2308690" y="2608645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150, 100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695208" y="2571725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97863" y="2945641"/>
            <a:ext cx="8499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(3)*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2305879" y="3026432"/>
            <a:ext cx="747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216, 500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3702352" y="299294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7" name="Rectángulo redondeado 546"/>
          <p:cNvSpPr/>
          <p:nvPr/>
        </p:nvSpPr>
        <p:spPr>
          <a:xfrm>
            <a:off x="257066" y="348559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CuadroTexto 564"/>
          <p:cNvSpPr txBox="1"/>
          <p:nvPr/>
        </p:nvSpPr>
        <p:spPr>
          <a:xfrm>
            <a:off x="3113930" y="3461949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979257" y="3824403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2375032" y="3796621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5377089" y="381830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0" name="CuadroTexto 579"/>
          <p:cNvSpPr txBox="1"/>
          <p:nvPr/>
        </p:nvSpPr>
        <p:spPr>
          <a:xfrm>
            <a:off x="961357" y="4068921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362376" y="4049444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3695090" y="4064639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978028" y="433017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589" name="CuadroTexto 588"/>
          <p:cNvSpPr txBox="1"/>
          <p:nvPr/>
        </p:nvSpPr>
        <p:spPr>
          <a:xfrm>
            <a:off x="2375590" y="430544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3689486" y="4340833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6" name="CuadroTexto 595"/>
          <p:cNvSpPr txBox="1"/>
          <p:nvPr/>
        </p:nvSpPr>
        <p:spPr>
          <a:xfrm>
            <a:off x="982432" y="4598653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2356900" y="45726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8" name="CuadroTexto 597"/>
          <p:cNvSpPr txBox="1"/>
          <p:nvPr/>
        </p:nvSpPr>
        <p:spPr>
          <a:xfrm>
            <a:off x="3702352" y="45726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6" name="CuadroTexto 605"/>
          <p:cNvSpPr txBox="1"/>
          <p:nvPr/>
        </p:nvSpPr>
        <p:spPr>
          <a:xfrm>
            <a:off x="992350" y="4851348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7" name="CuadroTexto 606"/>
          <p:cNvSpPr txBox="1"/>
          <p:nvPr/>
        </p:nvSpPr>
        <p:spPr>
          <a:xfrm>
            <a:off x="2350343" y="482487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3686286" y="485317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3" name="CuadroTexto 612"/>
          <p:cNvSpPr txBox="1"/>
          <p:nvPr/>
        </p:nvSpPr>
        <p:spPr>
          <a:xfrm>
            <a:off x="984876" y="509295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4" name="CuadroTexto 613"/>
          <p:cNvSpPr txBox="1"/>
          <p:nvPr/>
        </p:nvSpPr>
        <p:spPr>
          <a:xfrm>
            <a:off x="2350242" y="5064770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3693166" y="5078414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7" name="CuadroTexto 616"/>
          <p:cNvSpPr txBox="1"/>
          <p:nvPr/>
        </p:nvSpPr>
        <p:spPr>
          <a:xfrm>
            <a:off x="3699674" y="3827334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5364082" y="184351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5373755" y="225056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6" name="CuadroTexto 625"/>
          <p:cNvSpPr txBox="1"/>
          <p:nvPr/>
        </p:nvSpPr>
        <p:spPr>
          <a:xfrm>
            <a:off x="5364674" y="264417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7" name="Conector recto 626"/>
          <p:cNvCxnSpPr/>
          <p:nvPr/>
        </p:nvCxnSpPr>
        <p:spPr>
          <a:xfrm>
            <a:off x="392712" y="255922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/>
          <p:nvPr/>
        </p:nvCxnSpPr>
        <p:spPr>
          <a:xfrm>
            <a:off x="3407362" y="22113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625401" y="22294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060443" y="2206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408995" y="2970540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407362" y="26336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625401" y="26517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60443" y="26288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" name="CuadroTexto 634"/>
          <p:cNvSpPr txBox="1"/>
          <p:nvPr/>
        </p:nvSpPr>
        <p:spPr>
          <a:xfrm>
            <a:off x="5356164" y="302538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36" name="Conector recto 635"/>
          <p:cNvCxnSpPr/>
          <p:nvPr/>
        </p:nvCxnSpPr>
        <p:spPr>
          <a:xfrm>
            <a:off x="3411003" y="30488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29042" y="3066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64084" y="3044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Rectángulo redondeado 638"/>
          <p:cNvSpPr/>
          <p:nvPr/>
        </p:nvSpPr>
        <p:spPr>
          <a:xfrm>
            <a:off x="267851" y="381171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0" name="CuadroTexto 639"/>
          <p:cNvSpPr txBox="1"/>
          <p:nvPr/>
        </p:nvSpPr>
        <p:spPr>
          <a:xfrm rot="16200000">
            <a:off x="-115329" y="4393686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1" name="Conector recto 640"/>
          <p:cNvCxnSpPr/>
          <p:nvPr/>
        </p:nvCxnSpPr>
        <p:spPr>
          <a:xfrm>
            <a:off x="791507" y="380733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929530" y="40553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2060162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3458162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4627065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929530" y="431209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2060162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3458162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recto 649"/>
          <p:cNvCxnSpPr/>
          <p:nvPr/>
        </p:nvCxnSpPr>
        <p:spPr>
          <a:xfrm>
            <a:off x="952635" y="45766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4627065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2060162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3458162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4627065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ector recto 653"/>
          <p:cNvCxnSpPr/>
          <p:nvPr/>
        </p:nvCxnSpPr>
        <p:spPr>
          <a:xfrm>
            <a:off x="952635" y="482853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ector recto 654"/>
          <p:cNvCxnSpPr/>
          <p:nvPr/>
        </p:nvCxnSpPr>
        <p:spPr>
          <a:xfrm>
            <a:off x="2060100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ector recto 655"/>
          <p:cNvCxnSpPr/>
          <p:nvPr/>
        </p:nvCxnSpPr>
        <p:spPr>
          <a:xfrm>
            <a:off x="3458100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ector recto 656"/>
          <p:cNvCxnSpPr/>
          <p:nvPr/>
        </p:nvCxnSpPr>
        <p:spPr>
          <a:xfrm>
            <a:off x="4627003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943086" y="50881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2060884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ector recto 659"/>
          <p:cNvCxnSpPr/>
          <p:nvPr/>
        </p:nvCxnSpPr>
        <p:spPr>
          <a:xfrm>
            <a:off x="3458884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ector recto 660"/>
          <p:cNvCxnSpPr/>
          <p:nvPr/>
        </p:nvCxnSpPr>
        <p:spPr>
          <a:xfrm>
            <a:off x="4627787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ector recto 661"/>
          <p:cNvCxnSpPr/>
          <p:nvPr/>
        </p:nvCxnSpPr>
        <p:spPr>
          <a:xfrm>
            <a:off x="2071663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ector recto 662"/>
          <p:cNvCxnSpPr/>
          <p:nvPr/>
        </p:nvCxnSpPr>
        <p:spPr>
          <a:xfrm>
            <a:off x="3469663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ector recto 663"/>
          <p:cNvCxnSpPr/>
          <p:nvPr/>
        </p:nvCxnSpPr>
        <p:spPr>
          <a:xfrm>
            <a:off x="4638566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CuadroTexto 702"/>
          <p:cNvSpPr txBox="1"/>
          <p:nvPr/>
        </p:nvSpPr>
        <p:spPr>
          <a:xfrm>
            <a:off x="5395280" y="406463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5384418" y="43750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5402609" y="462137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6" name="CuadroTexto 705"/>
          <p:cNvSpPr txBox="1"/>
          <p:nvPr/>
        </p:nvSpPr>
        <p:spPr>
          <a:xfrm>
            <a:off x="5404676" y="485027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7" name="CuadroTexto 706"/>
          <p:cNvSpPr txBox="1"/>
          <p:nvPr/>
        </p:nvSpPr>
        <p:spPr>
          <a:xfrm>
            <a:off x="5422867" y="509660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8" name="CuadroTexto 707"/>
          <p:cNvSpPr txBox="1"/>
          <p:nvPr/>
        </p:nvSpPr>
        <p:spPr>
          <a:xfrm>
            <a:off x="964361" y="545455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5362193" y="544846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946461" y="5699075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963132" y="596033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17" name="CuadroTexto 716"/>
          <p:cNvSpPr txBox="1"/>
          <p:nvPr/>
        </p:nvSpPr>
        <p:spPr>
          <a:xfrm>
            <a:off x="967536" y="622880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977454" y="6481502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3" name="CuadroTexto 722"/>
          <p:cNvSpPr txBox="1"/>
          <p:nvPr/>
        </p:nvSpPr>
        <p:spPr>
          <a:xfrm>
            <a:off x="969980" y="672311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7" name="Rectángulo redondeado 726"/>
          <p:cNvSpPr/>
          <p:nvPr/>
        </p:nvSpPr>
        <p:spPr>
          <a:xfrm>
            <a:off x="252955" y="5441865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8" name="CuadroTexto 727"/>
          <p:cNvSpPr txBox="1"/>
          <p:nvPr/>
        </p:nvSpPr>
        <p:spPr>
          <a:xfrm rot="16200000">
            <a:off x="-130225" y="602384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29" name="Conector recto 728"/>
          <p:cNvCxnSpPr/>
          <p:nvPr/>
        </p:nvCxnSpPr>
        <p:spPr>
          <a:xfrm>
            <a:off x="776611" y="5437493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Conector recto 729"/>
          <p:cNvCxnSpPr/>
          <p:nvPr/>
        </p:nvCxnSpPr>
        <p:spPr>
          <a:xfrm>
            <a:off x="914634" y="56854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Conector recto 730"/>
          <p:cNvCxnSpPr/>
          <p:nvPr/>
        </p:nvCxnSpPr>
        <p:spPr>
          <a:xfrm>
            <a:off x="2045266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Conector recto 731"/>
          <p:cNvCxnSpPr/>
          <p:nvPr/>
        </p:nvCxnSpPr>
        <p:spPr>
          <a:xfrm>
            <a:off x="3443266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recto 732"/>
          <p:cNvCxnSpPr/>
          <p:nvPr/>
        </p:nvCxnSpPr>
        <p:spPr>
          <a:xfrm>
            <a:off x="4612169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recto 733"/>
          <p:cNvCxnSpPr/>
          <p:nvPr/>
        </p:nvCxnSpPr>
        <p:spPr>
          <a:xfrm>
            <a:off x="914634" y="59422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Conector recto 734"/>
          <p:cNvCxnSpPr/>
          <p:nvPr/>
        </p:nvCxnSpPr>
        <p:spPr>
          <a:xfrm>
            <a:off x="2045266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Conector recto 735"/>
          <p:cNvCxnSpPr/>
          <p:nvPr/>
        </p:nvCxnSpPr>
        <p:spPr>
          <a:xfrm>
            <a:off x="3443266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937739" y="62068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4612169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2045266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Conector recto 739"/>
          <p:cNvCxnSpPr/>
          <p:nvPr/>
        </p:nvCxnSpPr>
        <p:spPr>
          <a:xfrm>
            <a:off x="3443266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ector recto 740"/>
          <p:cNvCxnSpPr/>
          <p:nvPr/>
        </p:nvCxnSpPr>
        <p:spPr>
          <a:xfrm>
            <a:off x="4612169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Conector recto 741"/>
          <p:cNvCxnSpPr/>
          <p:nvPr/>
        </p:nvCxnSpPr>
        <p:spPr>
          <a:xfrm>
            <a:off x="937739" y="64586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Conector recto 742"/>
          <p:cNvCxnSpPr/>
          <p:nvPr/>
        </p:nvCxnSpPr>
        <p:spPr>
          <a:xfrm>
            <a:off x="2045204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/>
          <p:nvPr/>
        </p:nvCxnSpPr>
        <p:spPr>
          <a:xfrm>
            <a:off x="3443204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612107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Conector recto 745"/>
          <p:cNvCxnSpPr/>
          <p:nvPr/>
        </p:nvCxnSpPr>
        <p:spPr>
          <a:xfrm>
            <a:off x="928190" y="67182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Conector recto 746"/>
          <p:cNvCxnSpPr/>
          <p:nvPr/>
        </p:nvCxnSpPr>
        <p:spPr>
          <a:xfrm>
            <a:off x="2045988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Conector recto 747"/>
          <p:cNvCxnSpPr/>
          <p:nvPr/>
        </p:nvCxnSpPr>
        <p:spPr>
          <a:xfrm>
            <a:off x="3443988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Conector recto 748"/>
          <p:cNvCxnSpPr/>
          <p:nvPr/>
        </p:nvCxnSpPr>
        <p:spPr>
          <a:xfrm>
            <a:off x="4612891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Conector recto 749"/>
          <p:cNvCxnSpPr/>
          <p:nvPr/>
        </p:nvCxnSpPr>
        <p:spPr>
          <a:xfrm>
            <a:off x="2056767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Conector recto 750"/>
          <p:cNvCxnSpPr/>
          <p:nvPr/>
        </p:nvCxnSpPr>
        <p:spPr>
          <a:xfrm>
            <a:off x="3454767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Conector recto 751"/>
          <p:cNvCxnSpPr/>
          <p:nvPr/>
        </p:nvCxnSpPr>
        <p:spPr>
          <a:xfrm>
            <a:off x="4623670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3" name="CuadroTexto 752"/>
          <p:cNvSpPr txBox="1"/>
          <p:nvPr/>
        </p:nvSpPr>
        <p:spPr>
          <a:xfrm>
            <a:off x="5380384" y="569479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5369522" y="600519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5387713" y="6251527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6" name="CuadroTexto 755"/>
          <p:cNvSpPr txBox="1"/>
          <p:nvPr/>
        </p:nvSpPr>
        <p:spPr>
          <a:xfrm>
            <a:off x="5389780" y="648043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7" name="CuadroTexto 756"/>
          <p:cNvSpPr txBox="1"/>
          <p:nvPr/>
        </p:nvSpPr>
        <p:spPr>
          <a:xfrm>
            <a:off x="5407971" y="672676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8" name="CuadroTexto 757"/>
          <p:cNvSpPr txBox="1"/>
          <p:nvPr/>
        </p:nvSpPr>
        <p:spPr>
          <a:xfrm>
            <a:off x="964361" y="710703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1" name="CuadroTexto 760"/>
          <p:cNvSpPr txBox="1"/>
          <p:nvPr/>
        </p:nvSpPr>
        <p:spPr>
          <a:xfrm>
            <a:off x="946461" y="735155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4" name="CuadroTexto 763"/>
          <p:cNvSpPr txBox="1"/>
          <p:nvPr/>
        </p:nvSpPr>
        <p:spPr>
          <a:xfrm>
            <a:off x="963132" y="761281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67" name="CuadroTexto 766"/>
          <p:cNvSpPr txBox="1"/>
          <p:nvPr/>
        </p:nvSpPr>
        <p:spPr>
          <a:xfrm>
            <a:off x="967536" y="788128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0" name="CuadroTexto 769"/>
          <p:cNvSpPr txBox="1"/>
          <p:nvPr/>
        </p:nvSpPr>
        <p:spPr>
          <a:xfrm>
            <a:off x="977454" y="813398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3" name="CuadroTexto 772"/>
          <p:cNvSpPr txBox="1"/>
          <p:nvPr/>
        </p:nvSpPr>
        <p:spPr>
          <a:xfrm>
            <a:off x="969980" y="837559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7" name="Rectángulo redondeado 776"/>
          <p:cNvSpPr/>
          <p:nvPr/>
        </p:nvSpPr>
        <p:spPr>
          <a:xfrm>
            <a:off x="252955" y="709434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8" name="CuadroTexto 777"/>
          <p:cNvSpPr txBox="1"/>
          <p:nvPr/>
        </p:nvSpPr>
        <p:spPr>
          <a:xfrm rot="16200000">
            <a:off x="-141446" y="767632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79" name="Conector recto 778"/>
          <p:cNvCxnSpPr/>
          <p:nvPr/>
        </p:nvCxnSpPr>
        <p:spPr>
          <a:xfrm>
            <a:off x="776611" y="708997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Conector recto 779"/>
          <p:cNvCxnSpPr/>
          <p:nvPr/>
        </p:nvCxnSpPr>
        <p:spPr>
          <a:xfrm>
            <a:off x="914634" y="73379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Conector recto 780"/>
          <p:cNvCxnSpPr/>
          <p:nvPr/>
        </p:nvCxnSpPr>
        <p:spPr>
          <a:xfrm>
            <a:off x="2045266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Conector recto 781"/>
          <p:cNvCxnSpPr/>
          <p:nvPr/>
        </p:nvCxnSpPr>
        <p:spPr>
          <a:xfrm>
            <a:off x="3443266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Conector recto 782"/>
          <p:cNvCxnSpPr/>
          <p:nvPr/>
        </p:nvCxnSpPr>
        <p:spPr>
          <a:xfrm>
            <a:off x="4612169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Conector recto 783"/>
          <p:cNvCxnSpPr/>
          <p:nvPr/>
        </p:nvCxnSpPr>
        <p:spPr>
          <a:xfrm>
            <a:off x="914634" y="75947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Conector recto 784"/>
          <p:cNvCxnSpPr/>
          <p:nvPr/>
        </p:nvCxnSpPr>
        <p:spPr>
          <a:xfrm>
            <a:off x="2045266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6" name="Conector recto 785"/>
          <p:cNvCxnSpPr/>
          <p:nvPr/>
        </p:nvCxnSpPr>
        <p:spPr>
          <a:xfrm>
            <a:off x="3443266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7" name="Conector recto 786"/>
          <p:cNvCxnSpPr/>
          <p:nvPr/>
        </p:nvCxnSpPr>
        <p:spPr>
          <a:xfrm>
            <a:off x="937739" y="785930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Conector recto 787"/>
          <p:cNvCxnSpPr/>
          <p:nvPr/>
        </p:nvCxnSpPr>
        <p:spPr>
          <a:xfrm>
            <a:off x="4612169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9" name="Conector recto 788"/>
          <p:cNvCxnSpPr/>
          <p:nvPr/>
        </p:nvCxnSpPr>
        <p:spPr>
          <a:xfrm>
            <a:off x="2045266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Conector recto 789"/>
          <p:cNvCxnSpPr/>
          <p:nvPr/>
        </p:nvCxnSpPr>
        <p:spPr>
          <a:xfrm>
            <a:off x="3443266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Conector recto 790"/>
          <p:cNvCxnSpPr/>
          <p:nvPr/>
        </p:nvCxnSpPr>
        <p:spPr>
          <a:xfrm>
            <a:off x="4612169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Conector recto 791"/>
          <p:cNvCxnSpPr/>
          <p:nvPr/>
        </p:nvCxnSpPr>
        <p:spPr>
          <a:xfrm>
            <a:off x="937739" y="811116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" name="Conector recto 792"/>
          <p:cNvCxnSpPr/>
          <p:nvPr/>
        </p:nvCxnSpPr>
        <p:spPr>
          <a:xfrm>
            <a:off x="2045204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Conector recto 793"/>
          <p:cNvCxnSpPr/>
          <p:nvPr/>
        </p:nvCxnSpPr>
        <p:spPr>
          <a:xfrm>
            <a:off x="3443204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Conector recto 794"/>
          <p:cNvCxnSpPr/>
          <p:nvPr/>
        </p:nvCxnSpPr>
        <p:spPr>
          <a:xfrm>
            <a:off x="4612107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Conector recto 795"/>
          <p:cNvCxnSpPr/>
          <p:nvPr/>
        </p:nvCxnSpPr>
        <p:spPr>
          <a:xfrm>
            <a:off x="928190" y="83707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Conector recto 796"/>
          <p:cNvCxnSpPr/>
          <p:nvPr/>
        </p:nvCxnSpPr>
        <p:spPr>
          <a:xfrm>
            <a:off x="2045988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Conector recto 797"/>
          <p:cNvCxnSpPr/>
          <p:nvPr/>
        </p:nvCxnSpPr>
        <p:spPr>
          <a:xfrm>
            <a:off x="3443988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ector recto 798"/>
          <p:cNvCxnSpPr/>
          <p:nvPr/>
        </p:nvCxnSpPr>
        <p:spPr>
          <a:xfrm>
            <a:off x="4612891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Conector recto 799"/>
          <p:cNvCxnSpPr/>
          <p:nvPr/>
        </p:nvCxnSpPr>
        <p:spPr>
          <a:xfrm>
            <a:off x="2056767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ector recto 800"/>
          <p:cNvCxnSpPr/>
          <p:nvPr/>
        </p:nvCxnSpPr>
        <p:spPr>
          <a:xfrm>
            <a:off x="3454767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Conector recto 801"/>
          <p:cNvCxnSpPr/>
          <p:nvPr/>
        </p:nvCxnSpPr>
        <p:spPr>
          <a:xfrm>
            <a:off x="4623670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7" name="CuadroTexto 806"/>
          <p:cNvSpPr txBox="1"/>
          <p:nvPr/>
        </p:nvSpPr>
        <p:spPr>
          <a:xfrm>
            <a:off x="5445204" y="837356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08" name="CuadroTexto 807"/>
          <p:cNvSpPr txBox="1"/>
          <p:nvPr/>
        </p:nvSpPr>
        <p:spPr>
          <a:xfrm>
            <a:off x="2332903" y="544867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09" name="CuadroTexto 808"/>
          <p:cNvSpPr txBox="1"/>
          <p:nvPr/>
        </p:nvSpPr>
        <p:spPr>
          <a:xfrm>
            <a:off x="2315549" y="567095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0" name="CuadroTexto 809"/>
          <p:cNvSpPr txBox="1"/>
          <p:nvPr/>
        </p:nvSpPr>
        <p:spPr>
          <a:xfrm>
            <a:off x="3674415" y="569260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1" name="CuadroTexto 810"/>
          <p:cNvSpPr txBox="1"/>
          <p:nvPr/>
        </p:nvSpPr>
        <p:spPr>
          <a:xfrm>
            <a:off x="2296867" y="594904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2" name="CuadroTexto 811"/>
          <p:cNvSpPr txBox="1"/>
          <p:nvPr/>
        </p:nvSpPr>
        <p:spPr>
          <a:xfrm>
            <a:off x="3647965" y="595575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3" name="CuadroTexto 812"/>
          <p:cNvSpPr txBox="1"/>
          <p:nvPr/>
        </p:nvSpPr>
        <p:spPr>
          <a:xfrm>
            <a:off x="2300492" y="6216033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4" name="CuadroTexto 813"/>
          <p:cNvSpPr txBox="1"/>
          <p:nvPr/>
        </p:nvSpPr>
        <p:spPr>
          <a:xfrm>
            <a:off x="3660670" y="6208630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5" name="CuadroTexto 814"/>
          <p:cNvSpPr txBox="1"/>
          <p:nvPr/>
        </p:nvSpPr>
        <p:spPr>
          <a:xfrm>
            <a:off x="2308655" y="646919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6" name="CuadroTexto 815"/>
          <p:cNvSpPr txBox="1"/>
          <p:nvPr/>
        </p:nvSpPr>
        <p:spPr>
          <a:xfrm>
            <a:off x="3644831" y="643850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7" name="CuadroTexto 816"/>
          <p:cNvSpPr txBox="1"/>
          <p:nvPr/>
        </p:nvSpPr>
        <p:spPr>
          <a:xfrm>
            <a:off x="2302183" y="672354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8" name="CuadroTexto 817"/>
          <p:cNvSpPr txBox="1"/>
          <p:nvPr/>
        </p:nvSpPr>
        <p:spPr>
          <a:xfrm>
            <a:off x="3654875" y="6687910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9" name="CuadroTexto 818"/>
          <p:cNvSpPr txBox="1"/>
          <p:nvPr/>
        </p:nvSpPr>
        <p:spPr>
          <a:xfrm>
            <a:off x="3686255" y="542401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5409771" y="709755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5415653" y="735155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5425769" y="760216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5431651" y="785616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5437958" y="809968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2300770" y="7078294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2296225" y="7322022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3638165" y="7322022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2299690" y="7600060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3643775" y="760039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2283223" y="7865566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3656618" y="7843810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2297026" y="8105618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3635141" y="8105154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4" name="CuadroTexto 833"/>
          <p:cNvSpPr txBox="1"/>
          <p:nvPr/>
        </p:nvSpPr>
        <p:spPr>
          <a:xfrm>
            <a:off x="2296225" y="8360951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5" name="CuadroTexto 834"/>
          <p:cNvSpPr txBox="1"/>
          <p:nvPr/>
        </p:nvSpPr>
        <p:spPr>
          <a:xfrm>
            <a:off x="3649386" y="837559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6" name="CuadroTexto 835"/>
          <p:cNvSpPr txBox="1"/>
          <p:nvPr/>
        </p:nvSpPr>
        <p:spPr>
          <a:xfrm>
            <a:off x="3644577" y="705911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1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337" name="CuadroTexto 336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40" name="CuadroTexto 339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Rectángulo redondeado 342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CuadroTexto 343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recto 366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CuadroTexto 368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CuadroTexto 374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9" name="CuadroTexto 3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8" name="Rectángulo redondeado 387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CuadroTexto 407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09" name="Conector recto 408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recto 409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cto 41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ángulo redondeado 503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CuadroTexto 504"/>
          <p:cNvSpPr txBox="1"/>
          <p:nvPr/>
        </p:nvSpPr>
        <p:spPr>
          <a:xfrm>
            <a:off x="2805674" y="1393915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08" name="Rectángulo redondeado 507"/>
          <p:cNvSpPr/>
          <p:nvPr/>
        </p:nvSpPr>
        <p:spPr>
          <a:xfrm>
            <a:off x="254251" y="4969009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CuadroTexto 508"/>
          <p:cNvSpPr txBox="1"/>
          <p:nvPr/>
        </p:nvSpPr>
        <p:spPr>
          <a:xfrm>
            <a:off x="2992325" y="4950566"/>
            <a:ext cx="131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0" name="Rectángulo redondeado 509"/>
          <p:cNvSpPr/>
          <p:nvPr/>
        </p:nvSpPr>
        <p:spPr>
          <a:xfrm>
            <a:off x="284291" y="5296099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CuadroTexto 510"/>
          <p:cNvSpPr txBox="1"/>
          <p:nvPr/>
        </p:nvSpPr>
        <p:spPr>
          <a:xfrm rot="16200000">
            <a:off x="180428" y="567981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2" name="Conector recto 511"/>
          <p:cNvCxnSpPr/>
          <p:nvPr/>
        </p:nvCxnSpPr>
        <p:spPr>
          <a:xfrm>
            <a:off x="807947" y="5291727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45970" y="55397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76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3474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4643505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45970" y="57964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76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3474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643505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2076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3474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4643505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942103" y="60660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085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3483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4652131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uadroTexto 545"/>
          <p:cNvSpPr txBox="1"/>
          <p:nvPr/>
        </p:nvSpPr>
        <p:spPr>
          <a:xfrm>
            <a:off x="946001" y="529839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0939" y="57810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940780" y="554407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942593" y="606605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2" name="Rectángulo redondeado 561"/>
          <p:cNvSpPr/>
          <p:nvPr/>
        </p:nvSpPr>
        <p:spPr>
          <a:xfrm>
            <a:off x="257077" y="643281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" name="CuadroTexto 562"/>
          <p:cNvSpPr txBox="1"/>
          <p:nvPr/>
        </p:nvSpPr>
        <p:spPr>
          <a:xfrm rot="16200000">
            <a:off x="153214" y="68165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4" name="Conector recto 563"/>
          <p:cNvCxnSpPr/>
          <p:nvPr/>
        </p:nvCxnSpPr>
        <p:spPr>
          <a:xfrm>
            <a:off x="780733" y="642844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564"/>
          <p:cNvCxnSpPr/>
          <p:nvPr/>
        </p:nvCxnSpPr>
        <p:spPr>
          <a:xfrm>
            <a:off x="918756" y="66764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/>
          <p:cNvCxnSpPr/>
          <p:nvPr/>
        </p:nvCxnSpPr>
        <p:spPr>
          <a:xfrm>
            <a:off x="2049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3447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4616291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918756" y="693319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2049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3447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4616291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049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447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16291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914889" y="72027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58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56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24917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18787" y="643511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923725" y="691772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13566" y="668079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15379" y="720276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Rectángulo redondeado 587"/>
          <p:cNvSpPr/>
          <p:nvPr/>
        </p:nvSpPr>
        <p:spPr>
          <a:xfrm>
            <a:off x="254251" y="760377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9" name="CuadroTexto 588"/>
          <p:cNvSpPr txBox="1"/>
          <p:nvPr/>
        </p:nvSpPr>
        <p:spPr>
          <a:xfrm rot="16200000">
            <a:off x="144777" y="798748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90" name="Conector recto 589"/>
          <p:cNvCxnSpPr/>
          <p:nvPr/>
        </p:nvCxnSpPr>
        <p:spPr>
          <a:xfrm>
            <a:off x="777907" y="759940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15930" y="78473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46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44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13465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915930" y="81041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2046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44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4613465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2046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3444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4613465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912063" y="83737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2055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3453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4622091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CuadroTexto 605"/>
          <p:cNvSpPr txBox="1"/>
          <p:nvPr/>
        </p:nvSpPr>
        <p:spPr>
          <a:xfrm>
            <a:off x="915961" y="760607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920899" y="808868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9" name="CuadroTexto 608"/>
          <p:cNvSpPr txBox="1"/>
          <p:nvPr/>
        </p:nvSpPr>
        <p:spPr>
          <a:xfrm>
            <a:off x="910740" y="78517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0" name="CuadroTexto 609"/>
          <p:cNvSpPr txBox="1"/>
          <p:nvPr/>
        </p:nvSpPr>
        <p:spPr>
          <a:xfrm>
            <a:off x="912553" y="8373723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0" name="Rectángulo redondeado 629"/>
          <p:cNvSpPr/>
          <p:nvPr/>
        </p:nvSpPr>
        <p:spPr>
          <a:xfrm>
            <a:off x="254251" y="873944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CuadroTexto 630"/>
          <p:cNvSpPr txBox="1"/>
          <p:nvPr/>
        </p:nvSpPr>
        <p:spPr>
          <a:xfrm rot="16200000">
            <a:off x="144777" y="912315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2" name="Conector recto 631"/>
          <p:cNvCxnSpPr/>
          <p:nvPr/>
        </p:nvCxnSpPr>
        <p:spPr>
          <a:xfrm>
            <a:off x="777907" y="873506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915930" y="89830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46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3444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4613465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915930" y="923982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46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3444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4613465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2046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3444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4613465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12063" y="95093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55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53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622091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915961" y="874174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0" name="CuadroTexto 649"/>
          <p:cNvSpPr txBox="1"/>
          <p:nvPr/>
        </p:nvSpPr>
        <p:spPr>
          <a:xfrm>
            <a:off x="920899" y="92243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10740" y="898741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2" name="CuadroTexto 651"/>
          <p:cNvSpPr txBox="1"/>
          <p:nvPr/>
        </p:nvSpPr>
        <p:spPr>
          <a:xfrm>
            <a:off x="912553" y="950939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Rectángulo redondeado 251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2390250" y="199034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4" name="CuadroTexto 253"/>
          <p:cNvSpPr txBox="1"/>
          <p:nvPr/>
        </p:nvSpPr>
        <p:spPr>
          <a:xfrm>
            <a:off x="2402256" y="2226264"/>
            <a:ext cx="628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2406449" y="2499845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2404441" y="2760064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2428778" y="298491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3885247" y="17597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724871" y="200068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727197" y="22465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705662" y="2491062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3741555" y="2745803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3732051" y="3002087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2398893" y="1710278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2380688" y="3596301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383271" y="385960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2388161" y="4072916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2406449" y="433465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9" name="CuadroTexto 268"/>
          <p:cNvSpPr txBox="1"/>
          <p:nvPr/>
        </p:nvSpPr>
        <p:spPr>
          <a:xfrm>
            <a:off x="2415508" y="4608860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3920290" y="333146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767203" y="3616211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2" name="CuadroTexto 271"/>
          <p:cNvSpPr txBox="1"/>
          <p:nvPr/>
        </p:nvSpPr>
        <p:spPr>
          <a:xfrm>
            <a:off x="3748081" y="387873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3767203" y="412283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773521" y="435368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3765412" y="459300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2421335" y="335286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328788" y="173567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360280" y="199203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359112" y="225091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371699" y="25087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371699" y="33859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5403191" y="36422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3" name="CuadroTexto 282"/>
          <p:cNvSpPr txBox="1"/>
          <p:nvPr/>
        </p:nvSpPr>
        <p:spPr>
          <a:xfrm>
            <a:off x="5402023" y="390116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5406439" y="415794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5383262" y="274774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95849" y="300558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5413586" y="440116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5426173" y="46589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9" name="CuadroTexto 288"/>
          <p:cNvSpPr txBox="1"/>
          <p:nvPr/>
        </p:nvSpPr>
        <p:spPr>
          <a:xfrm>
            <a:off x="2445619" y="5319243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3788255" y="529610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2436028" y="5579455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3805388" y="554050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2428778" y="583478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3814058" y="582049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2452474" y="6121800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794822" y="6084269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2472206" y="6442009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8" name="CuadroTexto 297"/>
          <p:cNvSpPr txBox="1"/>
          <p:nvPr/>
        </p:nvSpPr>
        <p:spPr>
          <a:xfrm>
            <a:off x="3824477" y="645520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9" name="CuadroTexto 298"/>
          <p:cNvSpPr txBox="1"/>
          <p:nvPr/>
        </p:nvSpPr>
        <p:spPr>
          <a:xfrm>
            <a:off x="2471480" y="6686597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3822980" y="669056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2471514" y="694960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3796240" y="6944816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2462465" y="719292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3811759" y="719177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484105" y="758850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814058" y="758917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84105" y="783987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822980" y="7826618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484105" y="810084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840654" y="811628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2495504" y="837292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3822980" y="838762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2456854" y="871147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3846371" y="8758112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2471480" y="8937050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3801234" y="9003117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7" name="CuadroTexto 316"/>
          <p:cNvSpPr txBox="1"/>
          <p:nvPr/>
        </p:nvSpPr>
        <p:spPr>
          <a:xfrm>
            <a:off x="2492928" y="924868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788255" y="924728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2523530" y="949773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3806158" y="9483995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5415550" y="525269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5447042" y="550906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445874" y="576793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5458461" y="60257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5425734" y="644200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5457226" y="669837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5456058" y="695725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5468645" y="721508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5417107" y="761988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5448599" y="787625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1" name="CuadroTexto 330"/>
          <p:cNvSpPr txBox="1"/>
          <p:nvPr/>
        </p:nvSpPr>
        <p:spPr>
          <a:xfrm>
            <a:off x="5447431" y="813513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5460018" y="839296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5451059" y="874329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5482551" y="899966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5481383" y="925853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5493970" y="951636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51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371" name="Rectángulo redondeado 370"/>
          <p:cNvSpPr/>
          <p:nvPr/>
        </p:nvSpPr>
        <p:spPr>
          <a:xfrm>
            <a:off x="268941" y="142795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CuadroTexto 371"/>
          <p:cNvSpPr txBox="1"/>
          <p:nvPr/>
        </p:nvSpPr>
        <p:spPr>
          <a:xfrm>
            <a:off x="2914196" y="140069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73" name="Rectángulo redondeado 372"/>
          <p:cNvSpPr/>
          <p:nvPr/>
        </p:nvSpPr>
        <p:spPr>
          <a:xfrm>
            <a:off x="250654" y="1749406"/>
            <a:ext cx="6416488" cy="2094800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CuadroTexto 373"/>
          <p:cNvSpPr txBox="1"/>
          <p:nvPr/>
        </p:nvSpPr>
        <p:spPr>
          <a:xfrm rot="16200000">
            <a:off x="149570" y="272359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76" name="Conector recto 375"/>
          <p:cNvCxnSpPr/>
          <p:nvPr/>
        </p:nvCxnSpPr>
        <p:spPr>
          <a:xfrm>
            <a:off x="792596" y="1749408"/>
            <a:ext cx="0" cy="2094799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/>
          <p:nvPr/>
        </p:nvCxnSpPr>
        <p:spPr>
          <a:xfrm>
            <a:off x="930619" y="20722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>
            <a:off x="2061251" y="18007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ector recto 379"/>
          <p:cNvCxnSpPr/>
          <p:nvPr/>
        </p:nvCxnSpPr>
        <p:spPr>
          <a:xfrm>
            <a:off x="3458898" y="18055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380"/>
          <p:cNvCxnSpPr/>
          <p:nvPr/>
        </p:nvCxnSpPr>
        <p:spPr>
          <a:xfrm>
            <a:off x="4610038" y="17926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CuadroTexto 381"/>
          <p:cNvSpPr txBox="1"/>
          <p:nvPr/>
        </p:nvSpPr>
        <p:spPr>
          <a:xfrm>
            <a:off x="910113" y="1787870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2452861" y="178700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810053" y="177469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5348136" y="1766194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/>
          <p:nvPr/>
        </p:nvCxnSpPr>
        <p:spPr>
          <a:xfrm>
            <a:off x="941433" y="24094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2072065" y="21380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69712" y="21428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20852" y="21299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CuadroTexto 392"/>
          <p:cNvSpPr txBox="1"/>
          <p:nvPr/>
        </p:nvSpPr>
        <p:spPr>
          <a:xfrm>
            <a:off x="920926" y="212512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2435153" y="212468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5" name="CuadroTexto 394"/>
          <p:cNvSpPr txBox="1"/>
          <p:nvPr/>
        </p:nvSpPr>
        <p:spPr>
          <a:xfrm>
            <a:off x="3736433" y="210345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5358950" y="2103452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97" name="Conector recto 396"/>
          <p:cNvCxnSpPr/>
          <p:nvPr/>
        </p:nvCxnSpPr>
        <p:spPr>
          <a:xfrm>
            <a:off x="951126" y="27238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2081758" y="24523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79405" y="24571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630545" y="24442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CuadroTexto 400"/>
          <p:cNvSpPr txBox="1"/>
          <p:nvPr/>
        </p:nvSpPr>
        <p:spPr>
          <a:xfrm>
            <a:off x="930620" y="243947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2" name="CuadroTexto 401"/>
          <p:cNvSpPr txBox="1"/>
          <p:nvPr/>
        </p:nvSpPr>
        <p:spPr>
          <a:xfrm>
            <a:off x="2444846" y="2439033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3" name="CuadroTexto 402"/>
          <p:cNvSpPr txBox="1"/>
          <p:nvPr/>
        </p:nvSpPr>
        <p:spPr>
          <a:xfrm>
            <a:off x="3746126" y="241779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4" name="CuadroTexto 403"/>
          <p:cNvSpPr txBox="1"/>
          <p:nvPr/>
        </p:nvSpPr>
        <p:spPr>
          <a:xfrm>
            <a:off x="5368643" y="2417797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05" name="Conector recto 404"/>
          <p:cNvCxnSpPr/>
          <p:nvPr/>
        </p:nvCxnSpPr>
        <p:spPr>
          <a:xfrm>
            <a:off x="948906" y="304036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2079538" y="27688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77185" y="27737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/>
          <p:nvPr/>
        </p:nvCxnSpPr>
        <p:spPr>
          <a:xfrm>
            <a:off x="4628325" y="27608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CuadroTexto 426"/>
          <p:cNvSpPr txBox="1"/>
          <p:nvPr/>
        </p:nvSpPr>
        <p:spPr>
          <a:xfrm>
            <a:off x="928400" y="2756025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8" name="CuadroTexto 427"/>
          <p:cNvSpPr txBox="1"/>
          <p:nvPr/>
        </p:nvSpPr>
        <p:spPr>
          <a:xfrm>
            <a:off x="2442626" y="275558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9" name="CuadroTexto 428"/>
          <p:cNvSpPr txBox="1"/>
          <p:nvPr/>
        </p:nvSpPr>
        <p:spPr>
          <a:xfrm>
            <a:off x="3743906" y="2734349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0" name="CuadroTexto 429"/>
          <p:cNvSpPr txBox="1"/>
          <p:nvPr/>
        </p:nvSpPr>
        <p:spPr>
          <a:xfrm>
            <a:off x="5366423" y="273434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31" name="Conector recto 430"/>
          <p:cNvCxnSpPr/>
          <p:nvPr/>
        </p:nvCxnSpPr>
        <p:spPr>
          <a:xfrm>
            <a:off x="948906" y="34609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ector recto 431"/>
          <p:cNvCxnSpPr/>
          <p:nvPr/>
        </p:nvCxnSpPr>
        <p:spPr>
          <a:xfrm>
            <a:off x="2079538" y="3091997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cto 432"/>
          <p:cNvCxnSpPr/>
          <p:nvPr/>
        </p:nvCxnSpPr>
        <p:spPr>
          <a:xfrm>
            <a:off x="3477185" y="3096809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cto 433"/>
          <p:cNvCxnSpPr/>
          <p:nvPr/>
        </p:nvCxnSpPr>
        <p:spPr>
          <a:xfrm>
            <a:off x="4628325" y="3083937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CuadroTexto 434"/>
          <p:cNvSpPr txBox="1"/>
          <p:nvPr/>
        </p:nvSpPr>
        <p:spPr>
          <a:xfrm>
            <a:off x="928400" y="3045247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2442626" y="3141809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7" name="CuadroTexto 436"/>
          <p:cNvSpPr txBox="1"/>
          <p:nvPr/>
        </p:nvSpPr>
        <p:spPr>
          <a:xfrm>
            <a:off x="3743906" y="3120573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8" name="CuadroTexto 437"/>
          <p:cNvSpPr txBox="1"/>
          <p:nvPr/>
        </p:nvSpPr>
        <p:spPr>
          <a:xfrm>
            <a:off x="5366423" y="3120573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928835" y="3439683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Séxtuple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40" name="Conector recto 439"/>
          <p:cNvCxnSpPr/>
          <p:nvPr/>
        </p:nvCxnSpPr>
        <p:spPr>
          <a:xfrm>
            <a:off x="2085169" y="3528323"/>
            <a:ext cx="0" cy="23308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recto 440"/>
          <p:cNvCxnSpPr/>
          <p:nvPr/>
        </p:nvCxnSpPr>
        <p:spPr>
          <a:xfrm>
            <a:off x="3482816" y="3533135"/>
            <a:ext cx="0" cy="24100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4633956" y="3520263"/>
            <a:ext cx="0" cy="23264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CuadroTexto 442"/>
          <p:cNvSpPr txBox="1"/>
          <p:nvPr/>
        </p:nvSpPr>
        <p:spPr>
          <a:xfrm>
            <a:off x="2444941" y="352022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3746221" y="349898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5368738" y="349898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Rectángulo redondeado 445"/>
          <p:cNvSpPr/>
          <p:nvPr/>
        </p:nvSpPr>
        <p:spPr>
          <a:xfrm>
            <a:off x="250654" y="3916181"/>
            <a:ext cx="6416488" cy="2109117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CuadroTexto 446"/>
          <p:cNvSpPr txBox="1"/>
          <p:nvPr/>
        </p:nvSpPr>
        <p:spPr>
          <a:xfrm rot="16200000">
            <a:off x="151173" y="4890370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48" name="Conector recto 447"/>
          <p:cNvCxnSpPr/>
          <p:nvPr/>
        </p:nvCxnSpPr>
        <p:spPr>
          <a:xfrm>
            <a:off x="930619" y="42389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cto 448"/>
          <p:cNvCxnSpPr/>
          <p:nvPr/>
        </p:nvCxnSpPr>
        <p:spPr>
          <a:xfrm>
            <a:off x="2061251" y="39675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/>
          <p:cNvCxnSpPr/>
          <p:nvPr/>
        </p:nvCxnSpPr>
        <p:spPr>
          <a:xfrm>
            <a:off x="3458898" y="39723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/>
          <p:cNvCxnSpPr/>
          <p:nvPr/>
        </p:nvCxnSpPr>
        <p:spPr>
          <a:xfrm>
            <a:off x="4610038" y="39594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CuadroTexto 451"/>
          <p:cNvSpPr txBox="1"/>
          <p:nvPr/>
        </p:nvSpPr>
        <p:spPr>
          <a:xfrm>
            <a:off x="910113" y="3954644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452861" y="395377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3880282" y="395260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5348136" y="393296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56" name="Conector recto 455"/>
          <p:cNvCxnSpPr/>
          <p:nvPr/>
        </p:nvCxnSpPr>
        <p:spPr>
          <a:xfrm>
            <a:off x="941433" y="45762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2072065" y="43047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3469712" y="43095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4620852" y="42967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CuadroTexto 459"/>
          <p:cNvSpPr txBox="1"/>
          <p:nvPr/>
        </p:nvSpPr>
        <p:spPr>
          <a:xfrm>
            <a:off x="920926" y="429190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8" name="CuadroTexto 467"/>
          <p:cNvSpPr txBox="1"/>
          <p:nvPr/>
        </p:nvSpPr>
        <p:spPr>
          <a:xfrm>
            <a:off x="2435153" y="429146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9" name="CuadroTexto 468"/>
          <p:cNvSpPr txBox="1"/>
          <p:nvPr/>
        </p:nvSpPr>
        <p:spPr>
          <a:xfrm>
            <a:off x="3736434" y="4270226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5358950" y="4270226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71" name="Conector recto 470"/>
          <p:cNvCxnSpPr/>
          <p:nvPr/>
        </p:nvCxnSpPr>
        <p:spPr>
          <a:xfrm>
            <a:off x="951126" y="48905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2081758" y="46191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3479405" y="46239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4630545" y="46110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CuadroTexto 474"/>
          <p:cNvSpPr txBox="1"/>
          <p:nvPr/>
        </p:nvSpPr>
        <p:spPr>
          <a:xfrm>
            <a:off x="930620" y="460624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2444846" y="4605807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7" name="CuadroTexto 476"/>
          <p:cNvSpPr txBox="1"/>
          <p:nvPr/>
        </p:nvSpPr>
        <p:spPr>
          <a:xfrm>
            <a:off x="3746127" y="4584571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5368643" y="4584571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79" name="Conector recto 478"/>
          <p:cNvCxnSpPr/>
          <p:nvPr/>
        </p:nvCxnSpPr>
        <p:spPr>
          <a:xfrm>
            <a:off x="948906" y="52071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2079538" y="49356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477185" y="49404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28325" y="49276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CuadroTexto 482"/>
          <p:cNvSpPr txBox="1"/>
          <p:nvPr/>
        </p:nvSpPr>
        <p:spPr>
          <a:xfrm>
            <a:off x="928400" y="492279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2442626" y="4922359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3743906" y="490112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5366423" y="4901123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87" name="Conector recto 486"/>
          <p:cNvCxnSpPr/>
          <p:nvPr/>
        </p:nvCxnSpPr>
        <p:spPr>
          <a:xfrm>
            <a:off x="948906" y="562770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2079538" y="5258771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3477185" y="5263583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4628325" y="5250711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CuadroTexto 490"/>
          <p:cNvSpPr txBox="1"/>
          <p:nvPr/>
        </p:nvSpPr>
        <p:spPr>
          <a:xfrm>
            <a:off x="928400" y="5212021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2442626" y="5308583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3743906" y="5287347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5366423" y="5287347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928835" y="5605625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Séxtuple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96" name="Conector recto 495"/>
          <p:cNvCxnSpPr/>
          <p:nvPr/>
        </p:nvCxnSpPr>
        <p:spPr>
          <a:xfrm>
            <a:off x="2085169" y="5695097"/>
            <a:ext cx="0" cy="22375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3482816" y="5699909"/>
            <a:ext cx="0" cy="24017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4633956" y="5687037"/>
            <a:ext cx="0" cy="23181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CuadroTexto 498"/>
          <p:cNvSpPr txBox="1"/>
          <p:nvPr/>
        </p:nvSpPr>
        <p:spPr>
          <a:xfrm>
            <a:off x="2444942" y="5686167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3746221" y="5664931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5368738" y="5664931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02" name="Conector recto 501"/>
          <p:cNvCxnSpPr/>
          <p:nvPr/>
        </p:nvCxnSpPr>
        <p:spPr>
          <a:xfrm>
            <a:off x="782485" y="3916181"/>
            <a:ext cx="0" cy="2104942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Rectángulo redondeado 502"/>
          <p:cNvSpPr/>
          <p:nvPr/>
        </p:nvSpPr>
        <p:spPr>
          <a:xfrm>
            <a:off x="250654" y="6119187"/>
            <a:ext cx="6416488" cy="180949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6" name="CuadroTexto 505"/>
          <p:cNvSpPr txBox="1"/>
          <p:nvPr/>
        </p:nvSpPr>
        <p:spPr>
          <a:xfrm rot="16200000">
            <a:off x="145564" y="694040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07" name="Conector recto 506"/>
          <p:cNvCxnSpPr/>
          <p:nvPr/>
        </p:nvCxnSpPr>
        <p:spPr>
          <a:xfrm>
            <a:off x="941433" y="64474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ector recto 514"/>
          <p:cNvCxnSpPr/>
          <p:nvPr/>
        </p:nvCxnSpPr>
        <p:spPr>
          <a:xfrm>
            <a:off x="2072065" y="62168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ector recto 515"/>
          <p:cNvCxnSpPr/>
          <p:nvPr/>
        </p:nvCxnSpPr>
        <p:spPr>
          <a:xfrm>
            <a:off x="3469712" y="62216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ector recto 518"/>
          <p:cNvCxnSpPr/>
          <p:nvPr/>
        </p:nvCxnSpPr>
        <p:spPr>
          <a:xfrm>
            <a:off x="4620852" y="62088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CuadroTexto 519"/>
          <p:cNvSpPr txBox="1"/>
          <p:nvPr/>
        </p:nvSpPr>
        <p:spPr>
          <a:xfrm>
            <a:off x="920926" y="6163070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2435153" y="6162630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736434" y="6141394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5358950" y="6141394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24" name="Conector recto 523"/>
          <p:cNvCxnSpPr/>
          <p:nvPr/>
        </p:nvCxnSpPr>
        <p:spPr>
          <a:xfrm>
            <a:off x="951126" y="67617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2081758" y="6490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3479405" y="64951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4630545" y="64822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CuadroTexto 527"/>
          <p:cNvSpPr txBox="1"/>
          <p:nvPr/>
        </p:nvSpPr>
        <p:spPr>
          <a:xfrm>
            <a:off x="930620" y="647741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2444846" y="647697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3746126" y="6455739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368643" y="645573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34" name="Conector recto 533"/>
          <p:cNvCxnSpPr/>
          <p:nvPr/>
        </p:nvCxnSpPr>
        <p:spPr>
          <a:xfrm>
            <a:off x="948906" y="707830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2079538" y="68068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77185" y="68116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4628325" y="67987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CuadroTexto 547"/>
          <p:cNvSpPr txBox="1"/>
          <p:nvPr/>
        </p:nvSpPr>
        <p:spPr>
          <a:xfrm>
            <a:off x="928400" y="679396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2442626" y="679352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3743907" y="677229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366423" y="6772291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54" name="Conector recto 553"/>
          <p:cNvCxnSpPr/>
          <p:nvPr/>
        </p:nvCxnSpPr>
        <p:spPr>
          <a:xfrm>
            <a:off x="948906" y="74988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ector recto 554"/>
          <p:cNvCxnSpPr/>
          <p:nvPr/>
        </p:nvCxnSpPr>
        <p:spPr>
          <a:xfrm>
            <a:off x="2079538" y="7129939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ector recto 556"/>
          <p:cNvCxnSpPr/>
          <p:nvPr/>
        </p:nvCxnSpPr>
        <p:spPr>
          <a:xfrm>
            <a:off x="3477185" y="7134751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/>
          <p:nvPr/>
        </p:nvCxnSpPr>
        <p:spPr>
          <a:xfrm>
            <a:off x="4628325" y="7121879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CuadroTexto 558"/>
          <p:cNvSpPr txBox="1"/>
          <p:nvPr/>
        </p:nvSpPr>
        <p:spPr>
          <a:xfrm>
            <a:off x="928400" y="7083189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0" name="CuadroTexto 559"/>
          <p:cNvSpPr txBox="1"/>
          <p:nvPr/>
        </p:nvSpPr>
        <p:spPr>
          <a:xfrm>
            <a:off x="2442627" y="7179751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1" name="CuadroTexto 560"/>
          <p:cNvSpPr txBox="1"/>
          <p:nvPr/>
        </p:nvSpPr>
        <p:spPr>
          <a:xfrm>
            <a:off x="3743906" y="7158515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5366423" y="7158515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928835" y="7513185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Sextuple</a:t>
            </a:r>
            <a:endParaRPr lang="es-PE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86" name="Conector recto 585"/>
          <p:cNvCxnSpPr/>
          <p:nvPr/>
        </p:nvCxnSpPr>
        <p:spPr>
          <a:xfrm>
            <a:off x="2085169" y="7566265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ector recto 586"/>
          <p:cNvCxnSpPr/>
          <p:nvPr/>
        </p:nvCxnSpPr>
        <p:spPr>
          <a:xfrm>
            <a:off x="3482816" y="7571077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ector recto 606"/>
          <p:cNvCxnSpPr/>
          <p:nvPr/>
        </p:nvCxnSpPr>
        <p:spPr>
          <a:xfrm>
            <a:off x="4633956" y="7558205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" name="CuadroTexto 610"/>
          <p:cNvSpPr txBox="1"/>
          <p:nvPr/>
        </p:nvSpPr>
        <p:spPr>
          <a:xfrm>
            <a:off x="2444941" y="759372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2" name="CuadroTexto 611"/>
          <p:cNvSpPr txBox="1"/>
          <p:nvPr/>
        </p:nvSpPr>
        <p:spPr>
          <a:xfrm>
            <a:off x="3746221" y="7572491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3" name="CuadroTexto 612"/>
          <p:cNvSpPr txBox="1"/>
          <p:nvPr/>
        </p:nvSpPr>
        <p:spPr>
          <a:xfrm>
            <a:off x="5368738" y="7572491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4" name="Conector recto 613"/>
          <p:cNvCxnSpPr/>
          <p:nvPr/>
        </p:nvCxnSpPr>
        <p:spPr>
          <a:xfrm>
            <a:off x="782485" y="6119189"/>
            <a:ext cx="0" cy="180949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" name="Rectángulo redondeado 614"/>
          <p:cNvSpPr/>
          <p:nvPr/>
        </p:nvSpPr>
        <p:spPr>
          <a:xfrm>
            <a:off x="232367" y="7998065"/>
            <a:ext cx="6416488" cy="180949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6" name="CuadroTexto 615"/>
          <p:cNvSpPr txBox="1"/>
          <p:nvPr/>
        </p:nvSpPr>
        <p:spPr>
          <a:xfrm rot="16200000">
            <a:off x="121666" y="881066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17" name="Conector recto 616"/>
          <p:cNvCxnSpPr/>
          <p:nvPr/>
        </p:nvCxnSpPr>
        <p:spPr>
          <a:xfrm>
            <a:off x="923146" y="832628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ector recto 617"/>
          <p:cNvCxnSpPr/>
          <p:nvPr/>
        </p:nvCxnSpPr>
        <p:spPr>
          <a:xfrm>
            <a:off x="2053778" y="80548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Conector recto 618"/>
          <p:cNvCxnSpPr/>
          <p:nvPr/>
        </p:nvCxnSpPr>
        <p:spPr>
          <a:xfrm>
            <a:off x="3477185" y="80679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ector recto 619"/>
          <p:cNvCxnSpPr/>
          <p:nvPr/>
        </p:nvCxnSpPr>
        <p:spPr>
          <a:xfrm>
            <a:off x="4602565" y="80467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" name="CuadroTexto 620"/>
          <p:cNvSpPr txBox="1"/>
          <p:nvPr/>
        </p:nvSpPr>
        <p:spPr>
          <a:xfrm>
            <a:off x="902639" y="804194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2" name="CuadroTexto 621"/>
          <p:cNvSpPr txBox="1"/>
          <p:nvPr/>
        </p:nvSpPr>
        <p:spPr>
          <a:xfrm>
            <a:off x="2416866" y="8041508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3" name="Conector recto 622"/>
          <p:cNvCxnSpPr/>
          <p:nvPr/>
        </p:nvCxnSpPr>
        <p:spPr>
          <a:xfrm>
            <a:off x="932839" y="86406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ector recto 623"/>
          <p:cNvCxnSpPr/>
          <p:nvPr/>
        </p:nvCxnSpPr>
        <p:spPr>
          <a:xfrm>
            <a:off x="2063471" y="83691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Conector recto 624"/>
          <p:cNvCxnSpPr/>
          <p:nvPr/>
        </p:nvCxnSpPr>
        <p:spPr>
          <a:xfrm>
            <a:off x="3477185" y="83823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ector recto 625"/>
          <p:cNvCxnSpPr/>
          <p:nvPr/>
        </p:nvCxnSpPr>
        <p:spPr>
          <a:xfrm>
            <a:off x="4612258" y="83611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7" name="CuadroTexto 626"/>
          <p:cNvSpPr txBox="1"/>
          <p:nvPr/>
        </p:nvSpPr>
        <p:spPr>
          <a:xfrm>
            <a:off x="912333" y="83562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8" name="CuadroTexto 627"/>
          <p:cNvSpPr txBox="1"/>
          <p:nvPr/>
        </p:nvSpPr>
        <p:spPr>
          <a:xfrm>
            <a:off x="2426559" y="8355853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9" name="CuadroTexto 628"/>
          <p:cNvSpPr txBox="1"/>
          <p:nvPr/>
        </p:nvSpPr>
        <p:spPr>
          <a:xfrm>
            <a:off x="3727839" y="8334617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9" name="CuadroTexto 648"/>
          <p:cNvSpPr txBox="1"/>
          <p:nvPr/>
        </p:nvSpPr>
        <p:spPr>
          <a:xfrm>
            <a:off x="5350356" y="8334617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53" name="Conector recto 652"/>
          <p:cNvCxnSpPr/>
          <p:nvPr/>
        </p:nvCxnSpPr>
        <p:spPr>
          <a:xfrm>
            <a:off x="930619" y="895718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ector recto 653"/>
          <p:cNvCxnSpPr/>
          <p:nvPr/>
        </p:nvCxnSpPr>
        <p:spPr>
          <a:xfrm>
            <a:off x="2061251" y="86857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ector recto 654"/>
          <p:cNvCxnSpPr/>
          <p:nvPr/>
        </p:nvCxnSpPr>
        <p:spPr>
          <a:xfrm>
            <a:off x="3477185" y="86988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ector recto 655"/>
          <p:cNvCxnSpPr/>
          <p:nvPr/>
        </p:nvCxnSpPr>
        <p:spPr>
          <a:xfrm>
            <a:off x="4610038" y="86776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7" name="CuadroTexto 656"/>
          <p:cNvSpPr txBox="1"/>
          <p:nvPr/>
        </p:nvSpPr>
        <p:spPr>
          <a:xfrm>
            <a:off x="910113" y="8672845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8" name="CuadroTexto 657"/>
          <p:cNvSpPr txBox="1"/>
          <p:nvPr/>
        </p:nvSpPr>
        <p:spPr>
          <a:xfrm>
            <a:off x="2424340" y="867240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9" name="CuadroTexto 658"/>
          <p:cNvSpPr txBox="1"/>
          <p:nvPr/>
        </p:nvSpPr>
        <p:spPr>
          <a:xfrm>
            <a:off x="3725620" y="8651169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0" name="CuadroTexto 659"/>
          <p:cNvSpPr txBox="1"/>
          <p:nvPr/>
        </p:nvSpPr>
        <p:spPr>
          <a:xfrm>
            <a:off x="5348136" y="865116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61" name="Conector recto 660"/>
          <p:cNvCxnSpPr/>
          <p:nvPr/>
        </p:nvCxnSpPr>
        <p:spPr>
          <a:xfrm>
            <a:off x="930619" y="93777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ector recto 661"/>
          <p:cNvCxnSpPr/>
          <p:nvPr/>
        </p:nvCxnSpPr>
        <p:spPr>
          <a:xfrm>
            <a:off x="2061251" y="9008817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ector recto 662"/>
          <p:cNvCxnSpPr/>
          <p:nvPr/>
        </p:nvCxnSpPr>
        <p:spPr>
          <a:xfrm>
            <a:off x="3477185" y="9013629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ector recto 663"/>
          <p:cNvCxnSpPr/>
          <p:nvPr/>
        </p:nvCxnSpPr>
        <p:spPr>
          <a:xfrm>
            <a:off x="4610038" y="9000757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" name="CuadroTexto 664"/>
          <p:cNvSpPr txBox="1"/>
          <p:nvPr/>
        </p:nvSpPr>
        <p:spPr>
          <a:xfrm>
            <a:off x="910113" y="8962067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2424339" y="905862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3725619" y="903739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8" name="CuadroTexto 667"/>
          <p:cNvSpPr txBox="1"/>
          <p:nvPr/>
        </p:nvSpPr>
        <p:spPr>
          <a:xfrm>
            <a:off x="5348136" y="9037393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9" name="CuadroTexto 668"/>
          <p:cNvSpPr txBox="1"/>
          <p:nvPr/>
        </p:nvSpPr>
        <p:spPr>
          <a:xfrm>
            <a:off x="910548" y="9392063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Séxtuple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70" name="Conector recto 669"/>
          <p:cNvCxnSpPr/>
          <p:nvPr/>
        </p:nvCxnSpPr>
        <p:spPr>
          <a:xfrm>
            <a:off x="2066882" y="9445143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1" name="Conector recto 670"/>
          <p:cNvCxnSpPr/>
          <p:nvPr/>
        </p:nvCxnSpPr>
        <p:spPr>
          <a:xfrm>
            <a:off x="3476083" y="9449955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2" name="Conector recto 671"/>
          <p:cNvCxnSpPr/>
          <p:nvPr/>
        </p:nvCxnSpPr>
        <p:spPr>
          <a:xfrm>
            <a:off x="4615669" y="9437083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3" name="CuadroTexto 672"/>
          <p:cNvSpPr txBox="1"/>
          <p:nvPr/>
        </p:nvSpPr>
        <p:spPr>
          <a:xfrm>
            <a:off x="2426654" y="9472605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4" name="CuadroTexto 673"/>
          <p:cNvSpPr txBox="1"/>
          <p:nvPr/>
        </p:nvSpPr>
        <p:spPr>
          <a:xfrm>
            <a:off x="3727934" y="945136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5" name="CuadroTexto 674"/>
          <p:cNvSpPr txBox="1"/>
          <p:nvPr/>
        </p:nvSpPr>
        <p:spPr>
          <a:xfrm>
            <a:off x="5350451" y="945136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76" name="Conector recto 675"/>
          <p:cNvCxnSpPr/>
          <p:nvPr/>
        </p:nvCxnSpPr>
        <p:spPr>
          <a:xfrm>
            <a:off x="764198" y="7998067"/>
            <a:ext cx="0" cy="180949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7" name="CuadroTexto 676"/>
          <p:cNvSpPr txBox="1"/>
          <p:nvPr/>
        </p:nvSpPr>
        <p:spPr>
          <a:xfrm>
            <a:off x="3720403" y="8011836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8" name="CuadroTexto 677"/>
          <p:cNvSpPr txBox="1"/>
          <p:nvPr/>
        </p:nvSpPr>
        <p:spPr>
          <a:xfrm>
            <a:off x="5342920" y="8011836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1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98" name="Rectángulo redondeado 197"/>
          <p:cNvSpPr/>
          <p:nvPr/>
        </p:nvSpPr>
        <p:spPr>
          <a:xfrm>
            <a:off x="286852" y="146192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CuadroTexto 198"/>
          <p:cNvSpPr txBox="1"/>
          <p:nvPr/>
        </p:nvSpPr>
        <p:spPr>
          <a:xfrm>
            <a:off x="2932108" y="1434666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00" name="Rectángulo redondeado 199"/>
          <p:cNvSpPr/>
          <p:nvPr/>
        </p:nvSpPr>
        <p:spPr>
          <a:xfrm>
            <a:off x="268565" y="1800655"/>
            <a:ext cx="6416488" cy="85868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1" name="Conector recto 200"/>
          <p:cNvCxnSpPr/>
          <p:nvPr/>
        </p:nvCxnSpPr>
        <p:spPr>
          <a:xfrm>
            <a:off x="401038" y="220109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/>
          <p:nvPr/>
        </p:nvCxnSpPr>
        <p:spPr>
          <a:xfrm>
            <a:off x="3476809" y="18821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4653163" y="19143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88205" y="1786301"/>
            <a:ext cx="10518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Ecológico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2482320" y="189265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3722101" y="1887849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5391218" y="187929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Rectángulo redondeado 207"/>
          <p:cNvSpPr/>
          <p:nvPr/>
        </p:nvSpPr>
        <p:spPr>
          <a:xfrm>
            <a:off x="268565" y="3175049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CuadroTexto 208"/>
          <p:cNvSpPr txBox="1"/>
          <p:nvPr/>
        </p:nvSpPr>
        <p:spPr>
          <a:xfrm rot="16200000">
            <a:off x="-120256" y="4149238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0" name="Conector recto 209"/>
          <p:cNvCxnSpPr/>
          <p:nvPr/>
        </p:nvCxnSpPr>
        <p:spPr>
          <a:xfrm>
            <a:off x="948530" y="34978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2079162" y="32263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3476809" y="32311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4627949" y="32183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928024" y="321351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2470772" y="3212647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3898193" y="321147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5366047" y="319183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959344" y="38351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2089976" y="35636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3487623" y="35684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4638763" y="35555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CuadroTexto 221"/>
          <p:cNvSpPr txBox="1"/>
          <p:nvPr/>
        </p:nvSpPr>
        <p:spPr>
          <a:xfrm>
            <a:off x="2453064" y="3550330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3" name="CuadroTexto 222"/>
          <p:cNvSpPr txBox="1"/>
          <p:nvPr/>
        </p:nvSpPr>
        <p:spPr>
          <a:xfrm>
            <a:off x="3754345" y="3529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5376861" y="352909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69037" y="41494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99669" y="38779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97316" y="38828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8456" y="38699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uadroTexto 228"/>
          <p:cNvSpPr txBox="1"/>
          <p:nvPr/>
        </p:nvSpPr>
        <p:spPr>
          <a:xfrm>
            <a:off x="2462758" y="386467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3764038" y="384343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5386554" y="38434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2" name="Conector recto 231"/>
          <p:cNvCxnSpPr/>
          <p:nvPr/>
        </p:nvCxnSpPr>
        <p:spPr>
          <a:xfrm>
            <a:off x="966817" y="446600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97449" y="41945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95096" y="41993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236" y="41864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CuadroTexto 235"/>
          <p:cNvSpPr txBox="1"/>
          <p:nvPr/>
        </p:nvSpPr>
        <p:spPr>
          <a:xfrm>
            <a:off x="2460538" y="418122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7" name="CuadroTexto 236"/>
          <p:cNvSpPr txBox="1"/>
          <p:nvPr/>
        </p:nvSpPr>
        <p:spPr>
          <a:xfrm>
            <a:off x="3761818" y="415999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8" name="CuadroTexto 237"/>
          <p:cNvSpPr txBox="1"/>
          <p:nvPr/>
        </p:nvSpPr>
        <p:spPr>
          <a:xfrm>
            <a:off x="5384334" y="415999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9" name="Conector recto 238"/>
          <p:cNvCxnSpPr/>
          <p:nvPr/>
        </p:nvCxnSpPr>
        <p:spPr>
          <a:xfrm>
            <a:off x="966817" y="48289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CuadroTexto 239"/>
          <p:cNvSpPr txBox="1"/>
          <p:nvPr/>
        </p:nvSpPr>
        <p:spPr>
          <a:xfrm>
            <a:off x="2460538" y="450265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1" name="CuadroTexto 240"/>
          <p:cNvSpPr txBox="1"/>
          <p:nvPr/>
        </p:nvSpPr>
        <p:spPr>
          <a:xfrm>
            <a:off x="3761817" y="448141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5384334" y="448141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62853" y="487167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3764132" y="485043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5386649" y="48504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6" name="Conector recto 245"/>
          <p:cNvCxnSpPr/>
          <p:nvPr/>
        </p:nvCxnSpPr>
        <p:spPr>
          <a:xfrm>
            <a:off x="800396" y="3175049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ángulo redondeado 246"/>
          <p:cNvSpPr/>
          <p:nvPr/>
        </p:nvSpPr>
        <p:spPr>
          <a:xfrm>
            <a:off x="268565" y="529602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48" name="CuadroTexto 247"/>
          <p:cNvSpPr txBox="1"/>
          <p:nvPr/>
        </p:nvSpPr>
        <p:spPr>
          <a:xfrm rot="16200000">
            <a:off x="-125868" y="616283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959344" y="56242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2104376" y="53577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3502023" y="53625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653163" y="53496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uadroTexto 253"/>
          <p:cNvSpPr txBox="1"/>
          <p:nvPr/>
        </p:nvSpPr>
        <p:spPr>
          <a:xfrm>
            <a:off x="938838" y="533991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2453065" y="5339472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3918274" y="530706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5376861" y="531823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8" name="Conector recto 257"/>
          <p:cNvCxnSpPr/>
          <p:nvPr/>
        </p:nvCxnSpPr>
        <p:spPr>
          <a:xfrm>
            <a:off x="969037" y="59385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2099669" y="56671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3497316" y="56719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4648456" y="5659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CuadroTexto 261"/>
          <p:cNvSpPr txBox="1"/>
          <p:nvPr/>
        </p:nvSpPr>
        <p:spPr>
          <a:xfrm>
            <a:off x="948531" y="565425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462758" y="565381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3764038" y="563258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5" name="Conector recto 264"/>
          <p:cNvCxnSpPr/>
          <p:nvPr/>
        </p:nvCxnSpPr>
        <p:spPr>
          <a:xfrm>
            <a:off x="966817" y="62551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2097449" y="59836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3495096" y="59884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4646236" y="59756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uadroTexto 268"/>
          <p:cNvSpPr txBox="1"/>
          <p:nvPr/>
        </p:nvSpPr>
        <p:spPr>
          <a:xfrm>
            <a:off x="946311" y="597080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2460537" y="597036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761817" y="594913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2" name="Conector recto 271"/>
          <p:cNvCxnSpPr/>
          <p:nvPr/>
        </p:nvCxnSpPr>
        <p:spPr>
          <a:xfrm>
            <a:off x="966817" y="66105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CuadroTexto 272"/>
          <p:cNvSpPr txBox="1"/>
          <p:nvPr/>
        </p:nvSpPr>
        <p:spPr>
          <a:xfrm>
            <a:off x="946310" y="629519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2460537" y="632059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3761817" y="629935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46746" y="666122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2462852" y="667656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3764133" y="668504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9" name="Conector recto 278"/>
          <p:cNvCxnSpPr/>
          <p:nvPr/>
        </p:nvCxnSpPr>
        <p:spPr>
          <a:xfrm>
            <a:off x="800396" y="529603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2093205" y="18870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3485966" y="22986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4669215" y="23317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uadroTexto 282"/>
          <p:cNvSpPr txBox="1"/>
          <p:nvPr/>
        </p:nvSpPr>
        <p:spPr>
          <a:xfrm>
            <a:off x="388205" y="2194589"/>
            <a:ext cx="8996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Clásico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2482320" y="22928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3704491" y="2279432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91218" y="228102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7" name="Conector recto 286"/>
          <p:cNvCxnSpPr/>
          <p:nvPr/>
        </p:nvCxnSpPr>
        <p:spPr>
          <a:xfrm>
            <a:off x="2079162" y="23629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ángulo redondeado 287"/>
          <p:cNvSpPr/>
          <p:nvPr/>
        </p:nvSpPr>
        <p:spPr>
          <a:xfrm>
            <a:off x="268565" y="278003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CuadroTexto 288"/>
          <p:cNvSpPr txBox="1"/>
          <p:nvPr/>
        </p:nvSpPr>
        <p:spPr>
          <a:xfrm>
            <a:off x="915622" y="3554578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925658" y="389181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938276" y="420008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943784" y="450673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957622" y="486475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4" name="Conector recto 293"/>
          <p:cNvCxnSpPr/>
          <p:nvPr/>
        </p:nvCxnSpPr>
        <p:spPr>
          <a:xfrm>
            <a:off x="2097449" y="45239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3495096" y="45287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4646236" y="45158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2097449" y="48728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3495096" y="48776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4646236" y="4864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2104376" y="63434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3502023" y="63482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4653163" y="63353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2104376" y="66825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502023" y="66873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53163" y="66744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966817" y="693895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2104376" y="70272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>
            <a:off x="3502023" y="7032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>
            <a:off x="4653163" y="70191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CuadroTexto 309"/>
          <p:cNvSpPr txBox="1"/>
          <p:nvPr/>
        </p:nvSpPr>
        <p:spPr>
          <a:xfrm>
            <a:off x="941832" y="696460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2457939" y="697994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3759220" y="698842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2952201" y="277869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5381525" y="568230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5391218" y="59966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5388998" y="631320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7" name="CuadroTexto 316"/>
          <p:cNvSpPr txBox="1"/>
          <p:nvPr/>
        </p:nvSpPr>
        <p:spPr>
          <a:xfrm>
            <a:off x="5388998" y="663462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5391313" y="70036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233676" y="7485083"/>
            <a:ext cx="34579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10,000.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22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33" name="Rectángulo redondeado 132"/>
          <p:cNvSpPr/>
          <p:nvPr/>
        </p:nvSpPr>
        <p:spPr>
          <a:xfrm>
            <a:off x="282527" y="1794719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CuadroTexto 133"/>
          <p:cNvSpPr txBox="1"/>
          <p:nvPr/>
        </p:nvSpPr>
        <p:spPr>
          <a:xfrm rot="16200000">
            <a:off x="-106294" y="2768908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35" name="Conector recto 134"/>
          <p:cNvCxnSpPr/>
          <p:nvPr/>
        </p:nvCxnSpPr>
        <p:spPr>
          <a:xfrm>
            <a:off x="962492" y="21175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>
            <a:off x="2093124" y="18460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3490771" y="18508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4641911" y="18379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/>
          <p:cNvSpPr txBox="1"/>
          <p:nvPr/>
        </p:nvSpPr>
        <p:spPr>
          <a:xfrm>
            <a:off x="941986" y="183318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0" name="CuadroTexto 139"/>
          <p:cNvSpPr txBox="1"/>
          <p:nvPr/>
        </p:nvSpPr>
        <p:spPr>
          <a:xfrm>
            <a:off x="2484734" y="1832317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1" name="CuadroTexto 140"/>
          <p:cNvSpPr txBox="1"/>
          <p:nvPr/>
        </p:nvSpPr>
        <p:spPr>
          <a:xfrm>
            <a:off x="3765754" y="183120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2" name="CuadroTexto 141"/>
          <p:cNvSpPr txBox="1"/>
          <p:nvPr/>
        </p:nvSpPr>
        <p:spPr>
          <a:xfrm>
            <a:off x="5380009" y="181150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43" name="Conector recto 142"/>
          <p:cNvCxnSpPr/>
          <p:nvPr/>
        </p:nvCxnSpPr>
        <p:spPr>
          <a:xfrm>
            <a:off x="973306" y="245478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103938" y="21833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3501585" y="21881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4652725" y="21752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uadroTexto 146"/>
          <p:cNvSpPr txBox="1"/>
          <p:nvPr/>
        </p:nvSpPr>
        <p:spPr>
          <a:xfrm>
            <a:off x="2467027" y="217000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8" name="CuadroTexto 147"/>
          <p:cNvSpPr txBox="1"/>
          <p:nvPr/>
        </p:nvSpPr>
        <p:spPr>
          <a:xfrm>
            <a:off x="3768306" y="2148764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9" name="CuadroTexto 148"/>
          <p:cNvSpPr txBox="1"/>
          <p:nvPr/>
        </p:nvSpPr>
        <p:spPr>
          <a:xfrm>
            <a:off x="5390823" y="214876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0" name="Conector recto 149"/>
          <p:cNvCxnSpPr/>
          <p:nvPr/>
        </p:nvCxnSpPr>
        <p:spPr>
          <a:xfrm>
            <a:off x="982999" y="276912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/>
          <p:cNvCxnSpPr/>
          <p:nvPr/>
        </p:nvCxnSpPr>
        <p:spPr>
          <a:xfrm>
            <a:off x="2113631" y="24976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3511278" y="25024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/>
          <p:cNvCxnSpPr/>
          <p:nvPr/>
        </p:nvCxnSpPr>
        <p:spPr>
          <a:xfrm>
            <a:off x="4662418" y="24895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uadroTexto 153"/>
          <p:cNvSpPr txBox="1"/>
          <p:nvPr/>
        </p:nvSpPr>
        <p:spPr>
          <a:xfrm>
            <a:off x="2476719" y="248434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5" name="CuadroTexto 154"/>
          <p:cNvSpPr txBox="1"/>
          <p:nvPr/>
        </p:nvSpPr>
        <p:spPr>
          <a:xfrm>
            <a:off x="3777999" y="246310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6" name="CuadroTexto 155"/>
          <p:cNvSpPr txBox="1"/>
          <p:nvPr/>
        </p:nvSpPr>
        <p:spPr>
          <a:xfrm>
            <a:off x="5400516" y="24631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7" name="Conector recto 156"/>
          <p:cNvCxnSpPr/>
          <p:nvPr/>
        </p:nvCxnSpPr>
        <p:spPr>
          <a:xfrm>
            <a:off x="980779" y="308567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cto 157"/>
          <p:cNvCxnSpPr/>
          <p:nvPr/>
        </p:nvCxnSpPr>
        <p:spPr>
          <a:xfrm>
            <a:off x="2111411" y="28142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/>
          <p:cNvCxnSpPr/>
          <p:nvPr/>
        </p:nvCxnSpPr>
        <p:spPr>
          <a:xfrm>
            <a:off x="3509058" y="28190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159"/>
          <p:cNvCxnSpPr/>
          <p:nvPr/>
        </p:nvCxnSpPr>
        <p:spPr>
          <a:xfrm>
            <a:off x="4660198" y="28061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/>
          <p:cNvSpPr txBox="1"/>
          <p:nvPr/>
        </p:nvSpPr>
        <p:spPr>
          <a:xfrm>
            <a:off x="2474500" y="2800897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2" name="CuadroTexto 161"/>
          <p:cNvSpPr txBox="1"/>
          <p:nvPr/>
        </p:nvSpPr>
        <p:spPr>
          <a:xfrm>
            <a:off x="3775780" y="277966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3" name="CuadroTexto 162"/>
          <p:cNvSpPr txBox="1"/>
          <p:nvPr/>
        </p:nvSpPr>
        <p:spPr>
          <a:xfrm>
            <a:off x="5398296" y="277966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4" name="Conector recto 163"/>
          <p:cNvCxnSpPr/>
          <p:nvPr/>
        </p:nvCxnSpPr>
        <p:spPr>
          <a:xfrm>
            <a:off x="980779" y="34486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uadroTexto 164"/>
          <p:cNvSpPr txBox="1"/>
          <p:nvPr/>
        </p:nvSpPr>
        <p:spPr>
          <a:xfrm>
            <a:off x="2474499" y="312232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3775780" y="310108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5398296" y="31010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8" name="CuadroTexto 167"/>
          <p:cNvSpPr txBox="1"/>
          <p:nvPr/>
        </p:nvSpPr>
        <p:spPr>
          <a:xfrm>
            <a:off x="2476815" y="349134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9" name="CuadroTexto 168"/>
          <p:cNvSpPr txBox="1"/>
          <p:nvPr/>
        </p:nvSpPr>
        <p:spPr>
          <a:xfrm>
            <a:off x="3778095" y="3470109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0" name="CuadroTexto 169"/>
          <p:cNvSpPr txBox="1"/>
          <p:nvPr/>
        </p:nvSpPr>
        <p:spPr>
          <a:xfrm>
            <a:off x="5400611" y="34701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1" name="Conector recto 170"/>
          <p:cNvCxnSpPr/>
          <p:nvPr/>
        </p:nvCxnSpPr>
        <p:spPr>
          <a:xfrm>
            <a:off x="814358" y="1794719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ángulo redondeado 171"/>
          <p:cNvSpPr/>
          <p:nvPr/>
        </p:nvSpPr>
        <p:spPr>
          <a:xfrm>
            <a:off x="282527" y="391569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73" name="CuadroTexto 172"/>
          <p:cNvSpPr txBox="1"/>
          <p:nvPr/>
        </p:nvSpPr>
        <p:spPr>
          <a:xfrm rot="16200000">
            <a:off x="-111906" y="478250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73306" y="42439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174"/>
          <p:cNvCxnSpPr/>
          <p:nvPr/>
        </p:nvCxnSpPr>
        <p:spPr>
          <a:xfrm>
            <a:off x="2118338" y="39773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3515985" y="39822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4667125" y="39693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uadroTexto 177"/>
          <p:cNvSpPr txBox="1"/>
          <p:nvPr/>
        </p:nvSpPr>
        <p:spPr>
          <a:xfrm>
            <a:off x="952800" y="395958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2543997" y="3959142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3839138" y="393432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1" name="CuadroTexto 180"/>
          <p:cNvSpPr txBox="1"/>
          <p:nvPr/>
        </p:nvSpPr>
        <p:spPr>
          <a:xfrm>
            <a:off x="5390823" y="393790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2" name="Conector recto 181"/>
          <p:cNvCxnSpPr/>
          <p:nvPr/>
        </p:nvCxnSpPr>
        <p:spPr>
          <a:xfrm>
            <a:off x="982999" y="45582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>
            <a:off x="2113631" y="42867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3511278" y="42916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4662418" y="42787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962493" y="427392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7" name="CuadroTexto 186"/>
          <p:cNvSpPr txBox="1"/>
          <p:nvPr/>
        </p:nvSpPr>
        <p:spPr>
          <a:xfrm>
            <a:off x="2553190" y="428194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777999" y="425225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9" name="Conector recto 188"/>
          <p:cNvCxnSpPr/>
          <p:nvPr/>
        </p:nvCxnSpPr>
        <p:spPr>
          <a:xfrm>
            <a:off x="980779" y="487481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>
            <a:off x="2111411" y="46033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3509058" y="46081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>
            <a:off x="4660198" y="45952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uadroTexto 192"/>
          <p:cNvSpPr txBox="1"/>
          <p:nvPr/>
        </p:nvSpPr>
        <p:spPr>
          <a:xfrm>
            <a:off x="960273" y="459047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4" name="CuadroTexto 193"/>
          <p:cNvSpPr txBox="1"/>
          <p:nvPr/>
        </p:nvSpPr>
        <p:spPr>
          <a:xfrm>
            <a:off x="2474499" y="459003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5" name="CuadroTexto 194"/>
          <p:cNvSpPr txBox="1"/>
          <p:nvPr/>
        </p:nvSpPr>
        <p:spPr>
          <a:xfrm>
            <a:off x="3775779" y="456880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6" name="Conector recto 195"/>
          <p:cNvCxnSpPr/>
          <p:nvPr/>
        </p:nvCxnSpPr>
        <p:spPr>
          <a:xfrm>
            <a:off x="980779" y="52301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uadroTexto 196"/>
          <p:cNvSpPr txBox="1"/>
          <p:nvPr/>
        </p:nvSpPr>
        <p:spPr>
          <a:xfrm>
            <a:off x="960272" y="491486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2474499" y="4940263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3775779" y="4919027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960708" y="528089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2476814" y="5296233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3778094" y="530471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5" name="Conector recto 324"/>
          <p:cNvCxnSpPr/>
          <p:nvPr/>
        </p:nvCxnSpPr>
        <p:spPr>
          <a:xfrm>
            <a:off x="814358" y="391570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CuadroTexto 325"/>
          <p:cNvSpPr txBox="1"/>
          <p:nvPr/>
        </p:nvSpPr>
        <p:spPr>
          <a:xfrm>
            <a:off x="929584" y="2174248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939620" y="251148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952238" y="281975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957746" y="312640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971584" y="348442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1" name="Conector recto 330"/>
          <p:cNvCxnSpPr/>
          <p:nvPr/>
        </p:nvCxnSpPr>
        <p:spPr>
          <a:xfrm>
            <a:off x="2111411" y="31436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ector recto 331"/>
          <p:cNvCxnSpPr/>
          <p:nvPr/>
        </p:nvCxnSpPr>
        <p:spPr>
          <a:xfrm>
            <a:off x="3509058" y="31484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4660198" y="31355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111411" y="34924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3509058" y="34972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4660198" y="34844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118338" y="49630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3515985" y="49679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>
            <a:off x="4667125" y="49550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>
            <a:off x="2118338" y="53022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3515985" y="5307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>
            <a:off x="4667125" y="52941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>
            <a:off x="980779" y="55586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>
            <a:off x="2118338" y="56468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recto 344"/>
          <p:cNvCxnSpPr/>
          <p:nvPr/>
        </p:nvCxnSpPr>
        <p:spPr>
          <a:xfrm>
            <a:off x="3515985" y="56517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4667125" y="56388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CuadroTexto 346"/>
          <p:cNvSpPr txBox="1"/>
          <p:nvPr/>
        </p:nvSpPr>
        <p:spPr>
          <a:xfrm>
            <a:off x="955794" y="558427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8" name="CuadroTexto 347"/>
          <p:cNvSpPr txBox="1"/>
          <p:nvPr/>
        </p:nvSpPr>
        <p:spPr>
          <a:xfrm>
            <a:off x="2471901" y="5599611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9" name="CuadroTexto 348"/>
          <p:cNvSpPr txBox="1"/>
          <p:nvPr/>
        </p:nvSpPr>
        <p:spPr>
          <a:xfrm>
            <a:off x="3773181" y="5608091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5395487" y="430197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1" name="CuadroTexto 350"/>
          <p:cNvSpPr txBox="1"/>
          <p:nvPr/>
        </p:nvSpPr>
        <p:spPr>
          <a:xfrm>
            <a:off x="5405180" y="461631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2" name="CuadroTexto 351"/>
          <p:cNvSpPr txBox="1"/>
          <p:nvPr/>
        </p:nvSpPr>
        <p:spPr>
          <a:xfrm>
            <a:off x="5402960" y="493287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3" name="CuadroTexto 352"/>
          <p:cNvSpPr txBox="1"/>
          <p:nvPr/>
        </p:nvSpPr>
        <p:spPr>
          <a:xfrm>
            <a:off x="5402960" y="525429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5405275" y="562331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5" name="Rectángulo redondeado 354"/>
          <p:cNvSpPr/>
          <p:nvPr/>
        </p:nvSpPr>
        <p:spPr>
          <a:xfrm>
            <a:off x="282527" y="1430355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CuadroTexto 355"/>
          <p:cNvSpPr txBox="1"/>
          <p:nvPr/>
        </p:nvSpPr>
        <p:spPr>
          <a:xfrm>
            <a:off x="2947134" y="1438399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65" name="CuadroTexto 364"/>
          <p:cNvSpPr txBox="1"/>
          <p:nvPr/>
        </p:nvSpPr>
        <p:spPr>
          <a:xfrm>
            <a:off x="2397579" y="635271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2378896" y="661307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CuadroTexto 377"/>
          <p:cNvSpPr txBox="1"/>
          <p:nvPr/>
        </p:nvSpPr>
        <p:spPr>
          <a:xfrm>
            <a:off x="2373545" y="687509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Rectángulo redondeado 379"/>
          <p:cNvSpPr/>
          <p:nvPr/>
        </p:nvSpPr>
        <p:spPr>
          <a:xfrm>
            <a:off x="239155" y="599599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CuadroTexto 380"/>
          <p:cNvSpPr txBox="1"/>
          <p:nvPr/>
        </p:nvSpPr>
        <p:spPr>
          <a:xfrm>
            <a:off x="2884411" y="5968735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2531061" y="712763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8" name="CuadroTexto 397"/>
          <p:cNvSpPr txBox="1"/>
          <p:nvPr/>
        </p:nvSpPr>
        <p:spPr>
          <a:xfrm>
            <a:off x="2358316" y="75027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9" name="CuadroTexto 398"/>
          <p:cNvSpPr txBox="1"/>
          <p:nvPr/>
        </p:nvSpPr>
        <p:spPr>
          <a:xfrm>
            <a:off x="3755098" y="748596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5" name="CuadroTexto 404"/>
          <p:cNvSpPr txBox="1"/>
          <p:nvPr/>
        </p:nvSpPr>
        <p:spPr>
          <a:xfrm>
            <a:off x="2361944" y="77459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3746098" y="77443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2345492" y="798233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3723979" y="796671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2475649" y="82268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3926268" y="822827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0" name="CuadroTexto 419"/>
          <p:cNvSpPr txBox="1"/>
          <p:nvPr/>
        </p:nvSpPr>
        <p:spPr>
          <a:xfrm>
            <a:off x="5398296" y="632797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7" name="Rectángulo redondeado 426"/>
          <p:cNvSpPr/>
          <p:nvPr/>
        </p:nvSpPr>
        <p:spPr>
          <a:xfrm>
            <a:off x="256418" y="6346949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CuadroTexto 427"/>
          <p:cNvSpPr txBox="1"/>
          <p:nvPr/>
        </p:nvSpPr>
        <p:spPr>
          <a:xfrm rot="16200000">
            <a:off x="152555" y="673066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29" name="Conector recto 428"/>
          <p:cNvCxnSpPr/>
          <p:nvPr/>
        </p:nvCxnSpPr>
        <p:spPr>
          <a:xfrm>
            <a:off x="780074" y="6342577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918097" y="659055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ector recto 430"/>
          <p:cNvCxnSpPr/>
          <p:nvPr/>
        </p:nvCxnSpPr>
        <p:spPr>
          <a:xfrm>
            <a:off x="2111596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ector recto 431"/>
          <p:cNvCxnSpPr/>
          <p:nvPr/>
        </p:nvCxnSpPr>
        <p:spPr>
          <a:xfrm>
            <a:off x="3446729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cto 432"/>
          <p:cNvCxnSpPr/>
          <p:nvPr/>
        </p:nvCxnSpPr>
        <p:spPr>
          <a:xfrm>
            <a:off x="4615632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cto 433"/>
          <p:cNvCxnSpPr/>
          <p:nvPr/>
        </p:nvCxnSpPr>
        <p:spPr>
          <a:xfrm>
            <a:off x="918097" y="684733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ector recto 434"/>
          <p:cNvCxnSpPr/>
          <p:nvPr/>
        </p:nvCxnSpPr>
        <p:spPr>
          <a:xfrm>
            <a:off x="2111411" y="66453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3446729" y="66274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Conector recto 436"/>
          <p:cNvCxnSpPr/>
          <p:nvPr/>
        </p:nvCxnSpPr>
        <p:spPr>
          <a:xfrm>
            <a:off x="4615632" y="66274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437"/>
          <p:cNvCxnSpPr/>
          <p:nvPr/>
        </p:nvCxnSpPr>
        <p:spPr>
          <a:xfrm>
            <a:off x="2111411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cto 438"/>
          <p:cNvCxnSpPr/>
          <p:nvPr/>
        </p:nvCxnSpPr>
        <p:spPr>
          <a:xfrm>
            <a:off x="3446729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recto 439"/>
          <p:cNvCxnSpPr/>
          <p:nvPr/>
        </p:nvCxnSpPr>
        <p:spPr>
          <a:xfrm>
            <a:off x="4615632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recto 440"/>
          <p:cNvCxnSpPr/>
          <p:nvPr/>
        </p:nvCxnSpPr>
        <p:spPr>
          <a:xfrm>
            <a:off x="914230" y="71169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2111411" y="71686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3455355" y="71610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recto 443"/>
          <p:cNvCxnSpPr/>
          <p:nvPr/>
        </p:nvCxnSpPr>
        <p:spPr>
          <a:xfrm>
            <a:off x="4624258" y="71610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CuadroTexto 444"/>
          <p:cNvSpPr txBox="1"/>
          <p:nvPr/>
        </p:nvSpPr>
        <p:spPr>
          <a:xfrm>
            <a:off x="918128" y="634924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923066" y="683185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912907" y="659492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914720" y="711690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Rectángulo redondeado 448"/>
          <p:cNvSpPr/>
          <p:nvPr/>
        </p:nvSpPr>
        <p:spPr>
          <a:xfrm>
            <a:off x="229204" y="748366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" name="CuadroTexto 449"/>
          <p:cNvSpPr txBox="1"/>
          <p:nvPr/>
        </p:nvSpPr>
        <p:spPr>
          <a:xfrm rot="16200000">
            <a:off x="125341" y="786737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51" name="Conector recto 450"/>
          <p:cNvCxnSpPr/>
          <p:nvPr/>
        </p:nvCxnSpPr>
        <p:spPr>
          <a:xfrm>
            <a:off x="752860" y="747929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/>
          <p:cNvCxnSpPr/>
          <p:nvPr/>
        </p:nvCxnSpPr>
        <p:spPr>
          <a:xfrm>
            <a:off x="890883" y="77272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ector recto 452"/>
          <p:cNvCxnSpPr/>
          <p:nvPr/>
        </p:nvCxnSpPr>
        <p:spPr>
          <a:xfrm>
            <a:off x="2103938" y="75474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/>
          <p:cNvCxnSpPr/>
          <p:nvPr/>
        </p:nvCxnSpPr>
        <p:spPr>
          <a:xfrm>
            <a:off x="3419515" y="75349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/>
          <p:cNvCxnSpPr/>
          <p:nvPr/>
        </p:nvCxnSpPr>
        <p:spPr>
          <a:xfrm>
            <a:off x="4588418" y="75349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/>
          <p:cNvCxnSpPr/>
          <p:nvPr/>
        </p:nvCxnSpPr>
        <p:spPr>
          <a:xfrm>
            <a:off x="890883" y="79840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2103938" y="779474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3419515" y="77642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4588418" y="77642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/>
          <p:cNvCxnSpPr/>
          <p:nvPr/>
        </p:nvCxnSpPr>
        <p:spPr>
          <a:xfrm>
            <a:off x="2094991" y="8043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3419515" y="8043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4588418" y="8043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/>
          <p:cNvCxnSpPr/>
          <p:nvPr/>
        </p:nvCxnSpPr>
        <p:spPr>
          <a:xfrm>
            <a:off x="982540" y="82536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2103617" y="8297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3428141" y="8297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4597044" y="8297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CuadroTexto 466"/>
          <p:cNvSpPr txBox="1"/>
          <p:nvPr/>
        </p:nvSpPr>
        <p:spPr>
          <a:xfrm>
            <a:off x="890914" y="748596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8" name="CuadroTexto 467"/>
          <p:cNvSpPr txBox="1"/>
          <p:nvPr/>
        </p:nvSpPr>
        <p:spPr>
          <a:xfrm>
            <a:off x="895852" y="796857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9" name="CuadroTexto 468"/>
          <p:cNvSpPr txBox="1"/>
          <p:nvPr/>
        </p:nvSpPr>
        <p:spPr>
          <a:xfrm>
            <a:off x="885693" y="773164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887506" y="825361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Rectángulo redondeado 470"/>
          <p:cNvSpPr/>
          <p:nvPr/>
        </p:nvSpPr>
        <p:spPr>
          <a:xfrm>
            <a:off x="226378" y="865462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CuadroTexto 471"/>
          <p:cNvSpPr txBox="1"/>
          <p:nvPr/>
        </p:nvSpPr>
        <p:spPr>
          <a:xfrm rot="16200000">
            <a:off x="116904" y="903833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73" name="Conector recto 472"/>
          <p:cNvCxnSpPr/>
          <p:nvPr/>
        </p:nvCxnSpPr>
        <p:spPr>
          <a:xfrm>
            <a:off x="750034" y="865025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888057" y="88982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2103399" y="8705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3416689" y="8705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4585592" y="8705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888057" y="915500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2118338" y="89529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3416689" y="89351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4585592" y="89351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2111411" y="92304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482"/>
          <p:cNvCxnSpPr/>
          <p:nvPr/>
        </p:nvCxnSpPr>
        <p:spPr>
          <a:xfrm>
            <a:off x="3416689" y="9214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cto 483"/>
          <p:cNvCxnSpPr/>
          <p:nvPr/>
        </p:nvCxnSpPr>
        <p:spPr>
          <a:xfrm>
            <a:off x="4585592" y="9214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cto 484"/>
          <p:cNvCxnSpPr/>
          <p:nvPr/>
        </p:nvCxnSpPr>
        <p:spPr>
          <a:xfrm>
            <a:off x="884190" y="94245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2118338" y="94756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3425315" y="94686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4594218" y="94686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CuadroTexto 488"/>
          <p:cNvSpPr txBox="1"/>
          <p:nvPr/>
        </p:nvSpPr>
        <p:spPr>
          <a:xfrm>
            <a:off x="888088" y="865692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893026" y="9139531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882867" y="890259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884680" y="9424573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6" name="CuadroTexto 365"/>
          <p:cNvSpPr txBox="1"/>
          <p:nvPr/>
        </p:nvSpPr>
        <p:spPr>
          <a:xfrm>
            <a:off x="3792415" y="634813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3801559" y="6584142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3801559" y="6845902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5387388" y="66012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5393117" y="689174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432647" y="747116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5421739" y="774443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4" name="CuadroTexto 533"/>
          <p:cNvSpPr txBox="1"/>
          <p:nvPr/>
        </p:nvSpPr>
        <p:spPr>
          <a:xfrm>
            <a:off x="5427468" y="803494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5435044" y="865790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7" name="CuadroTexto 536"/>
          <p:cNvSpPr txBox="1"/>
          <p:nvPr/>
        </p:nvSpPr>
        <p:spPr>
          <a:xfrm>
            <a:off x="5424136" y="893118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429865" y="922168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0" name="CuadroTexto 539"/>
          <p:cNvSpPr txBox="1"/>
          <p:nvPr/>
        </p:nvSpPr>
        <p:spPr>
          <a:xfrm>
            <a:off x="2400813" y="8690366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1" name="CuadroTexto 540"/>
          <p:cNvSpPr txBox="1"/>
          <p:nvPr/>
        </p:nvSpPr>
        <p:spPr>
          <a:xfrm>
            <a:off x="3743448" y="8667232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2" name="CuadroTexto 541"/>
          <p:cNvSpPr txBox="1"/>
          <p:nvPr/>
        </p:nvSpPr>
        <p:spPr>
          <a:xfrm>
            <a:off x="2409368" y="8941490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3" name="CuadroTexto 542"/>
          <p:cNvSpPr txBox="1"/>
          <p:nvPr/>
        </p:nvSpPr>
        <p:spPr>
          <a:xfrm>
            <a:off x="3743448" y="892935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2409368" y="920323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3735257" y="9183269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7" name="CuadroTexto 546"/>
          <p:cNvSpPr txBox="1"/>
          <p:nvPr/>
        </p:nvSpPr>
        <p:spPr>
          <a:xfrm>
            <a:off x="2519917" y="943100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8" name="CuadroTexto 547"/>
          <p:cNvSpPr txBox="1"/>
          <p:nvPr/>
        </p:nvSpPr>
        <p:spPr>
          <a:xfrm>
            <a:off x="3970536" y="943239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5533146" y="943871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3901314" y="709180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5463924" y="709812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483498" y="837286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26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520" name="Rectángulo redondeado 519"/>
          <p:cNvSpPr/>
          <p:nvPr/>
        </p:nvSpPr>
        <p:spPr>
          <a:xfrm>
            <a:off x="268941" y="146192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1" name="CuadroTexto 520"/>
          <p:cNvSpPr txBox="1"/>
          <p:nvPr/>
        </p:nvSpPr>
        <p:spPr>
          <a:xfrm>
            <a:off x="2914196" y="143466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22" name="Rectángulo redondeado 521"/>
          <p:cNvSpPr/>
          <p:nvPr/>
        </p:nvSpPr>
        <p:spPr>
          <a:xfrm>
            <a:off x="250654" y="1783376"/>
            <a:ext cx="6416488" cy="194828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CuadroTexto 522"/>
          <p:cNvSpPr txBox="1"/>
          <p:nvPr/>
        </p:nvSpPr>
        <p:spPr>
          <a:xfrm rot="16200000">
            <a:off x="149571" y="253291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4" name="Conector recto 523"/>
          <p:cNvCxnSpPr/>
          <p:nvPr/>
        </p:nvCxnSpPr>
        <p:spPr>
          <a:xfrm>
            <a:off x="792596" y="1783378"/>
            <a:ext cx="0" cy="194828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930619" y="210618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2061251" y="18347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3458898" y="18395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4610038" y="18266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CuadroTexto 528"/>
          <p:cNvSpPr txBox="1"/>
          <p:nvPr/>
        </p:nvSpPr>
        <p:spPr>
          <a:xfrm>
            <a:off x="910113" y="1821840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2452861" y="182097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3881384" y="180938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365095" y="180166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33" name="Conector recto 532"/>
          <p:cNvCxnSpPr/>
          <p:nvPr/>
        </p:nvCxnSpPr>
        <p:spPr>
          <a:xfrm>
            <a:off x="941433" y="24434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2072065" y="21719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3469712" y="21767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4620852" y="21639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7" name="CuadroTexto 536"/>
          <p:cNvSpPr txBox="1"/>
          <p:nvPr/>
        </p:nvSpPr>
        <p:spPr>
          <a:xfrm>
            <a:off x="920926" y="215909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2435153" y="215865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5358950" y="213742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0" name="Conector recto 539"/>
          <p:cNvCxnSpPr/>
          <p:nvPr/>
        </p:nvCxnSpPr>
        <p:spPr>
          <a:xfrm>
            <a:off x="951126" y="27577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2081758" y="24863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3479405" y="24911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4630545" y="24782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4" name="CuadroTexto 543"/>
          <p:cNvSpPr txBox="1"/>
          <p:nvPr/>
        </p:nvSpPr>
        <p:spPr>
          <a:xfrm>
            <a:off x="930620" y="247344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444846" y="2473003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6" name="Conector recto 545"/>
          <p:cNvCxnSpPr/>
          <p:nvPr/>
        </p:nvCxnSpPr>
        <p:spPr>
          <a:xfrm>
            <a:off x="948906" y="30743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2079538" y="28028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ector recto 547"/>
          <p:cNvCxnSpPr/>
          <p:nvPr/>
        </p:nvCxnSpPr>
        <p:spPr>
          <a:xfrm>
            <a:off x="3477185" y="28076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/>
          <p:cNvCxnSpPr/>
          <p:nvPr/>
        </p:nvCxnSpPr>
        <p:spPr>
          <a:xfrm>
            <a:off x="4628325" y="27948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CuadroTexto 549"/>
          <p:cNvSpPr txBox="1"/>
          <p:nvPr/>
        </p:nvSpPr>
        <p:spPr>
          <a:xfrm>
            <a:off x="928400" y="2789995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2442627" y="2789555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928400" y="3079217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53" name="CuadroTexto 552"/>
          <p:cNvSpPr txBox="1"/>
          <p:nvPr/>
        </p:nvSpPr>
        <p:spPr>
          <a:xfrm>
            <a:off x="2435153" y="3088259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3809630" y="3095540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55" name="Conector recto 554"/>
          <p:cNvCxnSpPr/>
          <p:nvPr/>
        </p:nvCxnSpPr>
        <p:spPr>
          <a:xfrm>
            <a:off x="2079538" y="31220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ector recto 555"/>
          <p:cNvCxnSpPr/>
          <p:nvPr/>
        </p:nvCxnSpPr>
        <p:spPr>
          <a:xfrm>
            <a:off x="3477185" y="31268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ector recto 556"/>
          <p:cNvCxnSpPr/>
          <p:nvPr/>
        </p:nvCxnSpPr>
        <p:spPr>
          <a:xfrm>
            <a:off x="4628325" y="31139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/>
          <p:nvPr/>
        </p:nvCxnSpPr>
        <p:spPr>
          <a:xfrm>
            <a:off x="993233" y="34078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CuadroTexto 558"/>
          <p:cNvSpPr txBox="1"/>
          <p:nvPr/>
        </p:nvSpPr>
        <p:spPr>
          <a:xfrm>
            <a:off x="931644" y="3440020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560" name="CuadroTexto 559"/>
          <p:cNvSpPr txBox="1"/>
          <p:nvPr/>
        </p:nvSpPr>
        <p:spPr>
          <a:xfrm>
            <a:off x="2441565" y="345791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1" name="CuadroTexto 560"/>
          <p:cNvSpPr txBox="1"/>
          <p:nvPr/>
        </p:nvSpPr>
        <p:spPr>
          <a:xfrm>
            <a:off x="3789591" y="345813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62" name="Conector recto 561"/>
          <p:cNvCxnSpPr/>
          <p:nvPr/>
        </p:nvCxnSpPr>
        <p:spPr>
          <a:xfrm>
            <a:off x="2079538" y="34646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ector recto 562"/>
          <p:cNvCxnSpPr/>
          <p:nvPr/>
        </p:nvCxnSpPr>
        <p:spPr>
          <a:xfrm>
            <a:off x="3477185" y="34694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ector recto 563"/>
          <p:cNvCxnSpPr/>
          <p:nvPr/>
        </p:nvCxnSpPr>
        <p:spPr>
          <a:xfrm>
            <a:off x="4628325" y="34565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CuadroTexto 564"/>
          <p:cNvSpPr txBox="1"/>
          <p:nvPr/>
        </p:nvSpPr>
        <p:spPr>
          <a:xfrm>
            <a:off x="3903701" y="214362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6" name="CuadroTexto 565"/>
          <p:cNvSpPr txBox="1"/>
          <p:nvPr/>
        </p:nvSpPr>
        <p:spPr>
          <a:xfrm>
            <a:off x="3782207" y="2771774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7" name="Rectángulo redondeado 566"/>
          <p:cNvSpPr/>
          <p:nvPr/>
        </p:nvSpPr>
        <p:spPr>
          <a:xfrm>
            <a:off x="250654" y="3868945"/>
            <a:ext cx="6416488" cy="161979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8" name="CuadroTexto 567"/>
          <p:cNvSpPr txBox="1"/>
          <p:nvPr/>
        </p:nvSpPr>
        <p:spPr>
          <a:xfrm rot="16200000">
            <a:off x="149572" y="450376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9" name="Conector recto 568"/>
          <p:cNvCxnSpPr/>
          <p:nvPr/>
        </p:nvCxnSpPr>
        <p:spPr>
          <a:xfrm>
            <a:off x="792596" y="3868945"/>
            <a:ext cx="0" cy="161979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941433" y="42005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2072065" y="39290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3469712" y="39338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4620852" y="39209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CuadroTexto 573"/>
          <p:cNvSpPr txBox="1"/>
          <p:nvPr/>
        </p:nvSpPr>
        <p:spPr>
          <a:xfrm>
            <a:off x="920926" y="3916183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2435154" y="3915743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6" name="Conector recto 575"/>
          <p:cNvCxnSpPr/>
          <p:nvPr/>
        </p:nvCxnSpPr>
        <p:spPr>
          <a:xfrm>
            <a:off x="951126" y="45148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81758" y="42434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79405" y="42482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30545" y="42353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30620" y="423052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444847" y="4230088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82" name="Conector recto 581"/>
          <p:cNvCxnSpPr/>
          <p:nvPr/>
        </p:nvCxnSpPr>
        <p:spPr>
          <a:xfrm>
            <a:off x="948906" y="483142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ector recto 582"/>
          <p:cNvCxnSpPr/>
          <p:nvPr/>
        </p:nvCxnSpPr>
        <p:spPr>
          <a:xfrm>
            <a:off x="2079538" y="45599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ector recto 583"/>
          <p:cNvCxnSpPr/>
          <p:nvPr/>
        </p:nvCxnSpPr>
        <p:spPr>
          <a:xfrm>
            <a:off x="3477185" y="45647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recto 584"/>
          <p:cNvCxnSpPr/>
          <p:nvPr/>
        </p:nvCxnSpPr>
        <p:spPr>
          <a:xfrm>
            <a:off x="4628325" y="45518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CuadroTexto 585"/>
          <p:cNvSpPr txBox="1"/>
          <p:nvPr/>
        </p:nvSpPr>
        <p:spPr>
          <a:xfrm>
            <a:off x="928400" y="454708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2442626" y="4546640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928400" y="4836302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89" name="CuadroTexto 588"/>
          <p:cNvSpPr txBox="1"/>
          <p:nvPr/>
        </p:nvSpPr>
        <p:spPr>
          <a:xfrm>
            <a:off x="2435153" y="4845344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3743906" y="4843999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91" name="Conector recto 590"/>
          <p:cNvCxnSpPr/>
          <p:nvPr/>
        </p:nvCxnSpPr>
        <p:spPr>
          <a:xfrm>
            <a:off x="2079538" y="48791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3477185" y="48839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4628325" y="48710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993233" y="5164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" name="CuadroTexto 594"/>
          <p:cNvSpPr txBox="1"/>
          <p:nvPr/>
        </p:nvSpPr>
        <p:spPr>
          <a:xfrm>
            <a:off x="931644" y="5197105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596" name="CuadroTexto 595"/>
          <p:cNvSpPr txBox="1"/>
          <p:nvPr/>
        </p:nvSpPr>
        <p:spPr>
          <a:xfrm>
            <a:off x="2441566" y="521499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3750319" y="5213654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98" name="Conector recto 597"/>
          <p:cNvCxnSpPr/>
          <p:nvPr/>
        </p:nvCxnSpPr>
        <p:spPr>
          <a:xfrm>
            <a:off x="2079538" y="52217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3477185" y="52265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4628325" y="52136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CuadroTexto 600"/>
          <p:cNvSpPr txBox="1"/>
          <p:nvPr/>
        </p:nvSpPr>
        <p:spPr>
          <a:xfrm>
            <a:off x="3903701" y="390070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2" name="CuadroTexto 601"/>
          <p:cNvSpPr txBox="1"/>
          <p:nvPr/>
        </p:nvSpPr>
        <p:spPr>
          <a:xfrm>
            <a:off x="3792431" y="4210930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3" name="CuadroTexto 602"/>
          <p:cNvSpPr txBox="1"/>
          <p:nvPr/>
        </p:nvSpPr>
        <p:spPr>
          <a:xfrm>
            <a:off x="3743907" y="4530562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4" name="Rectángulo redondeado 603"/>
          <p:cNvSpPr/>
          <p:nvPr/>
        </p:nvSpPr>
        <p:spPr>
          <a:xfrm>
            <a:off x="234588" y="5651109"/>
            <a:ext cx="6416488" cy="161979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5" name="CuadroTexto 604"/>
          <p:cNvSpPr txBox="1"/>
          <p:nvPr/>
        </p:nvSpPr>
        <p:spPr>
          <a:xfrm rot="16200000">
            <a:off x="129500" y="628592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06" name="Conector recto 605"/>
          <p:cNvCxnSpPr/>
          <p:nvPr/>
        </p:nvCxnSpPr>
        <p:spPr>
          <a:xfrm>
            <a:off x="776530" y="5651109"/>
            <a:ext cx="0" cy="161979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ector recto 606"/>
          <p:cNvCxnSpPr/>
          <p:nvPr/>
        </p:nvCxnSpPr>
        <p:spPr>
          <a:xfrm>
            <a:off x="925367" y="59826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ector recto 607"/>
          <p:cNvCxnSpPr/>
          <p:nvPr/>
        </p:nvCxnSpPr>
        <p:spPr>
          <a:xfrm>
            <a:off x="2055999" y="57112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ector recto 608"/>
          <p:cNvCxnSpPr/>
          <p:nvPr/>
        </p:nvCxnSpPr>
        <p:spPr>
          <a:xfrm>
            <a:off x="3453646" y="57160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ector recto 609"/>
          <p:cNvCxnSpPr/>
          <p:nvPr/>
        </p:nvCxnSpPr>
        <p:spPr>
          <a:xfrm>
            <a:off x="4604786" y="57031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" name="CuadroTexto 610"/>
          <p:cNvSpPr txBox="1"/>
          <p:nvPr/>
        </p:nvSpPr>
        <p:spPr>
          <a:xfrm>
            <a:off x="904860" y="569834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2" name="CuadroTexto 611"/>
          <p:cNvSpPr txBox="1"/>
          <p:nvPr/>
        </p:nvSpPr>
        <p:spPr>
          <a:xfrm>
            <a:off x="2419087" y="5697907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3" name="Conector recto 612"/>
          <p:cNvCxnSpPr/>
          <p:nvPr/>
        </p:nvCxnSpPr>
        <p:spPr>
          <a:xfrm>
            <a:off x="935060" y="629703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ector recto 613"/>
          <p:cNvCxnSpPr/>
          <p:nvPr/>
        </p:nvCxnSpPr>
        <p:spPr>
          <a:xfrm>
            <a:off x="2065692" y="6025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ector recto 614"/>
          <p:cNvCxnSpPr/>
          <p:nvPr/>
        </p:nvCxnSpPr>
        <p:spPr>
          <a:xfrm>
            <a:off x="3463339" y="6030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ector recto 615"/>
          <p:cNvCxnSpPr/>
          <p:nvPr/>
        </p:nvCxnSpPr>
        <p:spPr>
          <a:xfrm>
            <a:off x="4614479" y="60175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" name="CuadroTexto 616"/>
          <p:cNvSpPr txBox="1"/>
          <p:nvPr/>
        </p:nvSpPr>
        <p:spPr>
          <a:xfrm>
            <a:off x="914554" y="601269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2428780" y="6012252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9" name="Conector recto 618"/>
          <p:cNvCxnSpPr/>
          <p:nvPr/>
        </p:nvCxnSpPr>
        <p:spPr>
          <a:xfrm>
            <a:off x="932840" y="66135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ector recto 619"/>
          <p:cNvCxnSpPr/>
          <p:nvPr/>
        </p:nvCxnSpPr>
        <p:spPr>
          <a:xfrm>
            <a:off x="2063472" y="63421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Conector recto 620"/>
          <p:cNvCxnSpPr/>
          <p:nvPr/>
        </p:nvCxnSpPr>
        <p:spPr>
          <a:xfrm>
            <a:off x="3461119" y="63469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ector recto 621"/>
          <p:cNvCxnSpPr/>
          <p:nvPr/>
        </p:nvCxnSpPr>
        <p:spPr>
          <a:xfrm>
            <a:off x="4612259" y="63340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" name="CuadroTexto 622"/>
          <p:cNvSpPr txBox="1"/>
          <p:nvPr/>
        </p:nvSpPr>
        <p:spPr>
          <a:xfrm>
            <a:off x="912334" y="632924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2426561" y="6328804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912334" y="6618466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626" name="CuadroTexto 625"/>
          <p:cNvSpPr txBox="1"/>
          <p:nvPr/>
        </p:nvSpPr>
        <p:spPr>
          <a:xfrm>
            <a:off x="2419088" y="6627508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7" name="CuadroTexto 626"/>
          <p:cNvSpPr txBox="1"/>
          <p:nvPr/>
        </p:nvSpPr>
        <p:spPr>
          <a:xfrm>
            <a:off x="3781405" y="663358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8" name="Conector recto 627"/>
          <p:cNvCxnSpPr/>
          <p:nvPr/>
        </p:nvCxnSpPr>
        <p:spPr>
          <a:xfrm>
            <a:off x="2063472" y="66612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3461119" y="66660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4612259" y="66532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977167" y="69471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2" name="CuadroTexto 631"/>
          <p:cNvSpPr txBox="1"/>
          <p:nvPr/>
        </p:nvSpPr>
        <p:spPr>
          <a:xfrm>
            <a:off x="915578" y="6979269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633" name="CuadroTexto 632"/>
          <p:cNvSpPr txBox="1"/>
          <p:nvPr/>
        </p:nvSpPr>
        <p:spPr>
          <a:xfrm>
            <a:off x="2425499" y="699716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4" name="CuadroTexto 633"/>
          <p:cNvSpPr txBox="1"/>
          <p:nvPr/>
        </p:nvSpPr>
        <p:spPr>
          <a:xfrm>
            <a:off x="3786873" y="698636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35" name="Conector recto 634"/>
          <p:cNvCxnSpPr/>
          <p:nvPr/>
        </p:nvCxnSpPr>
        <p:spPr>
          <a:xfrm>
            <a:off x="2063472" y="70038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3461119" y="70086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12259" y="69958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8" name="CuadroTexto 637"/>
          <p:cNvSpPr txBox="1"/>
          <p:nvPr/>
        </p:nvSpPr>
        <p:spPr>
          <a:xfrm>
            <a:off x="3918597" y="568394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9" name="CuadroTexto 638"/>
          <p:cNvSpPr txBox="1"/>
          <p:nvPr/>
        </p:nvSpPr>
        <p:spPr>
          <a:xfrm>
            <a:off x="3776365" y="5993094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0" name="CuadroTexto 639"/>
          <p:cNvSpPr txBox="1"/>
          <p:nvPr/>
        </p:nvSpPr>
        <p:spPr>
          <a:xfrm>
            <a:off x="3786873" y="630518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1" name="Rectángulo redondeado 640"/>
          <p:cNvSpPr/>
          <p:nvPr/>
        </p:nvSpPr>
        <p:spPr>
          <a:xfrm>
            <a:off x="224639" y="7441501"/>
            <a:ext cx="6416488" cy="161979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2" name="CuadroTexto 641"/>
          <p:cNvSpPr txBox="1"/>
          <p:nvPr/>
        </p:nvSpPr>
        <p:spPr>
          <a:xfrm rot="16200000">
            <a:off x="113940" y="8076317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3" name="Conector recto 642"/>
          <p:cNvCxnSpPr/>
          <p:nvPr/>
        </p:nvCxnSpPr>
        <p:spPr>
          <a:xfrm>
            <a:off x="766581" y="7441501"/>
            <a:ext cx="0" cy="161979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15418" y="77730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46050" y="75016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43697" y="75064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594837" y="74935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894911" y="748873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9" name="CuadroTexto 648"/>
          <p:cNvSpPr txBox="1"/>
          <p:nvPr/>
        </p:nvSpPr>
        <p:spPr>
          <a:xfrm>
            <a:off x="2409139" y="7488299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50" name="Conector recto 649"/>
          <p:cNvCxnSpPr/>
          <p:nvPr/>
        </p:nvCxnSpPr>
        <p:spPr>
          <a:xfrm>
            <a:off x="925111" y="80874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2055743" y="78159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3453390" y="78207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4604530" y="78078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4" name="CuadroTexto 653"/>
          <p:cNvSpPr txBox="1"/>
          <p:nvPr/>
        </p:nvSpPr>
        <p:spPr>
          <a:xfrm>
            <a:off x="904605" y="780308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5" name="CuadroTexto 654"/>
          <p:cNvSpPr txBox="1"/>
          <p:nvPr/>
        </p:nvSpPr>
        <p:spPr>
          <a:xfrm>
            <a:off x="2418832" y="7802644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56" name="Conector recto 655"/>
          <p:cNvCxnSpPr/>
          <p:nvPr/>
        </p:nvCxnSpPr>
        <p:spPr>
          <a:xfrm>
            <a:off x="922891" y="8403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ector recto 656"/>
          <p:cNvCxnSpPr/>
          <p:nvPr/>
        </p:nvCxnSpPr>
        <p:spPr>
          <a:xfrm>
            <a:off x="2053523" y="81325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3451170" y="81373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4602310" y="81244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0" name="CuadroTexto 659"/>
          <p:cNvSpPr txBox="1"/>
          <p:nvPr/>
        </p:nvSpPr>
        <p:spPr>
          <a:xfrm>
            <a:off x="902385" y="8119636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1" name="CuadroTexto 660"/>
          <p:cNvSpPr txBox="1"/>
          <p:nvPr/>
        </p:nvSpPr>
        <p:spPr>
          <a:xfrm>
            <a:off x="2416611" y="811919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902385" y="8408858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663" name="CuadroTexto 662"/>
          <p:cNvSpPr txBox="1"/>
          <p:nvPr/>
        </p:nvSpPr>
        <p:spPr>
          <a:xfrm>
            <a:off x="2409138" y="84179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3760178" y="8425181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65" name="Conector recto 664"/>
          <p:cNvCxnSpPr/>
          <p:nvPr/>
        </p:nvCxnSpPr>
        <p:spPr>
          <a:xfrm>
            <a:off x="2053523" y="84516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Conector recto 665"/>
          <p:cNvCxnSpPr/>
          <p:nvPr/>
        </p:nvCxnSpPr>
        <p:spPr>
          <a:xfrm>
            <a:off x="3451170" y="84564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Conector recto 666"/>
          <p:cNvCxnSpPr/>
          <p:nvPr/>
        </p:nvCxnSpPr>
        <p:spPr>
          <a:xfrm>
            <a:off x="4602310" y="84436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ector recto 667"/>
          <p:cNvCxnSpPr/>
          <p:nvPr/>
        </p:nvCxnSpPr>
        <p:spPr>
          <a:xfrm>
            <a:off x="967218" y="873753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9" name="CuadroTexto 668"/>
          <p:cNvSpPr txBox="1"/>
          <p:nvPr/>
        </p:nvSpPr>
        <p:spPr>
          <a:xfrm>
            <a:off x="905629" y="8769661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670" name="CuadroTexto 669"/>
          <p:cNvSpPr txBox="1"/>
          <p:nvPr/>
        </p:nvSpPr>
        <p:spPr>
          <a:xfrm>
            <a:off x="2415551" y="8787555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1" name="CuadroTexto 670"/>
          <p:cNvSpPr txBox="1"/>
          <p:nvPr/>
        </p:nvSpPr>
        <p:spPr>
          <a:xfrm>
            <a:off x="3768130" y="8778039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72" name="Conector recto 671"/>
          <p:cNvCxnSpPr/>
          <p:nvPr/>
        </p:nvCxnSpPr>
        <p:spPr>
          <a:xfrm>
            <a:off x="2053523" y="87942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ector recto 672"/>
          <p:cNvCxnSpPr/>
          <p:nvPr/>
        </p:nvCxnSpPr>
        <p:spPr>
          <a:xfrm>
            <a:off x="3451170" y="87990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ector recto 673"/>
          <p:cNvCxnSpPr/>
          <p:nvPr/>
        </p:nvCxnSpPr>
        <p:spPr>
          <a:xfrm>
            <a:off x="4602310" y="87862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" name="CuadroTexto 674"/>
          <p:cNvSpPr txBox="1"/>
          <p:nvPr/>
        </p:nvSpPr>
        <p:spPr>
          <a:xfrm>
            <a:off x="3881384" y="747414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6" name="CuadroTexto 675"/>
          <p:cNvSpPr txBox="1"/>
          <p:nvPr/>
        </p:nvSpPr>
        <p:spPr>
          <a:xfrm>
            <a:off x="3766416" y="7783486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7" name="CuadroTexto 676"/>
          <p:cNvSpPr txBox="1"/>
          <p:nvPr/>
        </p:nvSpPr>
        <p:spPr>
          <a:xfrm>
            <a:off x="3765615" y="8103118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8" name="CuadroTexto 677"/>
          <p:cNvSpPr txBox="1"/>
          <p:nvPr/>
        </p:nvSpPr>
        <p:spPr>
          <a:xfrm>
            <a:off x="3786873" y="244117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9" name="CuadroTexto 678"/>
          <p:cNvSpPr txBox="1"/>
          <p:nvPr/>
        </p:nvSpPr>
        <p:spPr>
          <a:xfrm>
            <a:off x="5363968" y="244536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0" name="CuadroTexto 679"/>
          <p:cNvSpPr txBox="1"/>
          <p:nvPr/>
        </p:nvSpPr>
        <p:spPr>
          <a:xfrm>
            <a:off x="5357823" y="278112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1" name="CuadroTexto 680"/>
          <p:cNvSpPr txBox="1"/>
          <p:nvPr/>
        </p:nvSpPr>
        <p:spPr>
          <a:xfrm>
            <a:off x="5371240" y="31010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2" name="CuadroTexto 681"/>
          <p:cNvSpPr txBox="1"/>
          <p:nvPr/>
        </p:nvSpPr>
        <p:spPr>
          <a:xfrm>
            <a:off x="5365095" y="34368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3" name="CuadroTexto 682"/>
          <p:cNvSpPr txBox="1"/>
          <p:nvPr/>
        </p:nvSpPr>
        <p:spPr>
          <a:xfrm>
            <a:off x="5405940" y="390293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4" name="CuadroTexto 683"/>
          <p:cNvSpPr txBox="1"/>
          <p:nvPr/>
        </p:nvSpPr>
        <p:spPr>
          <a:xfrm>
            <a:off x="5399795" y="423869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5" name="CuadroTexto 684"/>
          <p:cNvSpPr txBox="1"/>
          <p:nvPr/>
        </p:nvSpPr>
        <p:spPr>
          <a:xfrm>
            <a:off x="5404813" y="454664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6" name="CuadroTexto 685"/>
          <p:cNvSpPr txBox="1"/>
          <p:nvPr/>
        </p:nvSpPr>
        <p:spPr>
          <a:xfrm>
            <a:off x="5398668" y="488240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7" name="CuadroTexto 686"/>
          <p:cNvSpPr txBox="1"/>
          <p:nvPr/>
        </p:nvSpPr>
        <p:spPr>
          <a:xfrm>
            <a:off x="5412085" y="52023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8" name="CuadroTexto 687"/>
          <p:cNvSpPr txBox="1"/>
          <p:nvPr/>
        </p:nvSpPr>
        <p:spPr>
          <a:xfrm>
            <a:off x="5448841" y="569485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9" name="CuadroTexto 688"/>
          <p:cNvSpPr txBox="1"/>
          <p:nvPr/>
        </p:nvSpPr>
        <p:spPr>
          <a:xfrm>
            <a:off x="5442696" y="603061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0" name="CuadroTexto 689"/>
          <p:cNvSpPr txBox="1"/>
          <p:nvPr/>
        </p:nvSpPr>
        <p:spPr>
          <a:xfrm>
            <a:off x="5447714" y="63385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1" name="CuadroTexto 690"/>
          <p:cNvSpPr txBox="1"/>
          <p:nvPr/>
        </p:nvSpPr>
        <p:spPr>
          <a:xfrm>
            <a:off x="5441569" y="66743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2" name="CuadroTexto 691"/>
          <p:cNvSpPr txBox="1"/>
          <p:nvPr/>
        </p:nvSpPr>
        <p:spPr>
          <a:xfrm>
            <a:off x="5454986" y="69942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3" name="CuadroTexto 692"/>
          <p:cNvSpPr txBox="1"/>
          <p:nvPr/>
        </p:nvSpPr>
        <p:spPr>
          <a:xfrm>
            <a:off x="5451026" y="745829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4" name="CuadroTexto 693"/>
          <p:cNvSpPr txBox="1"/>
          <p:nvPr/>
        </p:nvSpPr>
        <p:spPr>
          <a:xfrm>
            <a:off x="5444881" y="77940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5" name="CuadroTexto 694"/>
          <p:cNvSpPr txBox="1"/>
          <p:nvPr/>
        </p:nvSpPr>
        <p:spPr>
          <a:xfrm>
            <a:off x="5449899" y="810200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6" name="CuadroTexto 695"/>
          <p:cNvSpPr txBox="1"/>
          <p:nvPr/>
        </p:nvSpPr>
        <p:spPr>
          <a:xfrm>
            <a:off x="5443754" y="843776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7" name="CuadroTexto 696"/>
          <p:cNvSpPr txBox="1"/>
          <p:nvPr/>
        </p:nvSpPr>
        <p:spPr>
          <a:xfrm>
            <a:off x="5457171" y="875769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81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90" name="Rectángulo redondeado 189"/>
          <p:cNvSpPr/>
          <p:nvPr/>
        </p:nvSpPr>
        <p:spPr>
          <a:xfrm>
            <a:off x="287276" y="149073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CuadroTexto 190"/>
          <p:cNvSpPr txBox="1"/>
          <p:nvPr/>
        </p:nvSpPr>
        <p:spPr>
          <a:xfrm>
            <a:off x="2932532" y="1463474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92" name="Rectángulo redondeado 191"/>
          <p:cNvSpPr/>
          <p:nvPr/>
        </p:nvSpPr>
        <p:spPr>
          <a:xfrm>
            <a:off x="268989" y="1829463"/>
            <a:ext cx="6416488" cy="85868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3" name="Conector recto 192"/>
          <p:cNvCxnSpPr/>
          <p:nvPr/>
        </p:nvCxnSpPr>
        <p:spPr>
          <a:xfrm>
            <a:off x="401462" y="2229903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>
            <a:off x="3501214" y="19158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4678227" y="19299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CuadroTexto 195"/>
          <p:cNvSpPr txBox="1"/>
          <p:nvPr/>
        </p:nvSpPr>
        <p:spPr>
          <a:xfrm>
            <a:off x="383373" y="1855445"/>
            <a:ext cx="1080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7" name="CuadroTexto 196"/>
          <p:cNvSpPr txBox="1"/>
          <p:nvPr/>
        </p:nvSpPr>
        <p:spPr>
          <a:xfrm>
            <a:off x="2415911" y="1928741"/>
            <a:ext cx="679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8" name="CuadroTexto 197"/>
          <p:cNvSpPr txBox="1"/>
          <p:nvPr/>
        </p:nvSpPr>
        <p:spPr>
          <a:xfrm>
            <a:off x="3825884" y="1926347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9" name="CuadroTexto 198"/>
          <p:cNvSpPr txBox="1"/>
          <p:nvPr/>
        </p:nvSpPr>
        <p:spPr>
          <a:xfrm>
            <a:off x="5339188" y="19000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0" name="Rectángulo redondeado 199"/>
          <p:cNvSpPr/>
          <p:nvPr/>
        </p:nvSpPr>
        <p:spPr>
          <a:xfrm>
            <a:off x="268989" y="3339421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CuadroTexto 200"/>
          <p:cNvSpPr txBox="1"/>
          <p:nvPr/>
        </p:nvSpPr>
        <p:spPr>
          <a:xfrm rot="16200000">
            <a:off x="-119832" y="431361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02" name="Conector recto 201"/>
          <p:cNvCxnSpPr/>
          <p:nvPr/>
        </p:nvCxnSpPr>
        <p:spPr>
          <a:xfrm>
            <a:off x="948954" y="36622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2079586" y="33907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/>
          <p:cNvCxnSpPr/>
          <p:nvPr/>
        </p:nvCxnSpPr>
        <p:spPr>
          <a:xfrm>
            <a:off x="3477233" y="33955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/>
          <p:cNvCxnSpPr/>
          <p:nvPr/>
        </p:nvCxnSpPr>
        <p:spPr>
          <a:xfrm>
            <a:off x="4628373" y="33826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CuadroTexto 205"/>
          <p:cNvSpPr txBox="1"/>
          <p:nvPr/>
        </p:nvSpPr>
        <p:spPr>
          <a:xfrm>
            <a:off x="928448" y="337788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2471196" y="3377019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3898617" y="33758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5366471" y="335620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0" name="Conector recto 209"/>
          <p:cNvCxnSpPr/>
          <p:nvPr/>
        </p:nvCxnSpPr>
        <p:spPr>
          <a:xfrm>
            <a:off x="959768" y="39994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2090400" y="3728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3488047" y="37328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4639187" y="37199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2453489" y="3714702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5377285" y="369346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6" name="Conector recto 215"/>
          <p:cNvCxnSpPr/>
          <p:nvPr/>
        </p:nvCxnSpPr>
        <p:spPr>
          <a:xfrm>
            <a:off x="969461" y="43138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cto 216"/>
          <p:cNvCxnSpPr/>
          <p:nvPr/>
        </p:nvCxnSpPr>
        <p:spPr>
          <a:xfrm>
            <a:off x="2100093" y="40423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cto 217"/>
          <p:cNvCxnSpPr/>
          <p:nvPr/>
        </p:nvCxnSpPr>
        <p:spPr>
          <a:xfrm>
            <a:off x="3497740" y="40471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4648880" y="40342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CuadroTexto 219"/>
          <p:cNvSpPr txBox="1"/>
          <p:nvPr/>
        </p:nvSpPr>
        <p:spPr>
          <a:xfrm>
            <a:off x="2463182" y="402904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5386978" y="400781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/>
          <p:nvPr/>
        </p:nvCxnSpPr>
        <p:spPr>
          <a:xfrm>
            <a:off x="967241" y="46303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2097873" y="43589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3495520" y="43637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4646660" y="43508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uadroTexto 225"/>
          <p:cNvSpPr txBox="1"/>
          <p:nvPr/>
        </p:nvSpPr>
        <p:spPr>
          <a:xfrm>
            <a:off x="2460961" y="4345599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7" name="CuadroTexto 226"/>
          <p:cNvSpPr txBox="1"/>
          <p:nvPr/>
        </p:nvSpPr>
        <p:spPr>
          <a:xfrm>
            <a:off x="5384758" y="432436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8" name="Conector recto 227"/>
          <p:cNvCxnSpPr/>
          <p:nvPr/>
        </p:nvCxnSpPr>
        <p:spPr>
          <a:xfrm>
            <a:off x="967241" y="49933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uadroTexto 228"/>
          <p:cNvSpPr txBox="1"/>
          <p:nvPr/>
        </p:nvSpPr>
        <p:spPr>
          <a:xfrm>
            <a:off x="2460961" y="466702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3762242" y="464578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5384758" y="464578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2463276" y="5036047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3" name="CuadroTexto 232"/>
          <p:cNvSpPr txBox="1"/>
          <p:nvPr/>
        </p:nvSpPr>
        <p:spPr>
          <a:xfrm>
            <a:off x="3764556" y="501481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4" name="CuadroTexto 233"/>
          <p:cNvSpPr txBox="1"/>
          <p:nvPr/>
        </p:nvSpPr>
        <p:spPr>
          <a:xfrm>
            <a:off x="5387073" y="501481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5" name="Conector recto 234"/>
          <p:cNvCxnSpPr/>
          <p:nvPr/>
        </p:nvCxnSpPr>
        <p:spPr>
          <a:xfrm>
            <a:off x="800820" y="3339421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ángulo redondeado 235"/>
          <p:cNvSpPr/>
          <p:nvPr/>
        </p:nvSpPr>
        <p:spPr>
          <a:xfrm>
            <a:off x="268989" y="5460400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37" name="CuadroTexto 236"/>
          <p:cNvSpPr txBox="1"/>
          <p:nvPr/>
        </p:nvSpPr>
        <p:spPr>
          <a:xfrm rot="16200000">
            <a:off x="-125444" y="63272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38" name="Conector recto 237"/>
          <p:cNvCxnSpPr/>
          <p:nvPr/>
        </p:nvCxnSpPr>
        <p:spPr>
          <a:xfrm>
            <a:off x="959768" y="57886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104800" y="55220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502447" y="55269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53587" y="55140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39262" y="550428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53489" y="5503844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3918698" y="547143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5377285" y="548260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6" name="Conector recto 245"/>
          <p:cNvCxnSpPr/>
          <p:nvPr/>
        </p:nvCxnSpPr>
        <p:spPr>
          <a:xfrm>
            <a:off x="969461" y="61029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2100093" y="58315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3497740" y="58363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4648880" y="58234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uadroTexto 249"/>
          <p:cNvSpPr txBox="1"/>
          <p:nvPr/>
        </p:nvSpPr>
        <p:spPr>
          <a:xfrm>
            <a:off x="948955" y="5818629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2463181" y="581818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3895826" y="579695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4" name="Conector recto 253"/>
          <p:cNvCxnSpPr/>
          <p:nvPr/>
        </p:nvCxnSpPr>
        <p:spPr>
          <a:xfrm>
            <a:off x="967241" y="6419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2097873" y="61480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3495520" y="61528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4646660" y="61399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uadroTexto 257"/>
          <p:cNvSpPr txBox="1"/>
          <p:nvPr/>
        </p:nvSpPr>
        <p:spPr>
          <a:xfrm>
            <a:off x="946735" y="613518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2460961" y="613474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762241" y="6113505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1" name="Conector recto 260"/>
          <p:cNvCxnSpPr/>
          <p:nvPr/>
        </p:nvCxnSpPr>
        <p:spPr>
          <a:xfrm>
            <a:off x="967241" y="67748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CuadroTexto 261"/>
          <p:cNvSpPr txBox="1"/>
          <p:nvPr/>
        </p:nvSpPr>
        <p:spPr>
          <a:xfrm>
            <a:off x="946734" y="6459562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460961" y="648496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3762241" y="6463729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947170" y="682559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463276" y="684093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3764556" y="684941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8" name="Conector recto 267"/>
          <p:cNvCxnSpPr/>
          <p:nvPr/>
        </p:nvCxnSpPr>
        <p:spPr>
          <a:xfrm>
            <a:off x="800820" y="5460402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2104800" y="19494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3502447" y="23675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4678227" y="23033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CuadroTexto 271"/>
          <p:cNvSpPr txBox="1"/>
          <p:nvPr/>
        </p:nvSpPr>
        <p:spPr>
          <a:xfrm>
            <a:off x="383373" y="2248055"/>
            <a:ext cx="9140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2435378" y="2290063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786319" y="2293498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339188" y="230888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6" name="Conector recto 275"/>
          <p:cNvCxnSpPr/>
          <p:nvPr/>
        </p:nvCxnSpPr>
        <p:spPr>
          <a:xfrm>
            <a:off x="2104800" y="23274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ángulo redondeado 276"/>
          <p:cNvSpPr/>
          <p:nvPr/>
        </p:nvSpPr>
        <p:spPr>
          <a:xfrm>
            <a:off x="268989" y="280884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CuadroTexto 277"/>
          <p:cNvSpPr txBox="1"/>
          <p:nvPr/>
        </p:nvSpPr>
        <p:spPr>
          <a:xfrm>
            <a:off x="916046" y="3718950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926082" y="405619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938700" y="4364459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944208" y="4671102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958046" y="502912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3" name="Conector recto 282"/>
          <p:cNvCxnSpPr/>
          <p:nvPr/>
        </p:nvCxnSpPr>
        <p:spPr>
          <a:xfrm>
            <a:off x="2097873" y="46883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3495520" y="46931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4646660" y="46802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2097873" y="50371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3495520" y="50419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4646660" y="50291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2104800" y="65077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3502447" y="651260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290"/>
          <p:cNvCxnSpPr/>
          <p:nvPr/>
        </p:nvCxnSpPr>
        <p:spPr>
          <a:xfrm>
            <a:off x="4653587" y="64997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291"/>
          <p:cNvCxnSpPr/>
          <p:nvPr/>
        </p:nvCxnSpPr>
        <p:spPr>
          <a:xfrm>
            <a:off x="2104800" y="68469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3502447" y="68517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4653587" y="68388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967241" y="71033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2104800" y="71915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3502447" y="71964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4653587" y="71835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CuadroTexto 298"/>
          <p:cNvSpPr txBox="1"/>
          <p:nvPr/>
        </p:nvSpPr>
        <p:spPr>
          <a:xfrm>
            <a:off x="942256" y="712897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2458364" y="714431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759643" y="715279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2952625" y="2807503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5381949" y="584667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5391642" y="61610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5389422" y="647757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5389422" y="679899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5391737" y="71680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197467" y="8613342"/>
            <a:ext cx="643958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Mausoleos M (Granito Negro), incluyen enchape y construcción valorizado en  S/.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Mausoleos vertical, incluyen enchape y construcción valorizado en  S/. 35,000.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* El servicio de inhumación para reducciones en mausoleos será de S/ 500.00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3791362" y="432376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795201" y="400375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3905245" y="370771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282778" y="765731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>
            <a:off x="2928034" y="7630051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Rectángulo redondeado 313"/>
          <p:cNvSpPr/>
          <p:nvPr/>
        </p:nvSpPr>
        <p:spPr>
          <a:xfrm>
            <a:off x="264491" y="7996040"/>
            <a:ext cx="6416488" cy="400457"/>
          </a:xfrm>
          <a:prstGeom prst="roundRect">
            <a:avLst>
              <a:gd name="adj" fmla="val 1734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5" name="Conector recto 314"/>
          <p:cNvCxnSpPr/>
          <p:nvPr/>
        </p:nvCxnSpPr>
        <p:spPr>
          <a:xfrm>
            <a:off x="3741676" y="80953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098328" y="80824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CuadroTexto 316"/>
          <p:cNvSpPr txBox="1"/>
          <p:nvPr/>
        </p:nvSpPr>
        <p:spPr>
          <a:xfrm>
            <a:off x="384132" y="8103883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2788244" y="810404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4043202" y="8091736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5603319" y="8083234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1" name="Conector recto 320"/>
          <p:cNvCxnSpPr/>
          <p:nvPr/>
        </p:nvCxnSpPr>
        <p:spPr>
          <a:xfrm>
            <a:off x="2466698" y="8091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303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43" name="Rectángulo redondeado 142"/>
          <p:cNvSpPr/>
          <p:nvPr/>
        </p:nvSpPr>
        <p:spPr>
          <a:xfrm>
            <a:off x="268941" y="1807568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CuadroTexto 143"/>
          <p:cNvSpPr txBox="1"/>
          <p:nvPr/>
        </p:nvSpPr>
        <p:spPr>
          <a:xfrm rot="16200000">
            <a:off x="-119880" y="2781757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45" name="Conector recto 144"/>
          <p:cNvCxnSpPr/>
          <p:nvPr/>
        </p:nvCxnSpPr>
        <p:spPr>
          <a:xfrm>
            <a:off x="948906" y="21303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2079538" y="18589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3477185" y="18637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/>
          <p:nvPr/>
        </p:nvCxnSpPr>
        <p:spPr>
          <a:xfrm>
            <a:off x="4628325" y="18508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/>
          <p:cNvSpPr txBox="1"/>
          <p:nvPr/>
        </p:nvSpPr>
        <p:spPr>
          <a:xfrm>
            <a:off x="928400" y="18460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0" name="CuadroTexto 149"/>
          <p:cNvSpPr txBox="1"/>
          <p:nvPr/>
        </p:nvSpPr>
        <p:spPr>
          <a:xfrm>
            <a:off x="2471148" y="1845166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1" name="CuadroTexto 150"/>
          <p:cNvSpPr txBox="1"/>
          <p:nvPr/>
        </p:nvSpPr>
        <p:spPr>
          <a:xfrm>
            <a:off x="3899409" y="185259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2" name="CuadroTexto 151"/>
          <p:cNvSpPr txBox="1"/>
          <p:nvPr/>
        </p:nvSpPr>
        <p:spPr>
          <a:xfrm>
            <a:off x="5366423" y="18243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3" name="Conector recto 152"/>
          <p:cNvCxnSpPr/>
          <p:nvPr/>
        </p:nvCxnSpPr>
        <p:spPr>
          <a:xfrm>
            <a:off x="959720" y="24676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>
            <a:off x="2090352" y="21961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/>
          <p:cNvCxnSpPr/>
          <p:nvPr/>
        </p:nvCxnSpPr>
        <p:spPr>
          <a:xfrm>
            <a:off x="3487999" y="22009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/>
          <p:cNvCxnSpPr/>
          <p:nvPr/>
        </p:nvCxnSpPr>
        <p:spPr>
          <a:xfrm>
            <a:off x="4639139" y="21881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uadroTexto 156"/>
          <p:cNvSpPr txBox="1"/>
          <p:nvPr/>
        </p:nvSpPr>
        <p:spPr>
          <a:xfrm>
            <a:off x="2453440" y="218284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8" name="CuadroTexto 157"/>
          <p:cNvSpPr txBox="1"/>
          <p:nvPr/>
        </p:nvSpPr>
        <p:spPr>
          <a:xfrm>
            <a:off x="3754720" y="216161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9" name="CuadroTexto 158"/>
          <p:cNvSpPr txBox="1"/>
          <p:nvPr/>
        </p:nvSpPr>
        <p:spPr>
          <a:xfrm>
            <a:off x="5377237" y="216161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0" name="Conector recto 159"/>
          <p:cNvCxnSpPr/>
          <p:nvPr/>
        </p:nvCxnSpPr>
        <p:spPr>
          <a:xfrm>
            <a:off x="969413" y="27819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/>
          <p:cNvCxnSpPr/>
          <p:nvPr/>
        </p:nvCxnSpPr>
        <p:spPr>
          <a:xfrm>
            <a:off x="2100045" y="25105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3497692" y="25153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/>
          <p:cNvCxnSpPr/>
          <p:nvPr/>
        </p:nvCxnSpPr>
        <p:spPr>
          <a:xfrm>
            <a:off x="4648832" y="25024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uadroTexto 163"/>
          <p:cNvSpPr txBox="1"/>
          <p:nvPr/>
        </p:nvSpPr>
        <p:spPr>
          <a:xfrm>
            <a:off x="2463133" y="249719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3764413" y="2475958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5386930" y="24759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7" name="Conector recto 166"/>
          <p:cNvCxnSpPr/>
          <p:nvPr/>
        </p:nvCxnSpPr>
        <p:spPr>
          <a:xfrm>
            <a:off x="967193" y="30985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>
            <a:off x="2097825" y="28270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3495472" y="28318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4646612" y="28189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adroTexto 170"/>
          <p:cNvSpPr txBox="1"/>
          <p:nvPr/>
        </p:nvSpPr>
        <p:spPr>
          <a:xfrm>
            <a:off x="2460914" y="2813746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3762193" y="2792510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5384710" y="279251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67193" y="346149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Texto 174"/>
          <p:cNvSpPr txBox="1"/>
          <p:nvPr/>
        </p:nvSpPr>
        <p:spPr>
          <a:xfrm>
            <a:off x="2460914" y="3135170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3762193" y="3113934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5384710" y="311393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8" name="CuadroTexto 177"/>
          <p:cNvSpPr txBox="1"/>
          <p:nvPr/>
        </p:nvSpPr>
        <p:spPr>
          <a:xfrm>
            <a:off x="2463228" y="3504194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3764508" y="3482958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5387025" y="34829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1" name="Conector recto 180"/>
          <p:cNvCxnSpPr/>
          <p:nvPr/>
        </p:nvCxnSpPr>
        <p:spPr>
          <a:xfrm>
            <a:off x="800772" y="1807568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ángulo redondeado 181"/>
          <p:cNvSpPr/>
          <p:nvPr/>
        </p:nvSpPr>
        <p:spPr>
          <a:xfrm>
            <a:off x="268941" y="3928547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83" name="CuadroTexto 182"/>
          <p:cNvSpPr txBox="1"/>
          <p:nvPr/>
        </p:nvSpPr>
        <p:spPr>
          <a:xfrm rot="16200000">
            <a:off x="-125492" y="4795354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4" name="Conector recto 183"/>
          <p:cNvCxnSpPr/>
          <p:nvPr/>
        </p:nvCxnSpPr>
        <p:spPr>
          <a:xfrm>
            <a:off x="959720" y="42567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2104752" y="39902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/>
          <p:nvPr/>
        </p:nvCxnSpPr>
        <p:spPr>
          <a:xfrm>
            <a:off x="3502399" y="39950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4653539" y="39821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uadroTexto 187"/>
          <p:cNvSpPr txBox="1"/>
          <p:nvPr/>
        </p:nvSpPr>
        <p:spPr>
          <a:xfrm>
            <a:off x="939214" y="39724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2530411" y="3971991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3909284" y="395591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377237" y="39507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4" name="Conector recto 323"/>
          <p:cNvCxnSpPr/>
          <p:nvPr/>
        </p:nvCxnSpPr>
        <p:spPr>
          <a:xfrm>
            <a:off x="969413" y="45711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cto 324"/>
          <p:cNvCxnSpPr/>
          <p:nvPr/>
        </p:nvCxnSpPr>
        <p:spPr>
          <a:xfrm>
            <a:off x="2100045" y="42996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3497692" y="43044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cto 326"/>
          <p:cNvCxnSpPr/>
          <p:nvPr/>
        </p:nvCxnSpPr>
        <p:spPr>
          <a:xfrm>
            <a:off x="4648832" y="42915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CuadroTexto 327"/>
          <p:cNvSpPr txBox="1"/>
          <p:nvPr/>
        </p:nvSpPr>
        <p:spPr>
          <a:xfrm>
            <a:off x="948907" y="428677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2539604" y="4294796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3764413" y="4265100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1" name="Conector recto 330"/>
          <p:cNvCxnSpPr/>
          <p:nvPr/>
        </p:nvCxnSpPr>
        <p:spPr>
          <a:xfrm>
            <a:off x="967193" y="48876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ector recto 331"/>
          <p:cNvCxnSpPr/>
          <p:nvPr/>
        </p:nvCxnSpPr>
        <p:spPr>
          <a:xfrm>
            <a:off x="2097825" y="46162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3495472" y="46210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4646612" y="46081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CuadroTexto 334"/>
          <p:cNvSpPr txBox="1"/>
          <p:nvPr/>
        </p:nvSpPr>
        <p:spPr>
          <a:xfrm>
            <a:off x="946687" y="460332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2460914" y="4602888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3762193" y="458165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8" name="Conector recto 337"/>
          <p:cNvCxnSpPr/>
          <p:nvPr/>
        </p:nvCxnSpPr>
        <p:spPr>
          <a:xfrm>
            <a:off x="967193" y="52430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CuadroTexto 338"/>
          <p:cNvSpPr txBox="1"/>
          <p:nvPr/>
        </p:nvSpPr>
        <p:spPr>
          <a:xfrm>
            <a:off x="946686" y="4927709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0" name="CuadroTexto 339"/>
          <p:cNvSpPr txBox="1"/>
          <p:nvPr/>
        </p:nvSpPr>
        <p:spPr>
          <a:xfrm>
            <a:off x="2460913" y="495311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3762193" y="4931876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947122" y="529374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2463228" y="5309082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3764508" y="5317562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00772" y="3928549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CuadroTexto 345"/>
          <p:cNvSpPr txBox="1"/>
          <p:nvPr/>
        </p:nvSpPr>
        <p:spPr>
          <a:xfrm>
            <a:off x="915998" y="2187097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CuadroTexto 346"/>
          <p:cNvSpPr txBox="1"/>
          <p:nvPr/>
        </p:nvSpPr>
        <p:spPr>
          <a:xfrm>
            <a:off x="926034" y="252433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8" name="CuadroTexto 347"/>
          <p:cNvSpPr txBox="1"/>
          <p:nvPr/>
        </p:nvSpPr>
        <p:spPr>
          <a:xfrm>
            <a:off x="938652" y="2832606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9" name="CuadroTexto 348"/>
          <p:cNvSpPr txBox="1"/>
          <p:nvPr/>
        </p:nvSpPr>
        <p:spPr>
          <a:xfrm>
            <a:off x="944160" y="313924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957998" y="349726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51" name="Conector recto 350"/>
          <p:cNvCxnSpPr/>
          <p:nvPr/>
        </p:nvCxnSpPr>
        <p:spPr>
          <a:xfrm>
            <a:off x="2097825" y="31564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95472" y="3161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612" y="31484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2097825" y="35053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3495472" y="35101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4646612" y="34972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2104752" y="49759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3502399" y="49807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4653539" y="49678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104752" y="53150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502399" y="53198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53539" y="53069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7193" y="55714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104752" y="56597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502399" y="56645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53539" y="56516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CuadroTexto 366"/>
          <p:cNvSpPr txBox="1"/>
          <p:nvPr/>
        </p:nvSpPr>
        <p:spPr>
          <a:xfrm>
            <a:off x="942208" y="559712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8" name="CuadroTexto 367"/>
          <p:cNvSpPr txBox="1"/>
          <p:nvPr/>
        </p:nvSpPr>
        <p:spPr>
          <a:xfrm>
            <a:off x="2458315" y="5612460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9" name="CuadroTexto 368"/>
          <p:cNvSpPr txBox="1"/>
          <p:nvPr/>
        </p:nvSpPr>
        <p:spPr>
          <a:xfrm>
            <a:off x="3759596" y="562094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5381901" y="4314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5391594" y="462916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5389374" y="49457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5389374" y="52671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4" name="CuadroTexto 373"/>
          <p:cNvSpPr txBox="1"/>
          <p:nvPr/>
        </p:nvSpPr>
        <p:spPr>
          <a:xfrm>
            <a:off x="5391689" y="563616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Rectángulo redondeado 374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CuadroTexto 375"/>
          <p:cNvSpPr txBox="1"/>
          <p:nvPr/>
        </p:nvSpPr>
        <p:spPr>
          <a:xfrm>
            <a:off x="2933548" y="144271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80" name="Rectángulo redondeado 379"/>
          <p:cNvSpPr/>
          <p:nvPr/>
        </p:nvSpPr>
        <p:spPr>
          <a:xfrm>
            <a:off x="252255" y="606761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0" name="CuadroTexto 389"/>
          <p:cNvSpPr txBox="1"/>
          <p:nvPr/>
        </p:nvSpPr>
        <p:spPr>
          <a:xfrm>
            <a:off x="5411396" y="63995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1" name="Rectángulo redondeado 390"/>
          <p:cNvSpPr/>
          <p:nvPr/>
        </p:nvSpPr>
        <p:spPr>
          <a:xfrm>
            <a:off x="269518" y="6418564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CuadroTexto 391"/>
          <p:cNvSpPr txBox="1"/>
          <p:nvPr/>
        </p:nvSpPr>
        <p:spPr>
          <a:xfrm rot="16200000">
            <a:off x="165655" y="680227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93" name="Conector recto 392"/>
          <p:cNvCxnSpPr/>
          <p:nvPr/>
        </p:nvCxnSpPr>
        <p:spPr>
          <a:xfrm>
            <a:off x="793174" y="6414192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31197" y="66621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61829" y="64699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59829" y="64699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4628732" y="64699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931197" y="69189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61829" y="669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59829" y="669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4628732" y="669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61829" y="69782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3459829" y="69782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4628732" y="69782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927330" y="71885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2070455" y="72326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68455" y="72326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37358" y="72326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931228" y="6420864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936166" y="6903473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926007" y="6666541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927820" y="7188515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Rectángulo redondeado 412"/>
          <p:cNvSpPr/>
          <p:nvPr/>
        </p:nvSpPr>
        <p:spPr>
          <a:xfrm>
            <a:off x="242304" y="7555278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CuadroTexto 413"/>
          <p:cNvSpPr txBox="1"/>
          <p:nvPr/>
        </p:nvSpPr>
        <p:spPr>
          <a:xfrm rot="16200000">
            <a:off x="138441" y="7938989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15" name="Conector recto 414"/>
          <p:cNvCxnSpPr/>
          <p:nvPr/>
        </p:nvCxnSpPr>
        <p:spPr>
          <a:xfrm>
            <a:off x="765960" y="7550906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903983" y="77988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2034615" y="760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3432615" y="760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4601518" y="760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903983" y="805566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2034615" y="78358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3432615" y="78358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4601518" y="78358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2034615" y="8114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3432615" y="8114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/>
          <p:nvPr/>
        </p:nvCxnSpPr>
        <p:spPr>
          <a:xfrm>
            <a:off x="4601518" y="8114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ector recto 426"/>
          <p:cNvCxnSpPr/>
          <p:nvPr/>
        </p:nvCxnSpPr>
        <p:spPr>
          <a:xfrm>
            <a:off x="900116" y="83252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onector recto 427"/>
          <p:cNvCxnSpPr/>
          <p:nvPr/>
        </p:nvCxnSpPr>
        <p:spPr>
          <a:xfrm>
            <a:off x="2043241" y="83693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ector recto 428"/>
          <p:cNvCxnSpPr/>
          <p:nvPr/>
        </p:nvCxnSpPr>
        <p:spPr>
          <a:xfrm>
            <a:off x="3441241" y="83693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4610144" y="83693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CuadroTexto 430"/>
          <p:cNvSpPr txBox="1"/>
          <p:nvPr/>
        </p:nvSpPr>
        <p:spPr>
          <a:xfrm>
            <a:off x="904014" y="7557578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908952" y="8040187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898793" y="7803255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900606" y="8325229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5" name="Rectángulo redondeado 434"/>
          <p:cNvSpPr/>
          <p:nvPr/>
        </p:nvSpPr>
        <p:spPr>
          <a:xfrm>
            <a:off x="239478" y="872623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CuadroTexto 435"/>
          <p:cNvSpPr txBox="1"/>
          <p:nvPr/>
        </p:nvSpPr>
        <p:spPr>
          <a:xfrm rot="16200000">
            <a:off x="130004" y="9109948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37" name="Conector recto 436"/>
          <p:cNvCxnSpPr/>
          <p:nvPr/>
        </p:nvCxnSpPr>
        <p:spPr>
          <a:xfrm>
            <a:off x="763134" y="872186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437"/>
          <p:cNvCxnSpPr/>
          <p:nvPr/>
        </p:nvCxnSpPr>
        <p:spPr>
          <a:xfrm>
            <a:off x="901157" y="89698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cto 438"/>
          <p:cNvCxnSpPr/>
          <p:nvPr/>
        </p:nvCxnSpPr>
        <p:spPr>
          <a:xfrm>
            <a:off x="2031789" y="8777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recto 439"/>
          <p:cNvCxnSpPr/>
          <p:nvPr/>
        </p:nvCxnSpPr>
        <p:spPr>
          <a:xfrm>
            <a:off x="3429789" y="8777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recto 440"/>
          <p:cNvCxnSpPr/>
          <p:nvPr/>
        </p:nvCxnSpPr>
        <p:spPr>
          <a:xfrm>
            <a:off x="4598692" y="8777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901157" y="92266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2031789" y="9006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recto 443"/>
          <p:cNvCxnSpPr/>
          <p:nvPr/>
        </p:nvCxnSpPr>
        <p:spPr>
          <a:xfrm>
            <a:off x="3429789" y="9006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ector recto 444"/>
          <p:cNvCxnSpPr/>
          <p:nvPr/>
        </p:nvCxnSpPr>
        <p:spPr>
          <a:xfrm>
            <a:off x="4598692" y="9006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ector recto 445"/>
          <p:cNvCxnSpPr/>
          <p:nvPr/>
        </p:nvCxnSpPr>
        <p:spPr>
          <a:xfrm>
            <a:off x="2031789" y="92858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Conector recto 446"/>
          <p:cNvCxnSpPr/>
          <p:nvPr/>
        </p:nvCxnSpPr>
        <p:spPr>
          <a:xfrm>
            <a:off x="3429789" y="92858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/>
          <p:cNvCxnSpPr/>
          <p:nvPr/>
        </p:nvCxnSpPr>
        <p:spPr>
          <a:xfrm>
            <a:off x="4598692" y="92858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cto 448"/>
          <p:cNvCxnSpPr/>
          <p:nvPr/>
        </p:nvCxnSpPr>
        <p:spPr>
          <a:xfrm>
            <a:off x="897290" y="949618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/>
          <p:cNvCxnSpPr/>
          <p:nvPr/>
        </p:nvCxnSpPr>
        <p:spPr>
          <a:xfrm>
            <a:off x="2040415" y="95403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/>
          <p:cNvCxnSpPr/>
          <p:nvPr/>
        </p:nvCxnSpPr>
        <p:spPr>
          <a:xfrm>
            <a:off x="3438415" y="95403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/>
          <p:cNvCxnSpPr/>
          <p:nvPr/>
        </p:nvCxnSpPr>
        <p:spPr>
          <a:xfrm>
            <a:off x="4607318" y="95403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CuadroTexto 452"/>
          <p:cNvSpPr txBox="1"/>
          <p:nvPr/>
        </p:nvSpPr>
        <p:spPr>
          <a:xfrm>
            <a:off x="901188" y="872853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906126" y="9211146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895967" y="8974214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897780" y="9496188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0488" y="667285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CuadroTexto 460"/>
          <p:cNvSpPr txBox="1"/>
          <p:nvPr/>
        </p:nvSpPr>
        <p:spPr>
          <a:xfrm>
            <a:off x="5406217" y="696336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/>
          <p:cNvSpPr txBox="1"/>
          <p:nvPr/>
        </p:nvSpPr>
        <p:spPr>
          <a:xfrm>
            <a:off x="5445747" y="754277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/>
          <p:cNvSpPr txBox="1"/>
          <p:nvPr/>
        </p:nvSpPr>
        <p:spPr>
          <a:xfrm>
            <a:off x="5434839" y="781605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4" name="CuadroTexto 463"/>
          <p:cNvSpPr txBox="1"/>
          <p:nvPr/>
        </p:nvSpPr>
        <p:spPr>
          <a:xfrm>
            <a:off x="5440568" y="81065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5" name="CuadroTexto 464"/>
          <p:cNvSpPr txBox="1"/>
          <p:nvPr/>
        </p:nvSpPr>
        <p:spPr>
          <a:xfrm>
            <a:off x="5448144" y="872952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6" name="CuadroTexto 465"/>
          <p:cNvSpPr txBox="1"/>
          <p:nvPr/>
        </p:nvSpPr>
        <p:spPr>
          <a:xfrm>
            <a:off x="5437236" y="900279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7" name="CuadroTexto 466"/>
          <p:cNvSpPr txBox="1"/>
          <p:nvPr/>
        </p:nvSpPr>
        <p:spPr>
          <a:xfrm>
            <a:off x="5442965" y="929329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5456373" y="953022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5415016" y="717989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/>
          <p:cNvSpPr txBox="1"/>
          <p:nvPr/>
        </p:nvSpPr>
        <p:spPr>
          <a:xfrm>
            <a:off x="5435754" y="838241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2845467" y="6011681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2469984" y="6423407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3812621" y="6400273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2478653" y="666654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3812621" y="665280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2522450" y="691062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3821289" y="6924477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7" name="CuadroTexto 486"/>
          <p:cNvSpPr txBox="1"/>
          <p:nvPr/>
        </p:nvSpPr>
        <p:spPr>
          <a:xfrm>
            <a:off x="2537249" y="7164061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8" name="CuadroTexto 487"/>
          <p:cNvSpPr txBox="1"/>
          <p:nvPr/>
        </p:nvSpPr>
        <p:spPr>
          <a:xfrm>
            <a:off x="3851736" y="7185391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9" name="CuadroTexto 488"/>
          <p:cNvSpPr txBox="1"/>
          <p:nvPr/>
        </p:nvSpPr>
        <p:spPr>
          <a:xfrm>
            <a:off x="2568600" y="7565226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3865790" y="7559074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549364" y="783248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3886539" y="7812990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576420" y="805279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865790" y="806690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2561083" y="834834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3834113" y="8319529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3872750" y="8739814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2" name="CuadroTexto 501"/>
          <p:cNvSpPr txBox="1"/>
          <p:nvPr/>
        </p:nvSpPr>
        <p:spPr>
          <a:xfrm>
            <a:off x="3889429" y="897659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3" name="CuadroTexto 502"/>
          <p:cNvSpPr txBox="1"/>
          <p:nvPr/>
        </p:nvSpPr>
        <p:spPr>
          <a:xfrm>
            <a:off x="3881387" y="9246823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4" name="CuadroTexto 503"/>
          <p:cNvSpPr txBox="1"/>
          <p:nvPr/>
        </p:nvSpPr>
        <p:spPr>
          <a:xfrm>
            <a:off x="3881387" y="9509756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5" name="CuadroTexto 504"/>
          <p:cNvSpPr txBox="1"/>
          <p:nvPr/>
        </p:nvSpPr>
        <p:spPr>
          <a:xfrm>
            <a:off x="2565200" y="8742703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2556665" y="8976591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2574950" y="9256712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2556665" y="95345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49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8" name="Rectángulo redondeado 217"/>
          <p:cNvSpPr/>
          <p:nvPr/>
        </p:nvSpPr>
        <p:spPr>
          <a:xfrm>
            <a:off x="268941" y="144049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CuadroTexto 218"/>
          <p:cNvSpPr txBox="1"/>
          <p:nvPr/>
        </p:nvSpPr>
        <p:spPr>
          <a:xfrm>
            <a:off x="2914196" y="1413230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20" name="Rectángulo redondeado 219"/>
          <p:cNvSpPr/>
          <p:nvPr/>
        </p:nvSpPr>
        <p:spPr>
          <a:xfrm>
            <a:off x="250654" y="1761940"/>
            <a:ext cx="6416488" cy="171880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CuadroTexto 220"/>
          <p:cNvSpPr txBox="1"/>
          <p:nvPr/>
        </p:nvSpPr>
        <p:spPr>
          <a:xfrm rot="16200000">
            <a:off x="149571" y="2511479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/>
          <p:nvPr/>
        </p:nvCxnSpPr>
        <p:spPr>
          <a:xfrm>
            <a:off x="792596" y="1761942"/>
            <a:ext cx="0" cy="171880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30619" y="20847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61251" y="18132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8898" y="18180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10038" y="18052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CuadroTexto 226"/>
          <p:cNvSpPr txBox="1"/>
          <p:nvPr/>
        </p:nvSpPr>
        <p:spPr>
          <a:xfrm>
            <a:off x="910113" y="1800404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8" name="CuadroTexto 227"/>
          <p:cNvSpPr txBox="1"/>
          <p:nvPr/>
        </p:nvSpPr>
        <p:spPr>
          <a:xfrm>
            <a:off x="2452861" y="179953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3881384" y="178795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5365095" y="1780224"/>
            <a:ext cx="4491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1" name="Conector recto 230"/>
          <p:cNvCxnSpPr/>
          <p:nvPr/>
        </p:nvCxnSpPr>
        <p:spPr>
          <a:xfrm>
            <a:off x="941433" y="24220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2072065" y="21505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3469712" y="21553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4620852" y="21424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uadroTexto 234"/>
          <p:cNvSpPr txBox="1"/>
          <p:nvPr/>
        </p:nvSpPr>
        <p:spPr>
          <a:xfrm>
            <a:off x="920926" y="213766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6" name="CuadroTexto 235"/>
          <p:cNvSpPr txBox="1"/>
          <p:nvPr/>
        </p:nvSpPr>
        <p:spPr>
          <a:xfrm>
            <a:off x="2435153" y="2137222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7" name="CuadroTexto 236"/>
          <p:cNvSpPr txBox="1"/>
          <p:nvPr/>
        </p:nvSpPr>
        <p:spPr>
          <a:xfrm>
            <a:off x="5358950" y="211598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8" name="Conector recto 237"/>
          <p:cNvCxnSpPr/>
          <p:nvPr/>
        </p:nvCxnSpPr>
        <p:spPr>
          <a:xfrm>
            <a:off x="951126" y="27363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081758" y="24648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479405" y="24696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30545" y="24568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30620" y="245200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44847" y="24515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4" name="Conector recto 243"/>
          <p:cNvCxnSpPr/>
          <p:nvPr/>
        </p:nvCxnSpPr>
        <p:spPr>
          <a:xfrm>
            <a:off x="948906" y="305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244"/>
          <p:cNvCxnSpPr/>
          <p:nvPr/>
        </p:nvCxnSpPr>
        <p:spPr>
          <a:xfrm>
            <a:off x="2079538" y="27814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3477185" y="27862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4628325" y="27733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CuadroTexto 247"/>
          <p:cNvSpPr txBox="1"/>
          <p:nvPr/>
        </p:nvSpPr>
        <p:spPr>
          <a:xfrm>
            <a:off x="928400" y="276855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42627" y="276811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928400" y="3057781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251" name="CuadroTexto 250"/>
          <p:cNvSpPr txBox="1"/>
          <p:nvPr/>
        </p:nvSpPr>
        <p:spPr>
          <a:xfrm>
            <a:off x="2435154" y="3066823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3809629" y="3074104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4" name="Conector recto 253"/>
          <p:cNvCxnSpPr/>
          <p:nvPr/>
        </p:nvCxnSpPr>
        <p:spPr>
          <a:xfrm>
            <a:off x="2079538" y="31005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77185" y="31054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28325" y="30925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uadroTexto 256"/>
          <p:cNvSpPr txBox="1"/>
          <p:nvPr/>
        </p:nvSpPr>
        <p:spPr>
          <a:xfrm>
            <a:off x="3903701" y="212218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5363968" y="24239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5357823" y="275969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5371240" y="307962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896280" y="241395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3827042" y="2757386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Rectángulo redondeado 262"/>
          <p:cNvSpPr/>
          <p:nvPr/>
        </p:nvSpPr>
        <p:spPr>
          <a:xfrm>
            <a:off x="232367" y="3658654"/>
            <a:ext cx="6416488" cy="135455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CuadroTexto 263"/>
          <p:cNvSpPr txBox="1"/>
          <p:nvPr/>
        </p:nvSpPr>
        <p:spPr>
          <a:xfrm rot="16200000">
            <a:off x="131569" y="4197148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65" name="Conector recto 264"/>
          <p:cNvCxnSpPr/>
          <p:nvPr/>
        </p:nvCxnSpPr>
        <p:spPr>
          <a:xfrm>
            <a:off x="774309" y="3658656"/>
            <a:ext cx="0" cy="135455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912332" y="39814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2042964" y="37099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3440611" y="37148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4591751" y="37019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923146" y="43187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053778" y="40472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451425" y="40520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02565" y="40391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28347" y="374162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2442574" y="3741185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5366371" y="37199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7" name="Conector recto 276"/>
          <p:cNvCxnSpPr/>
          <p:nvPr/>
        </p:nvCxnSpPr>
        <p:spPr>
          <a:xfrm>
            <a:off x="932839" y="46330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2063471" y="43615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3461118" y="43664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4612258" y="43535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CuadroTexto 280"/>
          <p:cNvSpPr txBox="1"/>
          <p:nvPr/>
        </p:nvSpPr>
        <p:spPr>
          <a:xfrm>
            <a:off x="938041" y="4055970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2452267" y="4055530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3" name="Conector recto 282"/>
          <p:cNvCxnSpPr/>
          <p:nvPr/>
        </p:nvCxnSpPr>
        <p:spPr>
          <a:xfrm>
            <a:off x="2061251" y="46781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3458898" y="46829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4610038" y="46700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uadroTexto 285"/>
          <p:cNvSpPr txBox="1"/>
          <p:nvPr/>
        </p:nvSpPr>
        <p:spPr>
          <a:xfrm>
            <a:off x="935821" y="437252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2450048" y="4372082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935821" y="4661744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289" name="CuadroTexto 288"/>
          <p:cNvSpPr txBox="1"/>
          <p:nvPr/>
        </p:nvSpPr>
        <p:spPr>
          <a:xfrm>
            <a:off x="2442575" y="467078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3817050" y="4678067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3911122" y="37261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5371389" y="402789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5365244" y="43636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5378661" y="46835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3817768" y="400957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834463" y="4361349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Rectángulo redondeado 296"/>
          <p:cNvSpPr/>
          <p:nvPr/>
        </p:nvSpPr>
        <p:spPr>
          <a:xfrm>
            <a:off x="224639" y="5175961"/>
            <a:ext cx="6416488" cy="135455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CuadroTexto 297"/>
          <p:cNvSpPr txBox="1"/>
          <p:nvPr/>
        </p:nvSpPr>
        <p:spPr>
          <a:xfrm rot="16200000">
            <a:off x="119835" y="571445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99" name="Conector recto 298"/>
          <p:cNvCxnSpPr/>
          <p:nvPr/>
        </p:nvCxnSpPr>
        <p:spPr>
          <a:xfrm>
            <a:off x="766581" y="5175963"/>
            <a:ext cx="0" cy="135455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904604" y="549876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2035236" y="52272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3432883" y="52321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4584023" y="52192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915418" y="58360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2046050" y="55645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3443697" y="55693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4594837" y="55564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CuadroTexto 307"/>
          <p:cNvSpPr txBox="1"/>
          <p:nvPr/>
        </p:nvSpPr>
        <p:spPr>
          <a:xfrm>
            <a:off x="920619" y="525893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434846" y="5258492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5358643" y="52372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11" name="Conector recto 310"/>
          <p:cNvCxnSpPr/>
          <p:nvPr/>
        </p:nvCxnSpPr>
        <p:spPr>
          <a:xfrm>
            <a:off x="925111" y="61503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recto 311"/>
          <p:cNvCxnSpPr/>
          <p:nvPr/>
        </p:nvCxnSpPr>
        <p:spPr>
          <a:xfrm>
            <a:off x="2055743" y="58789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ctor recto 312"/>
          <p:cNvCxnSpPr/>
          <p:nvPr/>
        </p:nvCxnSpPr>
        <p:spPr>
          <a:xfrm>
            <a:off x="3453390" y="58837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ector recto 313"/>
          <p:cNvCxnSpPr/>
          <p:nvPr/>
        </p:nvCxnSpPr>
        <p:spPr>
          <a:xfrm>
            <a:off x="4604530" y="58708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CuadroTexto 314"/>
          <p:cNvSpPr txBox="1"/>
          <p:nvPr/>
        </p:nvSpPr>
        <p:spPr>
          <a:xfrm>
            <a:off x="930313" y="557327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2444540" y="5572837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17" name="Conector recto 316"/>
          <p:cNvCxnSpPr/>
          <p:nvPr/>
        </p:nvCxnSpPr>
        <p:spPr>
          <a:xfrm>
            <a:off x="2053523" y="61954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/>
          <p:cNvCxnSpPr/>
          <p:nvPr/>
        </p:nvCxnSpPr>
        <p:spPr>
          <a:xfrm>
            <a:off x="3451170" y="62002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/>
          <p:cNvCxnSpPr/>
          <p:nvPr/>
        </p:nvCxnSpPr>
        <p:spPr>
          <a:xfrm>
            <a:off x="4602310" y="61873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CuadroTexto 319"/>
          <p:cNvSpPr txBox="1"/>
          <p:nvPr/>
        </p:nvSpPr>
        <p:spPr>
          <a:xfrm>
            <a:off x="928093" y="58898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2442319" y="588938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928093" y="6179051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378" name="CuadroTexto 377"/>
          <p:cNvSpPr txBox="1"/>
          <p:nvPr/>
        </p:nvSpPr>
        <p:spPr>
          <a:xfrm>
            <a:off x="2434846" y="618809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3809322" y="619537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3768920" y="5242750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2" name="CuadroTexto 381"/>
          <p:cNvSpPr txBox="1"/>
          <p:nvPr/>
        </p:nvSpPr>
        <p:spPr>
          <a:xfrm>
            <a:off x="5363661" y="554520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5357516" y="588096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5370933" y="620089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810040" y="5526878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3826736" y="5878656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Rectángulo redondeado 386"/>
          <p:cNvSpPr/>
          <p:nvPr/>
        </p:nvSpPr>
        <p:spPr>
          <a:xfrm>
            <a:off x="242926" y="6716748"/>
            <a:ext cx="6416488" cy="135455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CuadroTexto 387"/>
          <p:cNvSpPr txBox="1"/>
          <p:nvPr/>
        </p:nvSpPr>
        <p:spPr>
          <a:xfrm rot="16200000">
            <a:off x="132511" y="725524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/>
          <p:nvPr/>
        </p:nvCxnSpPr>
        <p:spPr>
          <a:xfrm>
            <a:off x="784868" y="6716750"/>
            <a:ext cx="0" cy="135455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922891" y="70395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2053523" y="67680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3451170" y="67728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4602310" y="67600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933705" y="73768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2064337" y="71053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3461984" y="71101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4613124" y="70972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CuadroTexto 472"/>
          <p:cNvSpPr txBox="1"/>
          <p:nvPr/>
        </p:nvSpPr>
        <p:spPr>
          <a:xfrm>
            <a:off x="938906" y="679971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/>
          <p:cNvSpPr txBox="1"/>
          <p:nvPr/>
        </p:nvSpPr>
        <p:spPr>
          <a:xfrm>
            <a:off x="2453133" y="679927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376930" y="677804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77" name="Conector recto 476"/>
          <p:cNvCxnSpPr/>
          <p:nvPr/>
        </p:nvCxnSpPr>
        <p:spPr>
          <a:xfrm>
            <a:off x="943398" y="76911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2074030" y="74196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3471677" y="74245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4622817" y="74116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CuadroTexto 499"/>
          <p:cNvSpPr txBox="1"/>
          <p:nvPr/>
        </p:nvSpPr>
        <p:spPr>
          <a:xfrm>
            <a:off x="948600" y="711406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2462826" y="711362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10" name="Conector recto 509"/>
          <p:cNvCxnSpPr/>
          <p:nvPr/>
        </p:nvCxnSpPr>
        <p:spPr>
          <a:xfrm>
            <a:off x="2071810" y="77362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/>
          <p:cNvCxnSpPr/>
          <p:nvPr/>
        </p:nvCxnSpPr>
        <p:spPr>
          <a:xfrm>
            <a:off x="3469457" y="77410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cto 511"/>
          <p:cNvCxnSpPr/>
          <p:nvPr/>
        </p:nvCxnSpPr>
        <p:spPr>
          <a:xfrm>
            <a:off x="4620597" y="77281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CuadroTexto 512"/>
          <p:cNvSpPr txBox="1"/>
          <p:nvPr/>
        </p:nvSpPr>
        <p:spPr>
          <a:xfrm>
            <a:off x="946380" y="7430616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4" name="CuadroTexto 513"/>
          <p:cNvSpPr txBox="1"/>
          <p:nvPr/>
        </p:nvSpPr>
        <p:spPr>
          <a:xfrm>
            <a:off x="2460607" y="74301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946380" y="7719838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16" name="CuadroTexto 515"/>
          <p:cNvSpPr txBox="1"/>
          <p:nvPr/>
        </p:nvSpPr>
        <p:spPr>
          <a:xfrm>
            <a:off x="2453133" y="7728880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3827610" y="773616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8" name="CuadroTexto 517"/>
          <p:cNvSpPr txBox="1"/>
          <p:nvPr/>
        </p:nvSpPr>
        <p:spPr>
          <a:xfrm>
            <a:off x="3794914" y="676801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5381948" y="708598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5375803" y="742175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5389220" y="774167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828327" y="706766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845022" y="741944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38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58" name="Rectángulo redondeado 157"/>
          <p:cNvSpPr/>
          <p:nvPr/>
        </p:nvSpPr>
        <p:spPr>
          <a:xfrm>
            <a:off x="268941" y="1815433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CuadroTexto 158"/>
          <p:cNvSpPr txBox="1"/>
          <p:nvPr/>
        </p:nvSpPr>
        <p:spPr>
          <a:xfrm rot="16200000">
            <a:off x="-119880" y="2789622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0" name="Conector recto 159"/>
          <p:cNvCxnSpPr/>
          <p:nvPr/>
        </p:nvCxnSpPr>
        <p:spPr>
          <a:xfrm>
            <a:off x="948906" y="21382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/>
          <p:cNvCxnSpPr/>
          <p:nvPr/>
        </p:nvCxnSpPr>
        <p:spPr>
          <a:xfrm>
            <a:off x="2079538" y="18667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3477185" y="18715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/>
          <p:cNvCxnSpPr/>
          <p:nvPr/>
        </p:nvCxnSpPr>
        <p:spPr>
          <a:xfrm>
            <a:off x="4628325" y="18587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uadroTexto 163"/>
          <p:cNvSpPr txBox="1"/>
          <p:nvPr/>
        </p:nvSpPr>
        <p:spPr>
          <a:xfrm>
            <a:off x="928400" y="185389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2471149" y="1853031"/>
            <a:ext cx="5565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2,750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3898569" y="18518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5366423" y="18322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8" name="Conector recto 167"/>
          <p:cNvCxnSpPr/>
          <p:nvPr/>
        </p:nvCxnSpPr>
        <p:spPr>
          <a:xfrm>
            <a:off x="959720" y="24754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2090352" y="22040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3487999" y="22088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/>
          <p:nvPr/>
        </p:nvCxnSpPr>
        <p:spPr>
          <a:xfrm>
            <a:off x="4639139" y="21959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uadroTexto 171"/>
          <p:cNvSpPr txBox="1"/>
          <p:nvPr/>
        </p:nvSpPr>
        <p:spPr>
          <a:xfrm>
            <a:off x="2453441" y="219071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5377237" y="216947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69413" y="27898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174"/>
          <p:cNvCxnSpPr/>
          <p:nvPr/>
        </p:nvCxnSpPr>
        <p:spPr>
          <a:xfrm>
            <a:off x="2100045" y="25183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3497692" y="25231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4648832" y="25103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uadroTexto 177"/>
          <p:cNvSpPr txBox="1"/>
          <p:nvPr/>
        </p:nvSpPr>
        <p:spPr>
          <a:xfrm>
            <a:off x="2463134" y="250505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5386930" y="2483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0" name="Conector recto 179"/>
          <p:cNvCxnSpPr/>
          <p:nvPr/>
        </p:nvCxnSpPr>
        <p:spPr>
          <a:xfrm>
            <a:off x="967193" y="31063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>
            <a:off x="2097825" y="28349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cto 181"/>
          <p:cNvCxnSpPr/>
          <p:nvPr/>
        </p:nvCxnSpPr>
        <p:spPr>
          <a:xfrm>
            <a:off x="3495472" y="2839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>
            <a:off x="4646612" y="28268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uadroTexto 183"/>
          <p:cNvSpPr txBox="1"/>
          <p:nvPr/>
        </p:nvSpPr>
        <p:spPr>
          <a:xfrm>
            <a:off x="2460914" y="2821611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5" name="CuadroTexto 184"/>
          <p:cNvSpPr txBox="1"/>
          <p:nvPr/>
        </p:nvSpPr>
        <p:spPr>
          <a:xfrm>
            <a:off x="5384710" y="280037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6" name="Conector recto 185"/>
          <p:cNvCxnSpPr/>
          <p:nvPr/>
        </p:nvCxnSpPr>
        <p:spPr>
          <a:xfrm>
            <a:off x="967193" y="3469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uadroTexto 186"/>
          <p:cNvSpPr txBox="1"/>
          <p:nvPr/>
        </p:nvSpPr>
        <p:spPr>
          <a:xfrm>
            <a:off x="2460914" y="314303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762194" y="312179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5384710" y="312179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0" name="CuadroTexto 189"/>
          <p:cNvSpPr txBox="1"/>
          <p:nvPr/>
        </p:nvSpPr>
        <p:spPr>
          <a:xfrm>
            <a:off x="2463229" y="351205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1" name="CuadroTexto 190"/>
          <p:cNvSpPr txBox="1"/>
          <p:nvPr/>
        </p:nvSpPr>
        <p:spPr>
          <a:xfrm>
            <a:off x="3764509" y="349082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2" name="CuadroTexto 191"/>
          <p:cNvSpPr txBox="1"/>
          <p:nvPr/>
        </p:nvSpPr>
        <p:spPr>
          <a:xfrm>
            <a:off x="5387025" y="3490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3" name="Conector recto 192"/>
          <p:cNvCxnSpPr/>
          <p:nvPr/>
        </p:nvCxnSpPr>
        <p:spPr>
          <a:xfrm>
            <a:off x="800772" y="1815433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ángulo redondeado 193"/>
          <p:cNvSpPr/>
          <p:nvPr/>
        </p:nvSpPr>
        <p:spPr>
          <a:xfrm>
            <a:off x="268941" y="3936412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95" name="CuadroTexto 194"/>
          <p:cNvSpPr txBox="1"/>
          <p:nvPr/>
        </p:nvSpPr>
        <p:spPr>
          <a:xfrm rot="16200000">
            <a:off x="-125492" y="4803219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96" name="Conector recto 195"/>
          <p:cNvCxnSpPr/>
          <p:nvPr/>
        </p:nvCxnSpPr>
        <p:spPr>
          <a:xfrm>
            <a:off x="959720" y="42646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2104752" y="39981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>
            <a:off x="3502399" y="40029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4653539" y="39900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CuadroTexto 199"/>
          <p:cNvSpPr txBox="1"/>
          <p:nvPr/>
        </p:nvSpPr>
        <p:spPr>
          <a:xfrm>
            <a:off x="939214" y="398029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2453440" y="397985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3918650" y="394744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5377237" y="39586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4" name="Conector recto 203"/>
          <p:cNvCxnSpPr/>
          <p:nvPr/>
        </p:nvCxnSpPr>
        <p:spPr>
          <a:xfrm>
            <a:off x="969413" y="45789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/>
          <p:cNvCxnSpPr/>
          <p:nvPr/>
        </p:nvCxnSpPr>
        <p:spPr>
          <a:xfrm>
            <a:off x="2100045" y="43075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>
            <a:off x="3497692" y="43123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4648832" y="42994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uadroTexto 207"/>
          <p:cNvSpPr txBox="1"/>
          <p:nvPr/>
        </p:nvSpPr>
        <p:spPr>
          <a:xfrm>
            <a:off x="948907" y="429464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2463133" y="429420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3774771" y="426599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1" name="Conector recto 210"/>
          <p:cNvCxnSpPr/>
          <p:nvPr/>
        </p:nvCxnSpPr>
        <p:spPr>
          <a:xfrm>
            <a:off x="967193" y="48955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2097825" y="46240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3495472" y="46288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4646612" y="46160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CuadroTexto 214"/>
          <p:cNvSpPr txBox="1"/>
          <p:nvPr/>
        </p:nvSpPr>
        <p:spPr>
          <a:xfrm>
            <a:off x="946687" y="4611193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2460914" y="461075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3762194" y="458951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2" name="Conector recto 321"/>
          <p:cNvCxnSpPr/>
          <p:nvPr/>
        </p:nvCxnSpPr>
        <p:spPr>
          <a:xfrm>
            <a:off x="967193" y="525089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CuadroTexto 322"/>
          <p:cNvSpPr txBox="1"/>
          <p:nvPr/>
        </p:nvSpPr>
        <p:spPr>
          <a:xfrm>
            <a:off x="946686" y="49355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2460913" y="496097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3762193" y="493974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947122" y="5301611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2463228" y="531694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3764508" y="532542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9" name="Conector recto 328"/>
          <p:cNvCxnSpPr/>
          <p:nvPr/>
        </p:nvCxnSpPr>
        <p:spPr>
          <a:xfrm>
            <a:off x="800772" y="3936414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ángulo redondeado 329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CuadroTexto 330"/>
          <p:cNvSpPr txBox="1"/>
          <p:nvPr/>
        </p:nvSpPr>
        <p:spPr>
          <a:xfrm>
            <a:off x="915998" y="219496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926034" y="253220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938652" y="284047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944160" y="3147114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957998" y="350513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6" name="Conector recto 335"/>
          <p:cNvCxnSpPr/>
          <p:nvPr/>
        </p:nvCxnSpPr>
        <p:spPr>
          <a:xfrm>
            <a:off x="2097825" y="31643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3495472" y="31691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4646612" y="31562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>
            <a:off x="2097825" y="35131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>
            <a:off x="3495472" y="35180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4646612" y="35051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>
            <a:off x="2104752" y="49838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>
            <a:off x="3502399" y="49886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>
            <a:off x="4653539" y="49757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recto 344"/>
          <p:cNvCxnSpPr/>
          <p:nvPr/>
        </p:nvCxnSpPr>
        <p:spPr>
          <a:xfrm>
            <a:off x="2104752" y="53229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3502399" y="53277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4653539" y="53148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967193" y="55793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2104752" y="56676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3502399" y="56724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4653539" y="56595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CuadroTexto 351"/>
          <p:cNvSpPr txBox="1"/>
          <p:nvPr/>
        </p:nvSpPr>
        <p:spPr>
          <a:xfrm>
            <a:off x="942208" y="560498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3" name="CuadroTexto 352"/>
          <p:cNvSpPr txBox="1"/>
          <p:nvPr/>
        </p:nvSpPr>
        <p:spPr>
          <a:xfrm>
            <a:off x="2458315" y="562032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3759595" y="562880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5" name="CuadroTexto 354"/>
          <p:cNvSpPr txBox="1"/>
          <p:nvPr/>
        </p:nvSpPr>
        <p:spPr>
          <a:xfrm>
            <a:off x="2952577" y="143332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56" name="CuadroTexto 355"/>
          <p:cNvSpPr txBox="1"/>
          <p:nvPr/>
        </p:nvSpPr>
        <p:spPr>
          <a:xfrm>
            <a:off x="5381901" y="432268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7" name="CuadroTexto 356"/>
          <p:cNvSpPr txBox="1"/>
          <p:nvPr/>
        </p:nvSpPr>
        <p:spPr>
          <a:xfrm>
            <a:off x="5391594" y="463703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8" name="CuadroTexto 357"/>
          <p:cNvSpPr txBox="1"/>
          <p:nvPr/>
        </p:nvSpPr>
        <p:spPr>
          <a:xfrm>
            <a:off x="5389374" y="49535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9" name="CuadroTexto 358"/>
          <p:cNvSpPr txBox="1"/>
          <p:nvPr/>
        </p:nvSpPr>
        <p:spPr>
          <a:xfrm>
            <a:off x="5389374" y="52750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0" name="CuadroTexto 359"/>
          <p:cNvSpPr txBox="1"/>
          <p:nvPr/>
        </p:nvSpPr>
        <p:spPr>
          <a:xfrm>
            <a:off x="5391689" y="564403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1" name="CuadroTexto 360"/>
          <p:cNvSpPr txBox="1"/>
          <p:nvPr/>
        </p:nvSpPr>
        <p:spPr>
          <a:xfrm>
            <a:off x="218074" y="6888886"/>
            <a:ext cx="39196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20000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2" name="CuadroTexto 361"/>
          <p:cNvSpPr txBox="1"/>
          <p:nvPr/>
        </p:nvSpPr>
        <p:spPr>
          <a:xfrm>
            <a:off x="3791314" y="279977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3" name="CuadroTexto 362"/>
          <p:cNvSpPr txBox="1"/>
          <p:nvPr/>
        </p:nvSpPr>
        <p:spPr>
          <a:xfrm>
            <a:off x="3795153" y="247976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4" name="CuadroTexto 363"/>
          <p:cNvSpPr txBox="1"/>
          <p:nvPr/>
        </p:nvSpPr>
        <p:spPr>
          <a:xfrm>
            <a:off x="3791604" y="218534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5" name="Rectángulo redondeado 364"/>
          <p:cNvSpPr/>
          <p:nvPr/>
        </p:nvSpPr>
        <p:spPr>
          <a:xfrm>
            <a:off x="268941" y="6054007"/>
            <a:ext cx="6441702" cy="287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CuadroTexto 365"/>
          <p:cNvSpPr txBox="1"/>
          <p:nvPr/>
        </p:nvSpPr>
        <p:spPr>
          <a:xfrm>
            <a:off x="2848977" y="6042291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67" name="Rectángulo redondeado 366"/>
          <p:cNvSpPr/>
          <p:nvPr/>
        </p:nvSpPr>
        <p:spPr>
          <a:xfrm>
            <a:off x="268941" y="6392733"/>
            <a:ext cx="6423415" cy="400457"/>
          </a:xfrm>
          <a:prstGeom prst="roundRect">
            <a:avLst>
              <a:gd name="adj" fmla="val 1734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8" name="Conector recto 367"/>
          <p:cNvCxnSpPr/>
          <p:nvPr/>
        </p:nvCxnSpPr>
        <p:spPr>
          <a:xfrm>
            <a:off x="3753053" y="64920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5109705" y="64791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CuadroTexto 369"/>
          <p:cNvSpPr txBox="1"/>
          <p:nvPr/>
        </p:nvSpPr>
        <p:spPr>
          <a:xfrm>
            <a:off x="395509" y="6500576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2799621" y="650073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4054579" y="648842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5614696" y="6479927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74" name="Conector recto 373"/>
          <p:cNvCxnSpPr/>
          <p:nvPr/>
        </p:nvCxnSpPr>
        <p:spPr>
          <a:xfrm>
            <a:off x="2478075" y="64884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Rectángulo redondeado 374"/>
          <p:cNvSpPr/>
          <p:nvPr/>
        </p:nvSpPr>
        <p:spPr>
          <a:xfrm>
            <a:off x="268941" y="7419210"/>
            <a:ext cx="6441702" cy="287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CuadroTexto 375"/>
          <p:cNvSpPr txBox="1"/>
          <p:nvPr/>
        </p:nvSpPr>
        <p:spPr>
          <a:xfrm>
            <a:off x="2939411" y="7391947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980347" y="7798425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0" name="CuadroTexto 389"/>
          <p:cNvSpPr txBox="1"/>
          <p:nvPr/>
        </p:nvSpPr>
        <p:spPr>
          <a:xfrm>
            <a:off x="962447" y="8042943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1" name="CuadroTexto 390"/>
          <p:cNvSpPr txBox="1"/>
          <p:nvPr/>
        </p:nvSpPr>
        <p:spPr>
          <a:xfrm>
            <a:off x="979118" y="830420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92" name="CuadroTexto 391"/>
          <p:cNvSpPr txBox="1"/>
          <p:nvPr/>
        </p:nvSpPr>
        <p:spPr>
          <a:xfrm>
            <a:off x="983522" y="8572675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3" name="CuadroTexto 392"/>
          <p:cNvSpPr txBox="1"/>
          <p:nvPr/>
        </p:nvSpPr>
        <p:spPr>
          <a:xfrm>
            <a:off x="993440" y="882537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985966" y="906697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5" name="Rectángulo redondeado 394"/>
          <p:cNvSpPr/>
          <p:nvPr/>
        </p:nvSpPr>
        <p:spPr>
          <a:xfrm>
            <a:off x="268941" y="7785733"/>
            <a:ext cx="6441702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CuadroTexto 395"/>
          <p:cNvSpPr txBox="1"/>
          <p:nvPr/>
        </p:nvSpPr>
        <p:spPr>
          <a:xfrm rot="16200000">
            <a:off x="-121033" y="8446004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97" name="Conector recto 396"/>
          <p:cNvCxnSpPr/>
          <p:nvPr/>
        </p:nvCxnSpPr>
        <p:spPr>
          <a:xfrm>
            <a:off x="792597" y="7781361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930620" y="80293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61252" y="7837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59252" y="7837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4628155" y="7837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930620" y="828611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2061252" y="80662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3459252" y="80662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4628155" y="80662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953725" y="85506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2061252" y="83453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3459252" y="83453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ector recto 408"/>
          <p:cNvCxnSpPr/>
          <p:nvPr/>
        </p:nvCxnSpPr>
        <p:spPr>
          <a:xfrm>
            <a:off x="4628155" y="83453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recto 409"/>
          <p:cNvCxnSpPr/>
          <p:nvPr/>
        </p:nvCxnSpPr>
        <p:spPr>
          <a:xfrm>
            <a:off x="953725" y="88025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61190" y="86106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59190" y="86106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4628093" y="86106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>
            <a:off x="944176" y="90621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cto 414"/>
          <p:cNvCxnSpPr/>
          <p:nvPr/>
        </p:nvCxnSpPr>
        <p:spPr>
          <a:xfrm>
            <a:off x="2061974" y="88514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3459974" y="88514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4628877" y="88514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2072753" y="9122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3470753" y="9122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4639656" y="9122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CuadroTexto 436"/>
          <p:cNvSpPr txBox="1"/>
          <p:nvPr/>
        </p:nvSpPr>
        <p:spPr>
          <a:xfrm>
            <a:off x="2486009" y="7823972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8" name="CuadroTexto 437"/>
          <p:cNvSpPr txBox="1"/>
          <p:nvPr/>
        </p:nvSpPr>
        <p:spPr>
          <a:xfrm>
            <a:off x="3914270" y="783139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5381284" y="780316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0" name="CuadroTexto 439"/>
          <p:cNvSpPr txBox="1"/>
          <p:nvPr/>
        </p:nvSpPr>
        <p:spPr>
          <a:xfrm>
            <a:off x="2486009" y="804055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2486009" y="8321736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457608" y="8571454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2474660" y="8838824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2531116" y="9104781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3831145" y="9056468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802898" y="8549004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3812167" y="8784549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815953" y="8081648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3826336" y="8310022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5391594" y="803226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5396192" y="830019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6502" y="852929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CuadroTexto 460"/>
          <p:cNvSpPr txBox="1"/>
          <p:nvPr/>
        </p:nvSpPr>
        <p:spPr>
          <a:xfrm>
            <a:off x="5427439" y="876574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/>
          <p:cNvSpPr txBox="1"/>
          <p:nvPr/>
        </p:nvSpPr>
        <p:spPr>
          <a:xfrm>
            <a:off x="5437749" y="89948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00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20" name="Rectángulo redondeado 219"/>
          <p:cNvSpPr/>
          <p:nvPr/>
        </p:nvSpPr>
        <p:spPr>
          <a:xfrm>
            <a:off x="268941" y="187554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21" name="CuadroTexto 220"/>
          <p:cNvSpPr txBox="1"/>
          <p:nvPr/>
        </p:nvSpPr>
        <p:spPr>
          <a:xfrm rot="16200000">
            <a:off x="-125492" y="274235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/>
          <p:nvPr/>
        </p:nvCxnSpPr>
        <p:spPr>
          <a:xfrm>
            <a:off x="959720" y="22037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2104752" y="19372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3502399" y="19420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4653539" y="19291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uadroTexto 225"/>
          <p:cNvSpPr txBox="1"/>
          <p:nvPr/>
        </p:nvSpPr>
        <p:spPr>
          <a:xfrm>
            <a:off x="939214" y="191943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7" name="CuadroTexto 226"/>
          <p:cNvSpPr txBox="1"/>
          <p:nvPr/>
        </p:nvSpPr>
        <p:spPr>
          <a:xfrm>
            <a:off x="2530410" y="1918992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8" name="CuadroTexto 227"/>
          <p:cNvSpPr txBox="1"/>
          <p:nvPr/>
        </p:nvSpPr>
        <p:spPr>
          <a:xfrm>
            <a:off x="3909284" y="190291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5377237" y="18977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0" name="Conector recto 229"/>
          <p:cNvCxnSpPr/>
          <p:nvPr/>
        </p:nvCxnSpPr>
        <p:spPr>
          <a:xfrm>
            <a:off x="969413" y="25181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230"/>
          <p:cNvCxnSpPr/>
          <p:nvPr/>
        </p:nvCxnSpPr>
        <p:spPr>
          <a:xfrm>
            <a:off x="2100045" y="22466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3497692" y="22514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4648832" y="22385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CuadroTexto 233"/>
          <p:cNvSpPr txBox="1"/>
          <p:nvPr/>
        </p:nvSpPr>
        <p:spPr>
          <a:xfrm>
            <a:off x="948907" y="223377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5" name="CuadroTexto 234"/>
          <p:cNvSpPr txBox="1"/>
          <p:nvPr/>
        </p:nvSpPr>
        <p:spPr>
          <a:xfrm>
            <a:off x="2539604" y="2241797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6" name="CuadroTexto 235"/>
          <p:cNvSpPr txBox="1"/>
          <p:nvPr/>
        </p:nvSpPr>
        <p:spPr>
          <a:xfrm>
            <a:off x="3764413" y="2212101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7" name="Conector recto 236"/>
          <p:cNvCxnSpPr/>
          <p:nvPr/>
        </p:nvCxnSpPr>
        <p:spPr>
          <a:xfrm>
            <a:off x="967193" y="28346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2097825" y="25632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3495472" y="2568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4646612" y="25551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uadroTexto 240"/>
          <p:cNvSpPr txBox="1"/>
          <p:nvPr/>
        </p:nvSpPr>
        <p:spPr>
          <a:xfrm>
            <a:off x="946687" y="25503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2460914" y="2549889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3762194" y="2528653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4" name="Conector recto 243"/>
          <p:cNvCxnSpPr/>
          <p:nvPr/>
        </p:nvCxnSpPr>
        <p:spPr>
          <a:xfrm>
            <a:off x="967193" y="31900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uadroTexto 244"/>
          <p:cNvSpPr txBox="1"/>
          <p:nvPr/>
        </p:nvSpPr>
        <p:spPr>
          <a:xfrm>
            <a:off x="946686" y="287471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6" name="CuadroTexto 245"/>
          <p:cNvSpPr txBox="1"/>
          <p:nvPr/>
        </p:nvSpPr>
        <p:spPr>
          <a:xfrm>
            <a:off x="2460913" y="290011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7" name="CuadroTexto 246"/>
          <p:cNvSpPr txBox="1"/>
          <p:nvPr/>
        </p:nvSpPr>
        <p:spPr>
          <a:xfrm>
            <a:off x="3762193" y="287887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8" name="CuadroTexto 247"/>
          <p:cNvSpPr txBox="1"/>
          <p:nvPr/>
        </p:nvSpPr>
        <p:spPr>
          <a:xfrm>
            <a:off x="947122" y="324074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63228" y="325608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3764508" y="326456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1" name="Conector recto 250"/>
          <p:cNvCxnSpPr/>
          <p:nvPr/>
        </p:nvCxnSpPr>
        <p:spPr>
          <a:xfrm>
            <a:off x="800772" y="187555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2104752" y="29229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3502399" y="2927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4653539" y="29148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2104752" y="32620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3502399" y="32668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4653539" y="32539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967193" y="35184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104752" y="3606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502399" y="36115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53539" y="35986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42208" y="354412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2520385" y="3549525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3855962" y="3568897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381901" y="226182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391594" y="257616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389374" y="28927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389374" y="321414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391689" y="358316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Rectángulo redondeado 281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CuadroTexto 282"/>
          <p:cNvSpPr txBox="1"/>
          <p:nvPr/>
        </p:nvSpPr>
        <p:spPr>
          <a:xfrm>
            <a:off x="2933548" y="144271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88" name="Rectángulo redondeado 287"/>
          <p:cNvSpPr/>
          <p:nvPr/>
        </p:nvSpPr>
        <p:spPr>
          <a:xfrm>
            <a:off x="287228" y="399727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CuadroTexto 288"/>
          <p:cNvSpPr txBox="1"/>
          <p:nvPr/>
        </p:nvSpPr>
        <p:spPr>
          <a:xfrm>
            <a:off x="5446369" y="432924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Rectángulo redondeado 289"/>
          <p:cNvSpPr/>
          <p:nvPr/>
        </p:nvSpPr>
        <p:spPr>
          <a:xfrm>
            <a:off x="304491" y="4348224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CuadroTexto 290"/>
          <p:cNvSpPr txBox="1"/>
          <p:nvPr/>
        </p:nvSpPr>
        <p:spPr>
          <a:xfrm rot="16200000">
            <a:off x="204636" y="473193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828147" y="4343852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966170" y="45918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2096802" y="4399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3494802" y="4399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4663705" y="4399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966170" y="48486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2096802" y="4628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3494802" y="4628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4663705" y="4628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2096802" y="4907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3494802" y="4907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4663705" y="4907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962303" y="51181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2105428" y="51622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3503428" y="51622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4672331" y="51622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CuadroTexto 307"/>
          <p:cNvSpPr txBox="1"/>
          <p:nvPr/>
        </p:nvSpPr>
        <p:spPr>
          <a:xfrm>
            <a:off x="966201" y="4350524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971139" y="4833133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960980" y="4596201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962793" y="5118175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277277" y="5484938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 rot="16200000">
            <a:off x="173414" y="5868649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14" name="Conector recto 313"/>
          <p:cNvCxnSpPr/>
          <p:nvPr/>
        </p:nvCxnSpPr>
        <p:spPr>
          <a:xfrm>
            <a:off x="800933" y="5480566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 recto 314"/>
          <p:cNvCxnSpPr/>
          <p:nvPr/>
        </p:nvCxnSpPr>
        <p:spPr>
          <a:xfrm>
            <a:off x="938956" y="57285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2069588" y="55362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ector recto 316"/>
          <p:cNvCxnSpPr/>
          <p:nvPr/>
        </p:nvCxnSpPr>
        <p:spPr>
          <a:xfrm>
            <a:off x="3467588" y="55362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/>
          <p:cNvCxnSpPr/>
          <p:nvPr/>
        </p:nvCxnSpPr>
        <p:spPr>
          <a:xfrm>
            <a:off x="4636491" y="55362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/>
          <p:cNvCxnSpPr/>
          <p:nvPr/>
        </p:nvCxnSpPr>
        <p:spPr>
          <a:xfrm>
            <a:off x="938956" y="59853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ector recto 319"/>
          <p:cNvCxnSpPr/>
          <p:nvPr/>
        </p:nvCxnSpPr>
        <p:spPr>
          <a:xfrm>
            <a:off x="2069588" y="57654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recto 320"/>
          <p:cNvCxnSpPr/>
          <p:nvPr/>
        </p:nvCxnSpPr>
        <p:spPr>
          <a:xfrm>
            <a:off x="3467588" y="57654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cto 374"/>
          <p:cNvCxnSpPr/>
          <p:nvPr/>
        </p:nvCxnSpPr>
        <p:spPr>
          <a:xfrm>
            <a:off x="4636491" y="57654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recto 375"/>
          <p:cNvCxnSpPr/>
          <p:nvPr/>
        </p:nvCxnSpPr>
        <p:spPr>
          <a:xfrm>
            <a:off x="2069588" y="6044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/>
          <p:nvPr/>
        </p:nvCxnSpPr>
        <p:spPr>
          <a:xfrm>
            <a:off x="3467588" y="6044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>
            <a:off x="4636491" y="6044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ector recto 378"/>
          <p:cNvCxnSpPr/>
          <p:nvPr/>
        </p:nvCxnSpPr>
        <p:spPr>
          <a:xfrm>
            <a:off x="935089" y="625488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ector recto 379"/>
          <p:cNvCxnSpPr/>
          <p:nvPr/>
        </p:nvCxnSpPr>
        <p:spPr>
          <a:xfrm>
            <a:off x="2078214" y="62990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380"/>
          <p:cNvCxnSpPr/>
          <p:nvPr/>
        </p:nvCxnSpPr>
        <p:spPr>
          <a:xfrm>
            <a:off x="3476214" y="62990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4645117" y="62990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CuadroTexto 382"/>
          <p:cNvSpPr txBox="1"/>
          <p:nvPr/>
        </p:nvSpPr>
        <p:spPr>
          <a:xfrm>
            <a:off x="938987" y="5487238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943925" y="5969847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933766" y="5732915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935579" y="6254889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Rectángulo redondeado 386"/>
          <p:cNvSpPr/>
          <p:nvPr/>
        </p:nvSpPr>
        <p:spPr>
          <a:xfrm>
            <a:off x="274451" y="665589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CuadroTexto 387"/>
          <p:cNvSpPr txBox="1"/>
          <p:nvPr/>
        </p:nvSpPr>
        <p:spPr>
          <a:xfrm rot="16200000">
            <a:off x="170587" y="7039608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/>
          <p:nvPr/>
        </p:nvCxnSpPr>
        <p:spPr>
          <a:xfrm>
            <a:off x="798107" y="665152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936130" y="68995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2066762" y="6707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3464762" y="6707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ector recto 392"/>
          <p:cNvCxnSpPr/>
          <p:nvPr/>
        </p:nvCxnSpPr>
        <p:spPr>
          <a:xfrm>
            <a:off x="4633665" y="6707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36130" y="71562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66762" y="6936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64762" y="6936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4633665" y="6936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2066762" y="7215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64762" y="7215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633665" y="7215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932263" y="74258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75388" y="74699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3473388" y="74699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4642291" y="74699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CuadroTexto 404"/>
          <p:cNvSpPr txBox="1"/>
          <p:nvPr/>
        </p:nvSpPr>
        <p:spPr>
          <a:xfrm>
            <a:off x="936161" y="665819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941099" y="7140806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930940" y="6903874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8" name="CuadroTexto 407"/>
          <p:cNvSpPr txBox="1"/>
          <p:nvPr/>
        </p:nvSpPr>
        <p:spPr>
          <a:xfrm>
            <a:off x="932753" y="7425848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9" name="CuadroTexto 408"/>
          <p:cNvSpPr txBox="1"/>
          <p:nvPr/>
        </p:nvSpPr>
        <p:spPr>
          <a:xfrm>
            <a:off x="5435461" y="460251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5441190" y="489302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5480720" y="547243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5469812" y="574571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5475541" y="603621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5483117" y="665918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5472209" y="69324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5477938" y="722295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826888" y="3968499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421373" y="437089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3825766" y="433721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439230" y="461378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3830810" y="460997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2443610" y="488446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3833746" y="4901572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2591879" y="513763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3921348" y="514385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427486" y="5512463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3798966" y="549017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2413452" y="5728542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3805310" y="5733390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2413452" y="5974720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834156" y="5970884"/>
            <a:ext cx="543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2386285" y="6262330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3776132" y="6243108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61212" y="780576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51738" y="818947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/>
          <p:nvPr/>
        </p:nvCxnSpPr>
        <p:spPr>
          <a:xfrm>
            <a:off x="784868" y="780139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22891" y="80493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53523" y="78570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51523" y="78570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20426" y="78570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22891" y="83061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53523" y="80863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51523" y="80863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20426" y="80863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2053523" y="83654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3451523" y="83654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4620426" y="83654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919024" y="85757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2062149" y="8619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3460149" y="8619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4629052" y="8619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CuadroTexto 478"/>
          <p:cNvSpPr txBox="1"/>
          <p:nvPr/>
        </p:nvSpPr>
        <p:spPr>
          <a:xfrm>
            <a:off x="922922" y="780806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927860" y="8290671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917701" y="805373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919514" y="8575713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5469878" y="780904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5458970" y="80823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5464699" y="837282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7" name="CuadroTexto 486"/>
          <p:cNvSpPr txBox="1"/>
          <p:nvPr/>
        </p:nvSpPr>
        <p:spPr>
          <a:xfrm>
            <a:off x="5466636" y="514816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8" name="CuadroTexto 487"/>
          <p:cNvSpPr txBox="1"/>
          <p:nvPr/>
        </p:nvSpPr>
        <p:spPr>
          <a:xfrm>
            <a:off x="5479102" y="629201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9" name="CuadroTexto 488"/>
          <p:cNvSpPr txBox="1"/>
          <p:nvPr/>
        </p:nvSpPr>
        <p:spPr>
          <a:xfrm>
            <a:off x="5483117" y="742724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5483117" y="860883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477865" y="668513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3727622" y="6661950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489490" y="691953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737098" y="6889163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2469959" y="7172248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3752231" y="716992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7" name="CuadroTexto 496"/>
          <p:cNvSpPr txBox="1"/>
          <p:nvPr/>
        </p:nvSpPr>
        <p:spPr>
          <a:xfrm>
            <a:off x="2467821" y="7435602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8" name="CuadroTexto 497"/>
          <p:cNvSpPr txBox="1"/>
          <p:nvPr/>
        </p:nvSpPr>
        <p:spPr>
          <a:xfrm>
            <a:off x="3701107" y="7422702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9" name="CuadroTexto 498"/>
          <p:cNvSpPr txBox="1"/>
          <p:nvPr/>
        </p:nvSpPr>
        <p:spPr>
          <a:xfrm>
            <a:off x="2569641" y="7781329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3749678" y="779105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2566354" y="800120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2" name="CuadroTexto 501"/>
          <p:cNvSpPr txBox="1"/>
          <p:nvPr/>
        </p:nvSpPr>
        <p:spPr>
          <a:xfrm>
            <a:off x="3770975" y="803174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3" name="CuadroTexto 502"/>
          <p:cNvSpPr txBox="1"/>
          <p:nvPr/>
        </p:nvSpPr>
        <p:spPr>
          <a:xfrm>
            <a:off x="2550857" y="828152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4" name="CuadroTexto 503"/>
          <p:cNvSpPr txBox="1"/>
          <p:nvPr/>
        </p:nvSpPr>
        <p:spPr>
          <a:xfrm>
            <a:off x="3745170" y="8267133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5" name="CuadroTexto 504"/>
          <p:cNvSpPr txBox="1"/>
          <p:nvPr/>
        </p:nvSpPr>
        <p:spPr>
          <a:xfrm>
            <a:off x="2525477" y="858434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3715268" y="8589856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0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505146" y="1417270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05" name="Rectángulo redondeado 404"/>
          <p:cNvSpPr/>
          <p:nvPr/>
        </p:nvSpPr>
        <p:spPr>
          <a:xfrm>
            <a:off x="263083" y="1748602"/>
            <a:ext cx="6391783" cy="3176298"/>
          </a:xfrm>
          <a:prstGeom prst="roundRect">
            <a:avLst>
              <a:gd name="adj" fmla="val 2957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6" name="Conector recto 405"/>
          <p:cNvCxnSpPr/>
          <p:nvPr/>
        </p:nvCxnSpPr>
        <p:spPr>
          <a:xfrm>
            <a:off x="408995" y="2158454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10218" y="1849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25401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2063299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ector recto 626"/>
          <p:cNvCxnSpPr/>
          <p:nvPr/>
        </p:nvCxnSpPr>
        <p:spPr>
          <a:xfrm>
            <a:off x="416536" y="255922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/>
          <p:nvPr/>
        </p:nvCxnSpPr>
        <p:spPr>
          <a:xfrm>
            <a:off x="3407362" y="22113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625401" y="22294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060443" y="2206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408995" y="2956140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407362" y="26336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625401" y="26517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60443" y="26288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3411003" y="30488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29042" y="3066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64084" y="3044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CuadroTexto 288"/>
          <p:cNvSpPr txBox="1"/>
          <p:nvPr/>
        </p:nvSpPr>
        <p:spPr>
          <a:xfrm>
            <a:off x="471926" y="1817810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2332188" y="183931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3746747" y="183405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5504272" y="1814946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471926" y="2202164"/>
            <a:ext cx="1229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2332187" y="2223664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3746746" y="2218408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5513227" y="2175166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488754" y="2554834"/>
            <a:ext cx="13051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 hasta 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350475" y="260521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765034" y="259995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5507290" y="2564490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467276" y="2945476"/>
            <a:ext cx="13051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 hasta la H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350475" y="297552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753905" y="2990863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5493437" y="3007427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460865" y="3334213"/>
            <a:ext cx="1592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Servicio Estándar (5)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2349714" y="342466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3753905" y="343863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5615819" y="337521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470252" y="3710354"/>
            <a:ext cx="1226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Servicio Vip (6)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7" name="CuadroTexto 316"/>
          <p:cNvSpPr txBox="1"/>
          <p:nvPr/>
        </p:nvSpPr>
        <p:spPr>
          <a:xfrm>
            <a:off x="2356193" y="376112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753905" y="375306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5621103" y="381339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423795" y="4115680"/>
            <a:ext cx="16482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Servicio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Premium (7)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2338966" y="416156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3736965" y="4122307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595988" y="419445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434104" y="4509402"/>
            <a:ext cx="13436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párvulo +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Servicio estándar (8)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2344005" y="454774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3915444" y="455016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5615819" y="462187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8" name="Conector recto 327"/>
          <p:cNvCxnSpPr/>
          <p:nvPr/>
        </p:nvCxnSpPr>
        <p:spPr>
          <a:xfrm>
            <a:off x="434224" y="334864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414278" y="34017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32317" y="34198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2067359" y="33969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434224" y="373909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14278" y="37754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32317" y="37936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2067359" y="3770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442028" y="410833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3427999" y="41578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4646038" y="41759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2081080" y="41530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467276" y="45205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3433482" y="45941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4651521" y="46123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2086563" y="45894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CuadroTexto 362"/>
          <p:cNvSpPr txBox="1"/>
          <p:nvPr/>
        </p:nvSpPr>
        <p:spPr>
          <a:xfrm>
            <a:off x="269364" y="5153711"/>
            <a:ext cx="6125395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A y B, incluyen enchape y construcción valorizado en S/. 26.000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M(Granito Negro), incluye enchape y construcción valorizado en S/. 26,000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vertical, incluyen enchape y construcción valorizado en S/. 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Columbario, incluyen construcción valorizado en S/.600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La construcción se inicia cuando el espacio se encuentre cancelado en su totalidad 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S/500.00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costo de derecho de sepultura incluye el costo por uso kit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Covid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3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46443" y="1415020"/>
            <a:ext cx="563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Gotham" panose="02000504050000020004" pitchFamily="2" charset="0"/>
              </a:rPr>
              <a:t>MAYOR INFORMACIÓN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  <a:latin typeface="Gotham" panose="02000504050000020004" pitchFamily="2" charset="0"/>
              </a:rPr>
              <a:t>COMUNICATE CON NOSOTROS A</a:t>
            </a:r>
            <a:r>
              <a:rPr lang="es-ES" sz="2000" b="1" dirty="0">
                <a:solidFill>
                  <a:schemeClr val="bg1"/>
                </a:solidFill>
                <a:latin typeface="Gotham" panose="02000504050000020004" pitchFamily="2" charset="0"/>
              </a:rPr>
              <a:t> </a:t>
            </a:r>
            <a:endParaRPr lang="en-US" sz="14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772980" y="3357925"/>
            <a:ext cx="1591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+51 994 374 187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824280" y="3962973"/>
            <a:ext cx="14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(01) 644-9366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207509" y="4605452"/>
            <a:ext cx="2705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clientes@esperanzaeterna.la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1" t="14363"/>
          <a:stretch/>
        </p:blipFill>
        <p:spPr>
          <a:xfrm>
            <a:off x="2510228" y="3396746"/>
            <a:ext cx="262752" cy="26061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67" y="4026478"/>
            <a:ext cx="238113" cy="24971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13" y="4710354"/>
            <a:ext cx="265621" cy="19051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24" y="5433061"/>
            <a:ext cx="288584" cy="27283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29917" y="5370137"/>
            <a:ext cx="358003" cy="33575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8" y="5370137"/>
            <a:ext cx="321729" cy="33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1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720321" y="1418573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974489" y="177288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956589" y="201740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973260" y="227866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13" name="CuadroTexto 212"/>
          <p:cNvSpPr txBox="1"/>
          <p:nvPr/>
        </p:nvSpPr>
        <p:spPr>
          <a:xfrm>
            <a:off x="977664" y="254713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987582" y="279983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980108" y="304144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3083" y="176019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CuadroTexto 216"/>
          <p:cNvSpPr txBox="1"/>
          <p:nvPr/>
        </p:nvSpPr>
        <p:spPr>
          <a:xfrm rot="16200000">
            <a:off x="-126890" y="2420467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786739" y="175582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924762" y="20038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55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53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2297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24762" y="22605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55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3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22297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947867" y="25251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55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53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22297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230"/>
          <p:cNvCxnSpPr/>
          <p:nvPr/>
        </p:nvCxnSpPr>
        <p:spPr>
          <a:xfrm>
            <a:off x="947867" y="27770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2055332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3453332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4622235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938318" y="30365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2056116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3454116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4623019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049425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451170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33798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79138" y="3416943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961238" y="3661461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977909" y="392271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45" name="CuadroTexto 244"/>
          <p:cNvSpPr txBox="1"/>
          <p:nvPr/>
        </p:nvSpPr>
        <p:spPr>
          <a:xfrm>
            <a:off x="982313" y="4191193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6" name="CuadroTexto 245"/>
          <p:cNvSpPr txBox="1"/>
          <p:nvPr/>
        </p:nvSpPr>
        <p:spPr>
          <a:xfrm>
            <a:off x="992231" y="4443888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7" name="CuadroTexto 246"/>
          <p:cNvSpPr txBox="1"/>
          <p:nvPr/>
        </p:nvSpPr>
        <p:spPr>
          <a:xfrm>
            <a:off x="984757" y="468549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8" name="Rectángulo redondeado 247"/>
          <p:cNvSpPr/>
          <p:nvPr/>
        </p:nvSpPr>
        <p:spPr>
          <a:xfrm>
            <a:off x="267732" y="340425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CuadroTexto 248"/>
          <p:cNvSpPr txBox="1"/>
          <p:nvPr/>
        </p:nvSpPr>
        <p:spPr>
          <a:xfrm rot="16200000">
            <a:off x="-122241" y="4064522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50" name="Conector recto 249"/>
          <p:cNvCxnSpPr/>
          <p:nvPr/>
        </p:nvCxnSpPr>
        <p:spPr>
          <a:xfrm>
            <a:off x="791388" y="339987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929411" y="36478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ector recto 251"/>
          <p:cNvCxnSpPr/>
          <p:nvPr/>
        </p:nvCxnSpPr>
        <p:spPr>
          <a:xfrm>
            <a:off x="2060043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458043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4626946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929411" y="39046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2060043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3458043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4626946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952516" y="41692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2060043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3458043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4626946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952516" y="442107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2059981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3457981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4626884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942967" y="46806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2060765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3458765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4627668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071544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469544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38447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86343" y="50357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968443" y="5280249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85114" y="554150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77" name="CuadroTexto 276"/>
          <p:cNvSpPr txBox="1"/>
          <p:nvPr/>
        </p:nvSpPr>
        <p:spPr>
          <a:xfrm>
            <a:off x="989518" y="580998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999436" y="606267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991962" y="630428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Rectángulo redondeado 279"/>
          <p:cNvSpPr/>
          <p:nvPr/>
        </p:nvSpPr>
        <p:spPr>
          <a:xfrm>
            <a:off x="274937" y="5023039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CuadroTexto 280"/>
          <p:cNvSpPr txBox="1"/>
          <p:nvPr/>
        </p:nvSpPr>
        <p:spPr>
          <a:xfrm rot="16200000">
            <a:off x="-133461" y="563096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82" name="Conector recto 281"/>
          <p:cNvCxnSpPr/>
          <p:nvPr/>
        </p:nvCxnSpPr>
        <p:spPr>
          <a:xfrm>
            <a:off x="798593" y="5018667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936616" y="52666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2067248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3465248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4634151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936616" y="55234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2067248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65248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4634151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382"/>
          <p:cNvCxnSpPr/>
          <p:nvPr/>
        </p:nvCxnSpPr>
        <p:spPr>
          <a:xfrm>
            <a:off x="959721" y="57879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2067248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3465248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ector recto 386"/>
          <p:cNvCxnSpPr/>
          <p:nvPr/>
        </p:nvCxnSpPr>
        <p:spPr>
          <a:xfrm>
            <a:off x="4634151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387"/>
          <p:cNvCxnSpPr/>
          <p:nvPr/>
        </p:nvCxnSpPr>
        <p:spPr>
          <a:xfrm>
            <a:off x="959721" y="60398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2067186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65186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34089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50172" y="62994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67970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65970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4634873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78749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76749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4645652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2394795" y="176849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5369595" y="17474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2384559" y="2012927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3681888" y="203288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2376902" y="2256930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7" name="CuadroTexto 416"/>
          <p:cNvSpPr txBox="1"/>
          <p:nvPr/>
        </p:nvSpPr>
        <p:spPr>
          <a:xfrm>
            <a:off x="3678351" y="2251306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2367104" y="2530425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3692703" y="2471742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367103" y="2790997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3676150" y="2748397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2374810" y="3014821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3685589" y="3033159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383947" y="200278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5391852" y="2271322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4912" y="256326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5401045" y="2797037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/>
          <p:cNvSpPr txBox="1"/>
          <p:nvPr/>
        </p:nvSpPr>
        <p:spPr>
          <a:xfrm>
            <a:off x="5408842" y="303885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/>
          <p:cNvSpPr txBox="1"/>
          <p:nvPr/>
        </p:nvSpPr>
        <p:spPr>
          <a:xfrm>
            <a:off x="5411594" y="337405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/>
          <p:cNvSpPr txBox="1"/>
          <p:nvPr/>
        </p:nvSpPr>
        <p:spPr>
          <a:xfrm>
            <a:off x="5425946" y="362940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/>
          <p:cNvSpPr txBox="1"/>
          <p:nvPr/>
        </p:nvSpPr>
        <p:spPr>
          <a:xfrm>
            <a:off x="5433851" y="38979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446911" y="418987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5443044" y="4423655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7" name="CuadroTexto 476"/>
          <p:cNvSpPr txBox="1"/>
          <p:nvPr/>
        </p:nvSpPr>
        <p:spPr>
          <a:xfrm>
            <a:off x="5450841" y="466547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3818453" y="175582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/>
          <p:cNvSpPr txBox="1"/>
          <p:nvPr/>
        </p:nvSpPr>
        <p:spPr>
          <a:xfrm>
            <a:off x="2369653" y="3380343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2359607" y="3631925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3688605" y="3611277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2361412" y="389626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3685589" y="390870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2376422" y="4142589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3677610" y="417212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2385457" y="4428696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7" name="CuadroTexto 486"/>
          <p:cNvSpPr txBox="1"/>
          <p:nvPr/>
        </p:nvSpPr>
        <p:spPr>
          <a:xfrm>
            <a:off x="3685625" y="4426115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8" name="CuadroTexto 487"/>
          <p:cNvSpPr txBox="1"/>
          <p:nvPr/>
        </p:nvSpPr>
        <p:spPr>
          <a:xfrm>
            <a:off x="2359607" y="4661221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9" name="CuadroTexto 488"/>
          <p:cNvSpPr txBox="1"/>
          <p:nvPr/>
        </p:nvSpPr>
        <p:spPr>
          <a:xfrm>
            <a:off x="3685646" y="4683354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3823017" y="336093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354549" y="5026268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5450841" y="499685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356791" y="5251426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708359" y="5230065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5443044" y="525065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2341107" y="5546209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7" name="CuadroTexto 496"/>
          <p:cNvSpPr txBox="1"/>
          <p:nvPr/>
        </p:nvSpPr>
        <p:spPr>
          <a:xfrm>
            <a:off x="3702064" y="5493026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8" name="CuadroTexto 497"/>
          <p:cNvSpPr txBox="1"/>
          <p:nvPr/>
        </p:nvSpPr>
        <p:spPr>
          <a:xfrm>
            <a:off x="2352821" y="580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9" name="CuadroTexto 498"/>
          <p:cNvSpPr txBox="1"/>
          <p:nvPr/>
        </p:nvSpPr>
        <p:spPr>
          <a:xfrm>
            <a:off x="3688831" y="5775285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2352821" y="6067169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3708868" y="601776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2" name="CuadroTexto 501"/>
          <p:cNvSpPr txBox="1"/>
          <p:nvPr/>
        </p:nvSpPr>
        <p:spPr>
          <a:xfrm>
            <a:off x="2346657" y="6342118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3" name="CuadroTexto 502"/>
          <p:cNvSpPr txBox="1"/>
          <p:nvPr/>
        </p:nvSpPr>
        <p:spPr>
          <a:xfrm>
            <a:off x="3695243" y="6276014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4" name="CuadroTexto 503"/>
          <p:cNvSpPr txBox="1"/>
          <p:nvPr/>
        </p:nvSpPr>
        <p:spPr>
          <a:xfrm>
            <a:off x="3823112" y="500467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5" name="CuadroTexto 504"/>
          <p:cNvSpPr txBox="1"/>
          <p:nvPr/>
        </p:nvSpPr>
        <p:spPr>
          <a:xfrm>
            <a:off x="5443043" y="5503130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5457143" y="578206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5468436" y="603458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5482536" y="631351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Rectángulo redondeado 508"/>
          <p:cNvSpPr/>
          <p:nvPr/>
        </p:nvSpPr>
        <p:spPr>
          <a:xfrm>
            <a:off x="249978" y="665592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CuadroTexto 509"/>
          <p:cNvSpPr txBox="1"/>
          <p:nvPr/>
        </p:nvSpPr>
        <p:spPr>
          <a:xfrm>
            <a:off x="2730641" y="6644937"/>
            <a:ext cx="1174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Triple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977538" y="701426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2" name="CuadroTexto 511"/>
          <p:cNvSpPr txBox="1"/>
          <p:nvPr/>
        </p:nvSpPr>
        <p:spPr>
          <a:xfrm>
            <a:off x="959638" y="7258780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76309" y="752003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514" name="CuadroTexto 513"/>
          <p:cNvSpPr txBox="1"/>
          <p:nvPr/>
        </p:nvSpPr>
        <p:spPr>
          <a:xfrm>
            <a:off x="980713" y="7788512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990631" y="804120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CuadroTexto 515"/>
          <p:cNvSpPr txBox="1"/>
          <p:nvPr/>
        </p:nvSpPr>
        <p:spPr>
          <a:xfrm>
            <a:off x="983157" y="8282816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Rectángulo redondeado 516"/>
          <p:cNvSpPr/>
          <p:nvPr/>
        </p:nvSpPr>
        <p:spPr>
          <a:xfrm>
            <a:off x="266132" y="7001570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8" name="CuadroTexto 517"/>
          <p:cNvSpPr txBox="1"/>
          <p:nvPr/>
        </p:nvSpPr>
        <p:spPr>
          <a:xfrm rot="16200000">
            <a:off x="-123841" y="7661841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9" name="Conector recto 518"/>
          <p:cNvCxnSpPr/>
          <p:nvPr/>
        </p:nvCxnSpPr>
        <p:spPr>
          <a:xfrm>
            <a:off x="789788" y="6997198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ector recto 519"/>
          <p:cNvCxnSpPr/>
          <p:nvPr/>
        </p:nvCxnSpPr>
        <p:spPr>
          <a:xfrm>
            <a:off x="927811" y="72451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ector recto 520"/>
          <p:cNvCxnSpPr/>
          <p:nvPr/>
        </p:nvCxnSpPr>
        <p:spPr>
          <a:xfrm>
            <a:off x="2058443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521"/>
          <p:cNvCxnSpPr/>
          <p:nvPr/>
        </p:nvCxnSpPr>
        <p:spPr>
          <a:xfrm>
            <a:off x="3456443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ector recto 522"/>
          <p:cNvCxnSpPr/>
          <p:nvPr/>
        </p:nvCxnSpPr>
        <p:spPr>
          <a:xfrm>
            <a:off x="4625346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ector recto 523"/>
          <p:cNvCxnSpPr/>
          <p:nvPr/>
        </p:nvCxnSpPr>
        <p:spPr>
          <a:xfrm>
            <a:off x="927811" y="7501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2058443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3456443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4625346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950916" y="77665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2058443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6443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25346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950916" y="801838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58381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6381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25284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941367" y="82779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2059165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7165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26068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2052474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3454219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4636847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CuadroTexto 570"/>
          <p:cNvSpPr txBox="1"/>
          <p:nvPr/>
        </p:nvSpPr>
        <p:spPr>
          <a:xfrm>
            <a:off x="3821502" y="699719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2" name="CuadroTexto 571"/>
          <p:cNvSpPr txBox="1"/>
          <p:nvPr/>
        </p:nvSpPr>
        <p:spPr>
          <a:xfrm>
            <a:off x="2358681" y="700252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5531876" y="699109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3801822" y="699900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2340322" y="7263173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6" name="CuadroTexto 575"/>
          <p:cNvSpPr txBox="1"/>
          <p:nvPr/>
        </p:nvSpPr>
        <p:spPr>
          <a:xfrm>
            <a:off x="3641601" y="724193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7" name="CuadroTexto 576"/>
          <p:cNvSpPr txBox="1"/>
          <p:nvPr/>
        </p:nvSpPr>
        <p:spPr>
          <a:xfrm>
            <a:off x="2350771" y="749942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8" name="CuadroTexto 577"/>
          <p:cNvSpPr txBox="1"/>
          <p:nvPr/>
        </p:nvSpPr>
        <p:spPr>
          <a:xfrm>
            <a:off x="3652051" y="7478184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9" name="CuadroTexto 578"/>
          <p:cNvSpPr txBox="1"/>
          <p:nvPr/>
        </p:nvSpPr>
        <p:spPr>
          <a:xfrm>
            <a:off x="2340322" y="774671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0" name="CuadroTexto 579"/>
          <p:cNvSpPr txBox="1"/>
          <p:nvPr/>
        </p:nvSpPr>
        <p:spPr>
          <a:xfrm>
            <a:off x="3660377" y="7742756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332333" y="799079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3667130" y="8021781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2331115" y="8282816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3658413" y="8271421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5508290" y="723420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6" name="CuadroTexto 585"/>
          <p:cNvSpPr txBox="1"/>
          <p:nvPr/>
        </p:nvSpPr>
        <p:spPr>
          <a:xfrm>
            <a:off x="5516195" y="750274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5529255" y="779468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5525388" y="802845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9" name="CuadroTexto 588"/>
          <p:cNvSpPr txBox="1"/>
          <p:nvPr/>
        </p:nvSpPr>
        <p:spPr>
          <a:xfrm>
            <a:off x="5533185" y="8270277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1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660848" y="1418573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Cuádruples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974489" y="177288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956589" y="2017406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973260" y="227866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</a:p>
        </p:txBody>
      </p:sp>
      <p:sp>
        <p:nvSpPr>
          <p:cNvPr id="216" name="Rectángulo redondeado 215"/>
          <p:cNvSpPr/>
          <p:nvPr/>
        </p:nvSpPr>
        <p:spPr>
          <a:xfrm>
            <a:off x="263083" y="1760196"/>
            <a:ext cx="6379915" cy="76995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CuadroTexto 216"/>
          <p:cNvSpPr txBox="1"/>
          <p:nvPr/>
        </p:nvSpPr>
        <p:spPr>
          <a:xfrm rot="16200000">
            <a:off x="152423" y="188646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786739" y="1755824"/>
            <a:ext cx="0" cy="77432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924762" y="20038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55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53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2297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24762" y="22605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55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3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22297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55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53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22297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CuadroTexto 409"/>
          <p:cNvSpPr txBox="1"/>
          <p:nvPr/>
        </p:nvSpPr>
        <p:spPr>
          <a:xfrm>
            <a:off x="5369595" y="17474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383947" y="200278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5391852" y="2271322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972618" y="2630689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1" name="CuadroTexto 350"/>
          <p:cNvSpPr txBox="1"/>
          <p:nvPr/>
        </p:nvSpPr>
        <p:spPr>
          <a:xfrm>
            <a:off x="954718" y="287520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2" name="CuadroTexto 351"/>
          <p:cNvSpPr txBox="1"/>
          <p:nvPr/>
        </p:nvSpPr>
        <p:spPr>
          <a:xfrm>
            <a:off x="971389" y="313646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</a:p>
        </p:txBody>
      </p:sp>
      <p:sp>
        <p:nvSpPr>
          <p:cNvPr id="353" name="Rectángulo redondeado 352"/>
          <p:cNvSpPr/>
          <p:nvPr/>
        </p:nvSpPr>
        <p:spPr>
          <a:xfrm>
            <a:off x="261212" y="2617997"/>
            <a:ext cx="6379915" cy="76995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CuadroTexto 353"/>
          <p:cNvSpPr txBox="1"/>
          <p:nvPr/>
        </p:nvSpPr>
        <p:spPr>
          <a:xfrm rot="16200000">
            <a:off x="150552" y="274426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5" name="Conector recto 354"/>
          <p:cNvCxnSpPr/>
          <p:nvPr/>
        </p:nvCxnSpPr>
        <p:spPr>
          <a:xfrm>
            <a:off x="784868" y="2613625"/>
            <a:ext cx="0" cy="77432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922891" y="28616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2053523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3451523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4620426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922891" y="31183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2053523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3451523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4620426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2053523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3451523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4620426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CuadroTexto 407"/>
          <p:cNvSpPr txBox="1"/>
          <p:nvPr/>
        </p:nvSpPr>
        <p:spPr>
          <a:xfrm>
            <a:off x="5367724" y="260524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5382076" y="286058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5389981" y="312912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8" name="CuadroTexto 417"/>
          <p:cNvSpPr txBox="1"/>
          <p:nvPr/>
        </p:nvSpPr>
        <p:spPr>
          <a:xfrm>
            <a:off x="2315300" y="1785197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3672493" y="1772888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296902" y="2020320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667951" y="1982327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3" name="CuadroTexto 542"/>
          <p:cNvSpPr txBox="1"/>
          <p:nvPr/>
        </p:nvSpPr>
        <p:spPr>
          <a:xfrm>
            <a:off x="2297051" y="2246976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3662224" y="2252019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272658" y="2604846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6" name="CuadroTexto 545"/>
          <p:cNvSpPr txBox="1"/>
          <p:nvPr/>
        </p:nvSpPr>
        <p:spPr>
          <a:xfrm>
            <a:off x="3687721" y="262719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7" name="CuadroTexto 546"/>
          <p:cNvSpPr txBox="1"/>
          <p:nvPr/>
        </p:nvSpPr>
        <p:spPr>
          <a:xfrm>
            <a:off x="2271814" y="2848455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8" name="CuadroTexto 547"/>
          <p:cNvSpPr txBox="1"/>
          <p:nvPr/>
        </p:nvSpPr>
        <p:spPr>
          <a:xfrm>
            <a:off x="3673411" y="2868579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2271814" y="3110894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3676842" y="3133423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5" name="Rectángulo redondeado 564"/>
          <p:cNvSpPr/>
          <p:nvPr/>
        </p:nvSpPr>
        <p:spPr>
          <a:xfrm>
            <a:off x="261212" y="381951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CuadroTexto 565"/>
          <p:cNvSpPr txBox="1"/>
          <p:nvPr/>
        </p:nvSpPr>
        <p:spPr>
          <a:xfrm rot="16200000">
            <a:off x="157349" y="4203228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7" name="Conector recto 566"/>
          <p:cNvCxnSpPr/>
          <p:nvPr/>
        </p:nvCxnSpPr>
        <p:spPr>
          <a:xfrm>
            <a:off x="784868" y="381514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922891" y="40631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2053523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3451523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/>
          <p:cNvCxnSpPr/>
          <p:nvPr/>
        </p:nvCxnSpPr>
        <p:spPr>
          <a:xfrm>
            <a:off x="4620426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22891" y="43199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53523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51523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20426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2053523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3451523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4620426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Rectángulo redondeado 606"/>
          <p:cNvSpPr/>
          <p:nvPr/>
        </p:nvSpPr>
        <p:spPr>
          <a:xfrm>
            <a:off x="224639" y="345940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8" name="CuadroTexto 607"/>
          <p:cNvSpPr txBox="1"/>
          <p:nvPr/>
        </p:nvSpPr>
        <p:spPr>
          <a:xfrm>
            <a:off x="2917386" y="3442127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609" name="Conector recto 608"/>
          <p:cNvCxnSpPr/>
          <p:nvPr/>
        </p:nvCxnSpPr>
        <p:spPr>
          <a:xfrm>
            <a:off x="919024" y="45894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ector recto 609"/>
          <p:cNvCxnSpPr/>
          <p:nvPr/>
        </p:nvCxnSpPr>
        <p:spPr>
          <a:xfrm>
            <a:off x="2062149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ector recto 610"/>
          <p:cNvCxnSpPr/>
          <p:nvPr/>
        </p:nvCxnSpPr>
        <p:spPr>
          <a:xfrm>
            <a:off x="3460149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ector recto 611"/>
          <p:cNvCxnSpPr/>
          <p:nvPr/>
        </p:nvCxnSpPr>
        <p:spPr>
          <a:xfrm>
            <a:off x="4629052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" name="CuadroTexto 612"/>
          <p:cNvSpPr txBox="1"/>
          <p:nvPr/>
        </p:nvSpPr>
        <p:spPr>
          <a:xfrm>
            <a:off x="922922" y="382181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4" name="CuadroTexto 613"/>
          <p:cNvSpPr txBox="1"/>
          <p:nvPr/>
        </p:nvSpPr>
        <p:spPr>
          <a:xfrm>
            <a:off x="2276338" y="3812201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3729274" y="381748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6" name="CuadroTexto 615"/>
          <p:cNvSpPr txBox="1"/>
          <p:nvPr/>
        </p:nvSpPr>
        <p:spPr>
          <a:xfrm>
            <a:off x="5378456" y="3817484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7" name="CuadroTexto 616"/>
          <p:cNvSpPr txBox="1"/>
          <p:nvPr/>
        </p:nvSpPr>
        <p:spPr>
          <a:xfrm>
            <a:off x="927860" y="430442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2267264" y="4072707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9" name="CuadroTexto 618"/>
          <p:cNvSpPr txBox="1"/>
          <p:nvPr/>
        </p:nvSpPr>
        <p:spPr>
          <a:xfrm>
            <a:off x="3731804" y="406668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1" name="CuadroTexto 620"/>
          <p:cNvSpPr txBox="1"/>
          <p:nvPr/>
        </p:nvSpPr>
        <p:spPr>
          <a:xfrm>
            <a:off x="917701" y="406749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2" name="CuadroTexto 621"/>
          <p:cNvSpPr txBox="1"/>
          <p:nvPr/>
        </p:nvSpPr>
        <p:spPr>
          <a:xfrm>
            <a:off x="2259362" y="430005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3" name="CuadroTexto 622"/>
          <p:cNvSpPr txBox="1"/>
          <p:nvPr/>
        </p:nvSpPr>
        <p:spPr>
          <a:xfrm>
            <a:off x="3725111" y="431389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919514" y="458946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6" name="CuadroTexto 625"/>
          <p:cNvSpPr txBox="1"/>
          <p:nvPr/>
        </p:nvSpPr>
        <p:spPr>
          <a:xfrm>
            <a:off x="2259362" y="4602777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7" name="CuadroTexto 626"/>
          <p:cNvSpPr txBox="1"/>
          <p:nvPr/>
        </p:nvSpPr>
        <p:spPr>
          <a:xfrm>
            <a:off x="3711486" y="458009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9" name="CuadroTexto 628"/>
          <p:cNvSpPr txBox="1"/>
          <p:nvPr/>
        </p:nvSpPr>
        <p:spPr>
          <a:xfrm>
            <a:off x="5376541" y="4054896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0" name="CuadroTexto 629"/>
          <p:cNvSpPr txBox="1"/>
          <p:nvPr/>
        </p:nvSpPr>
        <p:spPr>
          <a:xfrm>
            <a:off x="5374653" y="4298347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1" name="CuadroTexto 630"/>
          <p:cNvSpPr txBox="1"/>
          <p:nvPr/>
        </p:nvSpPr>
        <p:spPr>
          <a:xfrm>
            <a:off x="5390736" y="4562926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2" name="Rectángulo redondeado 631"/>
          <p:cNvSpPr/>
          <p:nvPr/>
        </p:nvSpPr>
        <p:spPr>
          <a:xfrm>
            <a:off x="233998" y="4956231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3" name="CuadroTexto 632"/>
          <p:cNvSpPr txBox="1"/>
          <p:nvPr/>
        </p:nvSpPr>
        <p:spPr>
          <a:xfrm rot="16200000">
            <a:off x="130135" y="533994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4" name="Conector recto 633"/>
          <p:cNvCxnSpPr/>
          <p:nvPr/>
        </p:nvCxnSpPr>
        <p:spPr>
          <a:xfrm>
            <a:off x="757654" y="4951859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895677" y="51998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2026309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3424309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4593212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895677" y="54566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2026309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3424309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4593212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2026309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3424309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4593212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891810" y="57261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2034935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3432935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4601838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CuadroTexto 649"/>
          <p:cNvSpPr txBox="1"/>
          <p:nvPr/>
        </p:nvSpPr>
        <p:spPr>
          <a:xfrm>
            <a:off x="895708" y="4958531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3" name="CuadroTexto 652"/>
          <p:cNvSpPr txBox="1"/>
          <p:nvPr/>
        </p:nvSpPr>
        <p:spPr>
          <a:xfrm>
            <a:off x="5351242" y="4954198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4" name="CuadroTexto 653"/>
          <p:cNvSpPr txBox="1"/>
          <p:nvPr/>
        </p:nvSpPr>
        <p:spPr>
          <a:xfrm>
            <a:off x="900646" y="544114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7" name="CuadroTexto 656"/>
          <p:cNvSpPr txBox="1"/>
          <p:nvPr/>
        </p:nvSpPr>
        <p:spPr>
          <a:xfrm>
            <a:off x="890487" y="52042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0" name="CuadroTexto 659"/>
          <p:cNvSpPr txBox="1"/>
          <p:nvPr/>
        </p:nvSpPr>
        <p:spPr>
          <a:xfrm>
            <a:off x="892300" y="572618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3" name="CuadroTexto 662"/>
          <p:cNvSpPr txBox="1"/>
          <p:nvPr/>
        </p:nvSpPr>
        <p:spPr>
          <a:xfrm>
            <a:off x="5349327" y="519161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5347439" y="543506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5" name="CuadroTexto 664"/>
          <p:cNvSpPr txBox="1"/>
          <p:nvPr/>
        </p:nvSpPr>
        <p:spPr>
          <a:xfrm>
            <a:off x="5363522" y="569964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Rectángulo redondeado 731"/>
          <p:cNvSpPr/>
          <p:nvPr/>
        </p:nvSpPr>
        <p:spPr>
          <a:xfrm>
            <a:off x="231172" y="612719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3" name="CuadroTexto 732"/>
          <p:cNvSpPr txBox="1"/>
          <p:nvPr/>
        </p:nvSpPr>
        <p:spPr>
          <a:xfrm rot="16200000">
            <a:off x="121698" y="651090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34" name="Conector recto 733"/>
          <p:cNvCxnSpPr/>
          <p:nvPr/>
        </p:nvCxnSpPr>
        <p:spPr>
          <a:xfrm>
            <a:off x="754828" y="612281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Conector recto 734"/>
          <p:cNvCxnSpPr/>
          <p:nvPr/>
        </p:nvCxnSpPr>
        <p:spPr>
          <a:xfrm>
            <a:off x="892851" y="63707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Conector recto 735"/>
          <p:cNvCxnSpPr/>
          <p:nvPr/>
        </p:nvCxnSpPr>
        <p:spPr>
          <a:xfrm>
            <a:off x="2023483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3421483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4590386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892851" y="66275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Conector recto 739"/>
          <p:cNvCxnSpPr/>
          <p:nvPr/>
        </p:nvCxnSpPr>
        <p:spPr>
          <a:xfrm>
            <a:off x="2023483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ector recto 740"/>
          <p:cNvCxnSpPr/>
          <p:nvPr/>
        </p:nvCxnSpPr>
        <p:spPr>
          <a:xfrm>
            <a:off x="3421483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Conector recto 741"/>
          <p:cNvCxnSpPr/>
          <p:nvPr/>
        </p:nvCxnSpPr>
        <p:spPr>
          <a:xfrm>
            <a:off x="4590386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Conector recto 742"/>
          <p:cNvCxnSpPr/>
          <p:nvPr/>
        </p:nvCxnSpPr>
        <p:spPr>
          <a:xfrm>
            <a:off x="2023483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/>
          <p:nvPr/>
        </p:nvCxnSpPr>
        <p:spPr>
          <a:xfrm>
            <a:off x="3421483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590386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Conector recto 745"/>
          <p:cNvCxnSpPr/>
          <p:nvPr/>
        </p:nvCxnSpPr>
        <p:spPr>
          <a:xfrm>
            <a:off x="888984" y="68971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Conector recto 746"/>
          <p:cNvCxnSpPr/>
          <p:nvPr/>
        </p:nvCxnSpPr>
        <p:spPr>
          <a:xfrm>
            <a:off x="2032109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Conector recto 747"/>
          <p:cNvCxnSpPr/>
          <p:nvPr/>
        </p:nvCxnSpPr>
        <p:spPr>
          <a:xfrm>
            <a:off x="3430109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Conector recto 748"/>
          <p:cNvCxnSpPr/>
          <p:nvPr/>
        </p:nvCxnSpPr>
        <p:spPr>
          <a:xfrm>
            <a:off x="4599012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0" name="CuadroTexto 749"/>
          <p:cNvSpPr txBox="1"/>
          <p:nvPr/>
        </p:nvSpPr>
        <p:spPr>
          <a:xfrm>
            <a:off x="892882" y="612949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3" name="CuadroTexto 752"/>
          <p:cNvSpPr txBox="1"/>
          <p:nvPr/>
        </p:nvSpPr>
        <p:spPr>
          <a:xfrm>
            <a:off x="5348416" y="6125157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897820" y="661209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7" name="CuadroTexto 756"/>
          <p:cNvSpPr txBox="1"/>
          <p:nvPr/>
        </p:nvSpPr>
        <p:spPr>
          <a:xfrm>
            <a:off x="887661" y="637516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0" name="CuadroTexto 759"/>
          <p:cNvSpPr txBox="1"/>
          <p:nvPr/>
        </p:nvSpPr>
        <p:spPr>
          <a:xfrm>
            <a:off x="889474" y="68971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3" name="CuadroTexto 762"/>
          <p:cNvSpPr txBox="1"/>
          <p:nvPr/>
        </p:nvSpPr>
        <p:spPr>
          <a:xfrm>
            <a:off x="5346501" y="6362569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4" name="CuadroTexto 763"/>
          <p:cNvSpPr txBox="1"/>
          <p:nvPr/>
        </p:nvSpPr>
        <p:spPr>
          <a:xfrm>
            <a:off x="5344613" y="660602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5" name="CuadroTexto 764"/>
          <p:cNvSpPr txBox="1"/>
          <p:nvPr/>
        </p:nvSpPr>
        <p:spPr>
          <a:xfrm>
            <a:off x="5360696" y="6870599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6" name="CuadroTexto 765"/>
          <p:cNvSpPr txBox="1"/>
          <p:nvPr/>
        </p:nvSpPr>
        <p:spPr>
          <a:xfrm>
            <a:off x="2241383" y="4952135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7" name="CuadroTexto 766"/>
          <p:cNvSpPr txBox="1"/>
          <p:nvPr/>
        </p:nvSpPr>
        <p:spPr>
          <a:xfrm>
            <a:off x="3715916" y="4963833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8" name="CuadroTexto 767"/>
          <p:cNvSpPr txBox="1"/>
          <p:nvPr/>
        </p:nvSpPr>
        <p:spPr>
          <a:xfrm>
            <a:off x="2241383" y="5202929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9" name="CuadroTexto 768"/>
          <p:cNvSpPr txBox="1"/>
          <p:nvPr/>
        </p:nvSpPr>
        <p:spPr>
          <a:xfrm>
            <a:off x="3715118" y="521522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0" name="CuadroTexto 769"/>
          <p:cNvSpPr txBox="1"/>
          <p:nvPr/>
        </p:nvSpPr>
        <p:spPr>
          <a:xfrm>
            <a:off x="2233260" y="547690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1" name="CuadroTexto 770"/>
          <p:cNvSpPr txBox="1"/>
          <p:nvPr/>
        </p:nvSpPr>
        <p:spPr>
          <a:xfrm>
            <a:off x="3716337" y="5470182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2" name="CuadroTexto 771"/>
          <p:cNvSpPr txBox="1"/>
          <p:nvPr/>
        </p:nvSpPr>
        <p:spPr>
          <a:xfrm>
            <a:off x="2227180" y="5734348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3" name="CuadroTexto 772"/>
          <p:cNvSpPr txBox="1"/>
          <p:nvPr/>
        </p:nvSpPr>
        <p:spPr>
          <a:xfrm>
            <a:off x="3700038" y="572146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4" name="CuadroTexto 773"/>
          <p:cNvSpPr txBox="1"/>
          <p:nvPr/>
        </p:nvSpPr>
        <p:spPr>
          <a:xfrm>
            <a:off x="2245391" y="6139012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5" name="CuadroTexto 774"/>
          <p:cNvSpPr txBox="1"/>
          <p:nvPr/>
        </p:nvSpPr>
        <p:spPr>
          <a:xfrm>
            <a:off x="3704695" y="612515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6" name="CuadroTexto 775"/>
          <p:cNvSpPr txBox="1"/>
          <p:nvPr/>
        </p:nvSpPr>
        <p:spPr>
          <a:xfrm>
            <a:off x="2227981" y="6380316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7" name="CuadroTexto 776"/>
          <p:cNvSpPr txBox="1"/>
          <p:nvPr/>
        </p:nvSpPr>
        <p:spPr>
          <a:xfrm>
            <a:off x="3710163" y="6386065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8" name="CuadroTexto 777"/>
          <p:cNvSpPr txBox="1"/>
          <p:nvPr/>
        </p:nvSpPr>
        <p:spPr>
          <a:xfrm>
            <a:off x="2220202" y="6626068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9" name="CuadroTexto 778"/>
          <p:cNvSpPr txBox="1"/>
          <p:nvPr/>
        </p:nvSpPr>
        <p:spPr>
          <a:xfrm>
            <a:off x="3719605" y="6640636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2213226" y="6912094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3719605" y="6917998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5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950185" y="1393080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48" name="Rectángulo redondeado 347"/>
          <p:cNvSpPr/>
          <p:nvPr/>
        </p:nvSpPr>
        <p:spPr>
          <a:xfrm>
            <a:off x="261022" y="1770324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58788" y="243059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69" name="Conector recto 368"/>
          <p:cNvCxnSpPr/>
          <p:nvPr/>
        </p:nvCxnSpPr>
        <p:spPr>
          <a:xfrm>
            <a:off x="784678" y="1765952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922701" y="20139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382"/>
          <p:cNvCxnSpPr/>
          <p:nvPr/>
        </p:nvCxnSpPr>
        <p:spPr>
          <a:xfrm>
            <a:off x="2053333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3451333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4620236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ector recto 386"/>
          <p:cNvCxnSpPr/>
          <p:nvPr/>
        </p:nvCxnSpPr>
        <p:spPr>
          <a:xfrm>
            <a:off x="922701" y="22707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387"/>
          <p:cNvCxnSpPr/>
          <p:nvPr/>
        </p:nvCxnSpPr>
        <p:spPr>
          <a:xfrm>
            <a:off x="2053333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3451333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4620236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945806" y="25352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2053333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3451333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4620236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945806" y="27871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53271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51271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4620174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ector recto 408"/>
          <p:cNvCxnSpPr/>
          <p:nvPr/>
        </p:nvCxnSpPr>
        <p:spPr>
          <a:xfrm>
            <a:off x="936257" y="30467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54055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52055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4620958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2064834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3462834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4631737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CuadroTexto 444"/>
          <p:cNvSpPr txBox="1"/>
          <p:nvPr/>
        </p:nvSpPr>
        <p:spPr>
          <a:xfrm>
            <a:off x="905988" y="1771183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951667" y="202288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961216" y="229330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961653" y="2540513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943677" y="279619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470" name="CuadroTexto 469"/>
          <p:cNvSpPr txBox="1"/>
          <p:nvPr/>
        </p:nvSpPr>
        <p:spPr>
          <a:xfrm>
            <a:off x="978943" y="3054481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Rectángulo redondeado 470"/>
          <p:cNvSpPr/>
          <p:nvPr/>
        </p:nvSpPr>
        <p:spPr>
          <a:xfrm>
            <a:off x="260778" y="3410664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CuadroTexto 471"/>
          <p:cNvSpPr txBox="1"/>
          <p:nvPr/>
        </p:nvSpPr>
        <p:spPr>
          <a:xfrm rot="16200000">
            <a:off x="146076" y="3917758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73" name="Conector recto 472"/>
          <p:cNvCxnSpPr/>
          <p:nvPr/>
        </p:nvCxnSpPr>
        <p:spPr>
          <a:xfrm>
            <a:off x="784434" y="3406292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922457" y="36542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2053089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3451089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4619992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922457" y="39110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2053089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3451089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4619992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945562" y="41756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482"/>
          <p:cNvCxnSpPr/>
          <p:nvPr/>
        </p:nvCxnSpPr>
        <p:spPr>
          <a:xfrm>
            <a:off x="2053089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cto 483"/>
          <p:cNvCxnSpPr/>
          <p:nvPr/>
        </p:nvCxnSpPr>
        <p:spPr>
          <a:xfrm>
            <a:off x="3451089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cto 484"/>
          <p:cNvCxnSpPr/>
          <p:nvPr/>
        </p:nvCxnSpPr>
        <p:spPr>
          <a:xfrm>
            <a:off x="4619992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45562" y="44274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53027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51027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19930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2053811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3451811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4620714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CuadroTexto 492"/>
          <p:cNvSpPr txBox="1"/>
          <p:nvPr/>
        </p:nvSpPr>
        <p:spPr>
          <a:xfrm>
            <a:off x="937244" y="343104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936952" y="365871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929553" y="392534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916044" y="414945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497" name="CuadroTexto 496"/>
          <p:cNvSpPr txBox="1"/>
          <p:nvPr/>
        </p:nvSpPr>
        <p:spPr>
          <a:xfrm>
            <a:off x="942768" y="442044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8" name="Rectángulo redondeado 497"/>
          <p:cNvSpPr/>
          <p:nvPr/>
        </p:nvSpPr>
        <p:spPr>
          <a:xfrm>
            <a:off x="267851" y="4770781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9" name="CuadroTexto 498"/>
          <p:cNvSpPr txBox="1"/>
          <p:nvPr/>
        </p:nvSpPr>
        <p:spPr>
          <a:xfrm rot="16200000">
            <a:off x="147538" y="527787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00" name="Conector recto 499"/>
          <p:cNvCxnSpPr/>
          <p:nvPr/>
        </p:nvCxnSpPr>
        <p:spPr>
          <a:xfrm>
            <a:off x="791507" y="4766409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929530" y="501438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0162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58162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27065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cto 504"/>
          <p:cNvCxnSpPr/>
          <p:nvPr/>
        </p:nvCxnSpPr>
        <p:spPr>
          <a:xfrm>
            <a:off x="929530" y="52711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ector recto 505"/>
          <p:cNvCxnSpPr/>
          <p:nvPr/>
        </p:nvCxnSpPr>
        <p:spPr>
          <a:xfrm>
            <a:off x="2060162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ector recto 506"/>
          <p:cNvCxnSpPr/>
          <p:nvPr/>
        </p:nvCxnSpPr>
        <p:spPr>
          <a:xfrm>
            <a:off x="3458162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ector recto 507"/>
          <p:cNvCxnSpPr/>
          <p:nvPr/>
        </p:nvCxnSpPr>
        <p:spPr>
          <a:xfrm>
            <a:off x="4627065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ector recto 508"/>
          <p:cNvCxnSpPr/>
          <p:nvPr/>
        </p:nvCxnSpPr>
        <p:spPr>
          <a:xfrm>
            <a:off x="952635" y="55357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ector recto 509"/>
          <p:cNvCxnSpPr/>
          <p:nvPr/>
        </p:nvCxnSpPr>
        <p:spPr>
          <a:xfrm>
            <a:off x="2060162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/>
          <p:cNvCxnSpPr/>
          <p:nvPr/>
        </p:nvCxnSpPr>
        <p:spPr>
          <a:xfrm>
            <a:off x="3458162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cto 511"/>
          <p:cNvCxnSpPr/>
          <p:nvPr/>
        </p:nvCxnSpPr>
        <p:spPr>
          <a:xfrm>
            <a:off x="4627065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52635" y="57876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60100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ector recto 514"/>
          <p:cNvCxnSpPr/>
          <p:nvPr/>
        </p:nvCxnSpPr>
        <p:spPr>
          <a:xfrm>
            <a:off x="3458100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ector recto 515"/>
          <p:cNvCxnSpPr/>
          <p:nvPr/>
        </p:nvCxnSpPr>
        <p:spPr>
          <a:xfrm>
            <a:off x="4627003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2060884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3458884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ector recto 518"/>
          <p:cNvCxnSpPr/>
          <p:nvPr/>
        </p:nvCxnSpPr>
        <p:spPr>
          <a:xfrm>
            <a:off x="4627787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CuadroTexto 519"/>
          <p:cNvSpPr txBox="1"/>
          <p:nvPr/>
        </p:nvSpPr>
        <p:spPr>
          <a:xfrm>
            <a:off x="944317" y="479116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944025" y="501883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936626" y="528545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923117" y="550957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24" name="CuadroTexto 523"/>
          <p:cNvSpPr txBox="1"/>
          <p:nvPr/>
        </p:nvSpPr>
        <p:spPr>
          <a:xfrm>
            <a:off x="949841" y="5780562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Rectángulo redondeado 524"/>
          <p:cNvSpPr/>
          <p:nvPr/>
        </p:nvSpPr>
        <p:spPr>
          <a:xfrm>
            <a:off x="259730" y="6130898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CuadroTexto 525"/>
          <p:cNvSpPr txBox="1"/>
          <p:nvPr/>
        </p:nvSpPr>
        <p:spPr>
          <a:xfrm rot="16200000">
            <a:off x="133806" y="663799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7" name="Conector recto 526"/>
          <p:cNvCxnSpPr/>
          <p:nvPr/>
        </p:nvCxnSpPr>
        <p:spPr>
          <a:xfrm>
            <a:off x="783386" y="6126526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921409" y="63745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2052041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0041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18944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921409" y="66312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52041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0041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18944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944514" y="689585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2052041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0041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18944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944514" y="71477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2051979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3449979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ector recto 550"/>
          <p:cNvCxnSpPr/>
          <p:nvPr/>
        </p:nvCxnSpPr>
        <p:spPr>
          <a:xfrm>
            <a:off x="4618882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ector recto 551"/>
          <p:cNvCxnSpPr/>
          <p:nvPr/>
        </p:nvCxnSpPr>
        <p:spPr>
          <a:xfrm>
            <a:off x="2052763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Conector recto 552"/>
          <p:cNvCxnSpPr/>
          <p:nvPr/>
        </p:nvCxnSpPr>
        <p:spPr>
          <a:xfrm>
            <a:off x="3450763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4619666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CuadroTexto 571"/>
          <p:cNvSpPr txBox="1"/>
          <p:nvPr/>
        </p:nvSpPr>
        <p:spPr>
          <a:xfrm>
            <a:off x="936196" y="615128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935904" y="637895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928505" y="664557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914996" y="686969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76" name="CuadroTexto 575"/>
          <p:cNvSpPr txBox="1"/>
          <p:nvPr/>
        </p:nvSpPr>
        <p:spPr>
          <a:xfrm>
            <a:off x="941720" y="714067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7" name="Rectángulo redondeado 576"/>
          <p:cNvSpPr/>
          <p:nvPr/>
        </p:nvSpPr>
        <p:spPr>
          <a:xfrm>
            <a:off x="256999" y="7513753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8" name="CuadroTexto 577"/>
          <p:cNvSpPr txBox="1"/>
          <p:nvPr/>
        </p:nvSpPr>
        <p:spPr>
          <a:xfrm rot="16200000">
            <a:off x="33292" y="8020847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79" name="Conector recto 578"/>
          <p:cNvCxnSpPr/>
          <p:nvPr/>
        </p:nvCxnSpPr>
        <p:spPr>
          <a:xfrm>
            <a:off x="780655" y="7509381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918678" y="7757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2049310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ector recto 581"/>
          <p:cNvCxnSpPr/>
          <p:nvPr/>
        </p:nvCxnSpPr>
        <p:spPr>
          <a:xfrm>
            <a:off x="3447310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ector recto 582"/>
          <p:cNvCxnSpPr/>
          <p:nvPr/>
        </p:nvCxnSpPr>
        <p:spPr>
          <a:xfrm>
            <a:off x="4616213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ector recto 583"/>
          <p:cNvCxnSpPr/>
          <p:nvPr/>
        </p:nvCxnSpPr>
        <p:spPr>
          <a:xfrm>
            <a:off x="918678" y="80141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recto 584"/>
          <p:cNvCxnSpPr/>
          <p:nvPr/>
        </p:nvCxnSpPr>
        <p:spPr>
          <a:xfrm>
            <a:off x="2049310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ector recto 585"/>
          <p:cNvCxnSpPr/>
          <p:nvPr/>
        </p:nvCxnSpPr>
        <p:spPr>
          <a:xfrm>
            <a:off x="3447310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ector recto 586"/>
          <p:cNvCxnSpPr/>
          <p:nvPr/>
        </p:nvCxnSpPr>
        <p:spPr>
          <a:xfrm>
            <a:off x="4616213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ector recto 587"/>
          <p:cNvCxnSpPr/>
          <p:nvPr/>
        </p:nvCxnSpPr>
        <p:spPr>
          <a:xfrm>
            <a:off x="941783" y="827871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ector recto 588"/>
          <p:cNvCxnSpPr/>
          <p:nvPr/>
        </p:nvCxnSpPr>
        <p:spPr>
          <a:xfrm>
            <a:off x="2049310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3447310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4616213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941783" y="85305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2049248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3447248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4616151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2050032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3448032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ector recto 605"/>
          <p:cNvCxnSpPr/>
          <p:nvPr/>
        </p:nvCxnSpPr>
        <p:spPr>
          <a:xfrm>
            <a:off x="4616935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CuadroTexto 619"/>
          <p:cNvSpPr txBox="1"/>
          <p:nvPr/>
        </p:nvSpPr>
        <p:spPr>
          <a:xfrm>
            <a:off x="933465" y="753413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933173" y="77618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8" name="CuadroTexto 627"/>
          <p:cNvSpPr txBox="1"/>
          <p:nvPr/>
        </p:nvSpPr>
        <p:spPr>
          <a:xfrm>
            <a:off x="925774" y="80284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12265" y="825254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52" name="CuadroTexto 651"/>
          <p:cNvSpPr txBox="1"/>
          <p:nvPr/>
        </p:nvSpPr>
        <p:spPr>
          <a:xfrm>
            <a:off x="938989" y="8523534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5" name="CuadroTexto 654"/>
          <p:cNvSpPr txBox="1"/>
          <p:nvPr/>
        </p:nvSpPr>
        <p:spPr>
          <a:xfrm>
            <a:off x="2444848" y="175849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6" name="CuadroTexto 655"/>
          <p:cNvSpPr txBox="1"/>
          <p:nvPr/>
        </p:nvSpPr>
        <p:spPr>
          <a:xfrm>
            <a:off x="3898695" y="174690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8" name="CuadroTexto 657"/>
          <p:cNvSpPr txBox="1"/>
          <p:nvPr/>
        </p:nvSpPr>
        <p:spPr>
          <a:xfrm>
            <a:off x="5555780" y="1739160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9" name="CuadroTexto 658"/>
          <p:cNvSpPr txBox="1"/>
          <p:nvPr/>
        </p:nvSpPr>
        <p:spPr>
          <a:xfrm>
            <a:off x="2435230" y="20013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1" name="CuadroTexto 660"/>
          <p:cNvSpPr txBox="1"/>
          <p:nvPr/>
        </p:nvSpPr>
        <p:spPr>
          <a:xfrm>
            <a:off x="5478417" y="20148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2436216" y="228205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5470459" y="226839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2434612" y="253775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9" name="CuadroTexto 668"/>
          <p:cNvSpPr txBox="1"/>
          <p:nvPr/>
        </p:nvSpPr>
        <p:spPr>
          <a:xfrm>
            <a:off x="2435197" y="281112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3737016" y="2798201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441423" y="3050440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3726114" y="3059143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5493827" y="252123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5485869" y="277479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5496165" y="305734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5501269" y="342099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5493311" y="367455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5516679" y="392739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5508721" y="418095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5519017" y="446350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8" name="CuadroTexto 717"/>
          <p:cNvSpPr txBox="1"/>
          <p:nvPr/>
        </p:nvSpPr>
        <p:spPr>
          <a:xfrm>
            <a:off x="5521180" y="47465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9" name="CuadroTexto 718"/>
          <p:cNvSpPr txBox="1"/>
          <p:nvPr/>
        </p:nvSpPr>
        <p:spPr>
          <a:xfrm>
            <a:off x="5513222" y="500015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5536590" y="525298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1" name="CuadroTexto 720"/>
          <p:cNvSpPr txBox="1"/>
          <p:nvPr/>
        </p:nvSpPr>
        <p:spPr>
          <a:xfrm>
            <a:off x="5528632" y="55065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2" name="CuadroTexto 721"/>
          <p:cNvSpPr txBox="1"/>
          <p:nvPr/>
        </p:nvSpPr>
        <p:spPr>
          <a:xfrm>
            <a:off x="5538928" y="578910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3903826" y="199343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3912945" y="223555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3918076" y="248208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2430155" y="3428711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1" name="CuadroTexto 750"/>
          <p:cNvSpPr txBox="1"/>
          <p:nvPr/>
        </p:nvSpPr>
        <p:spPr>
          <a:xfrm>
            <a:off x="3858677" y="341712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2" name="CuadroTexto 751"/>
          <p:cNvSpPr txBox="1"/>
          <p:nvPr/>
        </p:nvSpPr>
        <p:spPr>
          <a:xfrm>
            <a:off x="2448099" y="365345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2448149" y="393437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6" name="CuadroTexto 755"/>
          <p:cNvSpPr txBox="1"/>
          <p:nvPr/>
        </p:nvSpPr>
        <p:spPr>
          <a:xfrm>
            <a:off x="2445744" y="4173069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8" name="CuadroTexto 757"/>
          <p:cNvSpPr txBox="1"/>
          <p:nvPr/>
        </p:nvSpPr>
        <p:spPr>
          <a:xfrm>
            <a:off x="2438702" y="442646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9" name="CuadroTexto 758"/>
          <p:cNvSpPr txBox="1"/>
          <p:nvPr/>
        </p:nvSpPr>
        <p:spPr>
          <a:xfrm>
            <a:off x="3747721" y="4427054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1" name="CuadroTexto 760"/>
          <p:cNvSpPr txBox="1"/>
          <p:nvPr/>
        </p:nvSpPr>
        <p:spPr>
          <a:xfrm>
            <a:off x="3717184" y="3646489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2" name="CuadroTexto 761"/>
          <p:cNvSpPr txBox="1"/>
          <p:nvPr/>
        </p:nvSpPr>
        <p:spPr>
          <a:xfrm>
            <a:off x="3734057" y="3942868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6" name="CuadroTexto 815"/>
          <p:cNvSpPr txBox="1"/>
          <p:nvPr/>
        </p:nvSpPr>
        <p:spPr>
          <a:xfrm>
            <a:off x="3752646" y="419928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7" name="CuadroTexto 816"/>
          <p:cNvSpPr txBox="1"/>
          <p:nvPr/>
        </p:nvSpPr>
        <p:spPr>
          <a:xfrm>
            <a:off x="2454067" y="479135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8" name="CuadroTexto 817"/>
          <p:cNvSpPr txBox="1"/>
          <p:nvPr/>
        </p:nvSpPr>
        <p:spPr>
          <a:xfrm>
            <a:off x="2454066" y="501678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9" name="CuadroTexto 818"/>
          <p:cNvSpPr txBox="1"/>
          <p:nvPr/>
        </p:nvSpPr>
        <p:spPr>
          <a:xfrm>
            <a:off x="2464166" y="526874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2477165" y="552567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2494137" y="576537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3754480" y="578181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3764131" y="552908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3760933" y="5277558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3752646" y="499231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3742030" y="478011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2489345" y="614840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2496761" y="634725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2490146" y="6610960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2506093" y="688394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2497636" y="713010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3771338" y="715549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3768940" y="690118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4" name="CuadroTexto 833"/>
          <p:cNvSpPr txBox="1"/>
          <p:nvPr/>
        </p:nvSpPr>
        <p:spPr>
          <a:xfrm>
            <a:off x="3756689" y="6643497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5" name="CuadroTexto 834"/>
          <p:cNvSpPr txBox="1"/>
          <p:nvPr/>
        </p:nvSpPr>
        <p:spPr>
          <a:xfrm>
            <a:off x="3765416" y="638291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6" name="CuadroTexto 835"/>
          <p:cNvSpPr txBox="1"/>
          <p:nvPr/>
        </p:nvSpPr>
        <p:spPr>
          <a:xfrm>
            <a:off x="3755086" y="614014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7" name="CuadroTexto 836"/>
          <p:cNvSpPr txBox="1"/>
          <p:nvPr/>
        </p:nvSpPr>
        <p:spPr>
          <a:xfrm>
            <a:off x="5555780" y="6107711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8" name="CuadroTexto 837"/>
          <p:cNvSpPr txBox="1"/>
          <p:nvPr/>
        </p:nvSpPr>
        <p:spPr>
          <a:xfrm>
            <a:off x="2498130" y="7549068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9" name="CuadroTexto 838"/>
          <p:cNvSpPr txBox="1"/>
          <p:nvPr/>
        </p:nvSpPr>
        <p:spPr>
          <a:xfrm>
            <a:off x="2506802" y="7766630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0" name="CuadroTexto 839"/>
          <p:cNvSpPr txBox="1"/>
          <p:nvPr/>
        </p:nvSpPr>
        <p:spPr>
          <a:xfrm>
            <a:off x="2514040" y="8026341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1" name="CuadroTexto 840"/>
          <p:cNvSpPr txBox="1"/>
          <p:nvPr/>
        </p:nvSpPr>
        <p:spPr>
          <a:xfrm>
            <a:off x="2496450" y="8280289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2" name="CuadroTexto 841"/>
          <p:cNvSpPr txBox="1"/>
          <p:nvPr/>
        </p:nvSpPr>
        <p:spPr>
          <a:xfrm>
            <a:off x="3790799" y="829776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3" name="CuadroTexto 842"/>
          <p:cNvSpPr txBox="1"/>
          <p:nvPr/>
        </p:nvSpPr>
        <p:spPr>
          <a:xfrm>
            <a:off x="2496450" y="8527498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4" name="CuadroTexto 843"/>
          <p:cNvSpPr txBox="1"/>
          <p:nvPr/>
        </p:nvSpPr>
        <p:spPr>
          <a:xfrm>
            <a:off x="3795272" y="8535492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5" name="CuadroTexto 844"/>
          <p:cNvSpPr txBox="1"/>
          <p:nvPr/>
        </p:nvSpPr>
        <p:spPr>
          <a:xfrm>
            <a:off x="3785994" y="8040683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6" name="CuadroTexto 845"/>
          <p:cNvSpPr txBox="1"/>
          <p:nvPr/>
        </p:nvSpPr>
        <p:spPr>
          <a:xfrm>
            <a:off x="3754638" y="7767709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7" name="CuadroTexto 846"/>
          <p:cNvSpPr txBox="1"/>
          <p:nvPr/>
        </p:nvSpPr>
        <p:spPr>
          <a:xfrm>
            <a:off x="3780116" y="7538000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8" name="CuadroTexto 847"/>
          <p:cNvSpPr txBox="1"/>
          <p:nvPr/>
        </p:nvSpPr>
        <p:spPr>
          <a:xfrm>
            <a:off x="5562565" y="636389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9" name="CuadroTexto 848"/>
          <p:cNvSpPr txBox="1"/>
          <p:nvPr/>
        </p:nvSpPr>
        <p:spPr>
          <a:xfrm>
            <a:off x="5569350" y="663269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0" name="CuadroTexto 849"/>
          <p:cNvSpPr txBox="1"/>
          <p:nvPr/>
        </p:nvSpPr>
        <p:spPr>
          <a:xfrm>
            <a:off x="5569350" y="6924839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1" name="CuadroTexto 850"/>
          <p:cNvSpPr txBox="1"/>
          <p:nvPr/>
        </p:nvSpPr>
        <p:spPr>
          <a:xfrm>
            <a:off x="5576135" y="7181026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2" name="CuadroTexto 851"/>
          <p:cNvSpPr txBox="1"/>
          <p:nvPr/>
        </p:nvSpPr>
        <p:spPr>
          <a:xfrm>
            <a:off x="5577289" y="751913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3" name="CuadroTexto 852"/>
          <p:cNvSpPr txBox="1"/>
          <p:nvPr/>
        </p:nvSpPr>
        <p:spPr>
          <a:xfrm>
            <a:off x="5583339" y="777874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4" name="CuadroTexto 853"/>
          <p:cNvSpPr txBox="1"/>
          <p:nvPr/>
        </p:nvSpPr>
        <p:spPr>
          <a:xfrm>
            <a:off x="5583339" y="8026353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5" name="CuadroTexto 854"/>
          <p:cNvSpPr txBox="1"/>
          <p:nvPr/>
        </p:nvSpPr>
        <p:spPr>
          <a:xfrm>
            <a:off x="5589750" y="8283439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6" name="CuadroTexto 855"/>
          <p:cNvSpPr txBox="1"/>
          <p:nvPr/>
        </p:nvSpPr>
        <p:spPr>
          <a:xfrm>
            <a:off x="5604141" y="853882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0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950185" y="1393080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05" name="Rectángulo redondeado 404"/>
          <p:cNvSpPr/>
          <p:nvPr/>
        </p:nvSpPr>
        <p:spPr>
          <a:xfrm>
            <a:off x="263083" y="1748602"/>
            <a:ext cx="6391783" cy="164354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6" name="Conector recto 405"/>
          <p:cNvCxnSpPr/>
          <p:nvPr/>
        </p:nvCxnSpPr>
        <p:spPr>
          <a:xfrm>
            <a:off x="367421" y="2158454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10218" y="1849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25401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CuadroTexto 409"/>
          <p:cNvSpPr txBox="1"/>
          <p:nvPr/>
        </p:nvSpPr>
        <p:spPr>
          <a:xfrm>
            <a:off x="394778" y="1741674"/>
            <a:ext cx="11047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A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18" name="Conector recto 417"/>
          <p:cNvCxnSpPr/>
          <p:nvPr/>
        </p:nvCxnSpPr>
        <p:spPr>
          <a:xfrm>
            <a:off x="2063299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CuadroTexto 443"/>
          <p:cNvSpPr txBox="1"/>
          <p:nvPr/>
        </p:nvSpPr>
        <p:spPr>
          <a:xfrm>
            <a:off x="396210" y="2149539"/>
            <a:ext cx="10999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B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99221" y="2556084"/>
            <a:ext cx="11416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M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397863" y="2945641"/>
            <a:ext cx="8499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50" name="Conector recto 549"/>
          <p:cNvCxnSpPr/>
          <p:nvPr/>
        </p:nvCxnSpPr>
        <p:spPr>
          <a:xfrm>
            <a:off x="392712" y="255922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564"/>
          <p:cNvCxnSpPr/>
          <p:nvPr/>
        </p:nvCxnSpPr>
        <p:spPr>
          <a:xfrm>
            <a:off x="3407362" y="22113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/>
          <p:cNvCxnSpPr/>
          <p:nvPr/>
        </p:nvCxnSpPr>
        <p:spPr>
          <a:xfrm>
            <a:off x="4625401" y="22294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2060443" y="2206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408995" y="2970540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3407362" y="26336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4625401" y="26517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/>
          <p:cNvCxnSpPr/>
          <p:nvPr/>
        </p:nvCxnSpPr>
        <p:spPr>
          <a:xfrm>
            <a:off x="2060443" y="26288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3411003" y="30488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4629042" y="3066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2064084" y="3044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CuadroTexto 638"/>
          <p:cNvSpPr txBox="1"/>
          <p:nvPr/>
        </p:nvSpPr>
        <p:spPr>
          <a:xfrm>
            <a:off x="2298599" y="1814782"/>
            <a:ext cx="731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0" name="CuadroTexto 639"/>
          <p:cNvSpPr txBox="1"/>
          <p:nvPr/>
        </p:nvSpPr>
        <p:spPr>
          <a:xfrm>
            <a:off x="3726890" y="184429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1" name="CuadroTexto 640"/>
          <p:cNvSpPr txBox="1"/>
          <p:nvPr/>
        </p:nvSpPr>
        <p:spPr>
          <a:xfrm>
            <a:off x="5443457" y="1855473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2" name="CuadroTexto 641"/>
          <p:cNvSpPr txBox="1"/>
          <p:nvPr/>
        </p:nvSpPr>
        <p:spPr>
          <a:xfrm>
            <a:off x="2298599" y="2234955"/>
            <a:ext cx="6896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3" name="CuadroTexto 642"/>
          <p:cNvSpPr txBox="1"/>
          <p:nvPr/>
        </p:nvSpPr>
        <p:spPr>
          <a:xfrm>
            <a:off x="3727055" y="2214350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4" name="CuadroTexto 643"/>
          <p:cNvSpPr txBox="1"/>
          <p:nvPr/>
        </p:nvSpPr>
        <p:spPr>
          <a:xfrm>
            <a:off x="5443457" y="2230330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5" name="CuadroTexto 644"/>
          <p:cNvSpPr txBox="1"/>
          <p:nvPr/>
        </p:nvSpPr>
        <p:spPr>
          <a:xfrm>
            <a:off x="2314722" y="2590188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6" name="CuadroTexto 645"/>
          <p:cNvSpPr txBox="1"/>
          <p:nvPr/>
        </p:nvSpPr>
        <p:spPr>
          <a:xfrm>
            <a:off x="3744978" y="2602398"/>
            <a:ext cx="6431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117,385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7" name="CuadroTexto 646"/>
          <p:cNvSpPr txBox="1"/>
          <p:nvPr/>
        </p:nvSpPr>
        <p:spPr>
          <a:xfrm>
            <a:off x="5579056" y="263687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8" name="CuadroTexto 647"/>
          <p:cNvSpPr txBox="1"/>
          <p:nvPr/>
        </p:nvSpPr>
        <p:spPr>
          <a:xfrm>
            <a:off x="2284064" y="3019078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9" name="CuadroTexto 648"/>
          <p:cNvSpPr txBox="1"/>
          <p:nvPr/>
        </p:nvSpPr>
        <p:spPr>
          <a:xfrm>
            <a:off x="3721734" y="3046103"/>
            <a:ext cx="6896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0" name="CuadroTexto 649"/>
          <p:cNvSpPr txBox="1"/>
          <p:nvPr/>
        </p:nvSpPr>
        <p:spPr>
          <a:xfrm>
            <a:off x="5479033" y="305755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3" name="CuadroTexto 652"/>
          <p:cNvSpPr txBox="1"/>
          <p:nvPr/>
        </p:nvSpPr>
        <p:spPr>
          <a:xfrm>
            <a:off x="247345" y="3466624"/>
            <a:ext cx="643222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Los Mausoleos Horizontales tipo A y B incluyen enchape y construcción valorizado en S/. 26,000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(2) Los Mausoleos verticales incluyen enchape y construcción valorizado en S/ 35,000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</a:t>
            </a: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inhumación para reducciones en mausoleos será de S/ 500.00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La construcción se inicia cuando el espacio se encuentre cancelado en su totalidad</a:t>
            </a:r>
            <a:endParaRPr lang="es-PE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</a:t>
            </a: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mínimo para inhumar en mausoleos es el 50%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</a:t>
            </a: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costo de derecho de sepultura incluye el costo por uso kit </a:t>
            </a:r>
            <a:r>
              <a:rPr lang="es-E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Covid</a:t>
            </a: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4" name="Rectángulo redondeado 653"/>
          <p:cNvSpPr/>
          <p:nvPr/>
        </p:nvSpPr>
        <p:spPr>
          <a:xfrm>
            <a:off x="268941" y="497952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4935866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60" name="Rectángulo redondeado 659"/>
          <p:cNvSpPr/>
          <p:nvPr/>
        </p:nvSpPr>
        <p:spPr>
          <a:xfrm>
            <a:off x="272995" y="534099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3" name="CuadroTexto 662"/>
          <p:cNvSpPr txBox="1"/>
          <p:nvPr/>
        </p:nvSpPr>
        <p:spPr>
          <a:xfrm rot="16200000">
            <a:off x="173139" y="5724704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64" name="Conector recto 663"/>
          <p:cNvCxnSpPr/>
          <p:nvPr/>
        </p:nvCxnSpPr>
        <p:spPr>
          <a:xfrm>
            <a:off x="796651" y="533662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Conector recto 664"/>
          <p:cNvCxnSpPr/>
          <p:nvPr/>
        </p:nvCxnSpPr>
        <p:spPr>
          <a:xfrm>
            <a:off x="934674" y="55845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ector recto 667"/>
          <p:cNvCxnSpPr/>
          <p:nvPr/>
        </p:nvCxnSpPr>
        <p:spPr>
          <a:xfrm>
            <a:off x="2065306" y="53923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ector recto 702"/>
          <p:cNvCxnSpPr/>
          <p:nvPr/>
        </p:nvCxnSpPr>
        <p:spPr>
          <a:xfrm>
            <a:off x="3463306" y="53923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ector recto 705"/>
          <p:cNvCxnSpPr/>
          <p:nvPr/>
        </p:nvCxnSpPr>
        <p:spPr>
          <a:xfrm>
            <a:off x="4632209" y="53923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ector recto 706"/>
          <p:cNvCxnSpPr/>
          <p:nvPr/>
        </p:nvCxnSpPr>
        <p:spPr>
          <a:xfrm>
            <a:off x="934674" y="58413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recto 707"/>
          <p:cNvCxnSpPr/>
          <p:nvPr/>
        </p:nvCxnSpPr>
        <p:spPr>
          <a:xfrm>
            <a:off x="2065306" y="5621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ector recto 708"/>
          <p:cNvCxnSpPr/>
          <p:nvPr/>
        </p:nvCxnSpPr>
        <p:spPr>
          <a:xfrm>
            <a:off x="3463306" y="5621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ector recto 722"/>
          <p:cNvCxnSpPr/>
          <p:nvPr/>
        </p:nvCxnSpPr>
        <p:spPr>
          <a:xfrm>
            <a:off x="4632209" y="5621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ector recto 723"/>
          <p:cNvCxnSpPr/>
          <p:nvPr/>
        </p:nvCxnSpPr>
        <p:spPr>
          <a:xfrm>
            <a:off x="2065306" y="59006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ector recto 724"/>
          <p:cNvCxnSpPr/>
          <p:nvPr/>
        </p:nvCxnSpPr>
        <p:spPr>
          <a:xfrm>
            <a:off x="3463306" y="59006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ector recto 725"/>
          <p:cNvCxnSpPr/>
          <p:nvPr/>
        </p:nvCxnSpPr>
        <p:spPr>
          <a:xfrm>
            <a:off x="4632209" y="59006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ector recto 726"/>
          <p:cNvCxnSpPr/>
          <p:nvPr/>
        </p:nvCxnSpPr>
        <p:spPr>
          <a:xfrm>
            <a:off x="930807" y="61109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Conector recto 731"/>
          <p:cNvCxnSpPr/>
          <p:nvPr/>
        </p:nvCxnSpPr>
        <p:spPr>
          <a:xfrm>
            <a:off x="2073932" y="61550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recto 732"/>
          <p:cNvCxnSpPr/>
          <p:nvPr/>
        </p:nvCxnSpPr>
        <p:spPr>
          <a:xfrm>
            <a:off x="3471932" y="61550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recto 733"/>
          <p:cNvCxnSpPr/>
          <p:nvPr/>
        </p:nvCxnSpPr>
        <p:spPr>
          <a:xfrm>
            <a:off x="4640835" y="61550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" name="CuadroTexto 734"/>
          <p:cNvSpPr txBox="1"/>
          <p:nvPr/>
        </p:nvSpPr>
        <p:spPr>
          <a:xfrm>
            <a:off x="934705" y="534329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7" name="CuadroTexto 736"/>
          <p:cNvSpPr txBox="1"/>
          <p:nvPr/>
        </p:nvSpPr>
        <p:spPr>
          <a:xfrm>
            <a:off x="939643" y="582590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8" name="CuadroTexto 737"/>
          <p:cNvSpPr txBox="1"/>
          <p:nvPr/>
        </p:nvSpPr>
        <p:spPr>
          <a:xfrm>
            <a:off x="929484" y="558897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9" name="CuadroTexto 738"/>
          <p:cNvSpPr txBox="1"/>
          <p:nvPr/>
        </p:nvSpPr>
        <p:spPr>
          <a:xfrm>
            <a:off x="931297" y="611094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3" name="Rectángulo redondeado 752"/>
          <p:cNvSpPr/>
          <p:nvPr/>
        </p:nvSpPr>
        <p:spPr>
          <a:xfrm>
            <a:off x="279205" y="649452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" name="CuadroTexto 753"/>
          <p:cNvSpPr txBox="1"/>
          <p:nvPr/>
        </p:nvSpPr>
        <p:spPr>
          <a:xfrm rot="16200000">
            <a:off x="169731" y="6878238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57" name="Conector recto 756"/>
          <p:cNvCxnSpPr/>
          <p:nvPr/>
        </p:nvCxnSpPr>
        <p:spPr>
          <a:xfrm>
            <a:off x="802861" y="649015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recto 759"/>
          <p:cNvCxnSpPr/>
          <p:nvPr/>
        </p:nvCxnSpPr>
        <p:spPr>
          <a:xfrm>
            <a:off x="940884" y="67381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ector recto 762"/>
          <p:cNvCxnSpPr/>
          <p:nvPr/>
        </p:nvCxnSpPr>
        <p:spPr>
          <a:xfrm>
            <a:off x="2071516" y="65458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Conector recto 763"/>
          <p:cNvCxnSpPr/>
          <p:nvPr/>
        </p:nvCxnSpPr>
        <p:spPr>
          <a:xfrm>
            <a:off x="3469516" y="65458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ector recto 764"/>
          <p:cNvCxnSpPr/>
          <p:nvPr/>
        </p:nvCxnSpPr>
        <p:spPr>
          <a:xfrm>
            <a:off x="4638419" y="65458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ector recto 765"/>
          <p:cNvCxnSpPr/>
          <p:nvPr/>
        </p:nvCxnSpPr>
        <p:spPr>
          <a:xfrm>
            <a:off x="940884" y="699491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2071516" y="67750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recto 767"/>
          <p:cNvCxnSpPr/>
          <p:nvPr/>
        </p:nvCxnSpPr>
        <p:spPr>
          <a:xfrm>
            <a:off x="3469516" y="67750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/>
          <p:nvPr/>
        </p:nvCxnSpPr>
        <p:spPr>
          <a:xfrm>
            <a:off x="4638419" y="67750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recto 769"/>
          <p:cNvCxnSpPr/>
          <p:nvPr/>
        </p:nvCxnSpPr>
        <p:spPr>
          <a:xfrm>
            <a:off x="2071516" y="70541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ector recto 770"/>
          <p:cNvCxnSpPr/>
          <p:nvPr/>
        </p:nvCxnSpPr>
        <p:spPr>
          <a:xfrm>
            <a:off x="3469516" y="70541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4638419" y="70541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ector recto 772"/>
          <p:cNvCxnSpPr/>
          <p:nvPr/>
        </p:nvCxnSpPr>
        <p:spPr>
          <a:xfrm>
            <a:off x="937017" y="72644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recto 773"/>
          <p:cNvCxnSpPr/>
          <p:nvPr/>
        </p:nvCxnSpPr>
        <p:spPr>
          <a:xfrm>
            <a:off x="2080142" y="73086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ector recto 774"/>
          <p:cNvCxnSpPr/>
          <p:nvPr/>
        </p:nvCxnSpPr>
        <p:spPr>
          <a:xfrm>
            <a:off x="3478142" y="73086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4647045" y="73086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CuadroTexto 776"/>
          <p:cNvSpPr txBox="1"/>
          <p:nvPr/>
        </p:nvSpPr>
        <p:spPr>
          <a:xfrm>
            <a:off x="940915" y="649682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9" name="CuadroTexto 778"/>
          <p:cNvSpPr txBox="1"/>
          <p:nvPr/>
        </p:nvSpPr>
        <p:spPr>
          <a:xfrm>
            <a:off x="945853" y="6979436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935694" y="674250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937507" y="726447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8" name="Rectángulo redondeado 867"/>
          <p:cNvSpPr/>
          <p:nvPr/>
        </p:nvSpPr>
        <p:spPr>
          <a:xfrm>
            <a:off x="275303" y="7653686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9" name="CuadroTexto 868"/>
          <p:cNvSpPr txBox="1"/>
          <p:nvPr/>
        </p:nvSpPr>
        <p:spPr>
          <a:xfrm rot="16200000">
            <a:off x="165829" y="8037397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870" name="Conector recto 869"/>
          <p:cNvCxnSpPr/>
          <p:nvPr/>
        </p:nvCxnSpPr>
        <p:spPr>
          <a:xfrm>
            <a:off x="798959" y="7649314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Conector recto 870"/>
          <p:cNvCxnSpPr/>
          <p:nvPr/>
        </p:nvCxnSpPr>
        <p:spPr>
          <a:xfrm>
            <a:off x="936982" y="78972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Conector recto 871"/>
          <p:cNvCxnSpPr/>
          <p:nvPr/>
        </p:nvCxnSpPr>
        <p:spPr>
          <a:xfrm>
            <a:off x="2067614" y="77050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Conector recto 872"/>
          <p:cNvCxnSpPr/>
          <p:nvPr/>
        </p:nvCxnSpPr>
        <p:spPr>
          <a:xfrm>
            <a:off x="3465614" y="77050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Conector recto 873"/>
          <p:cNvCxnSpPr/>
          <p:nvPr/>
        </p:nvCxnSpPr>
        <p:spPr>
          <a:xfrm>
            <a:off x="4634517" y="77050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Conector recto 874"/>
          <p:cNvCxnSpPr/>
          <p:nvPr/>
        </p:nvCxnSpPr>
        <p:spPr>
          <a:xfrm>
            <a:off x="936982" y="81540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Conector recto 875"/>
          <p:cNvCxnSpPr/>
          <p:nvPr/>
        </p:nvCxnSpPr>
        <p:spPr>
          <a:xfrm>
            <a:off x="2067614" y="79342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Conector recto 876"/>
          <p:cNvCxnSpPr/>
          <p:nvPr/>
        </p:nvCxnSpPr>
        <p:spPr>
          <a:xfrm>
            <a:off x="3465614" y="79342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4634517" y="79342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Conector recto 878"/>
          <p:cNvCxnSpPr/>
          <p:nvPr/>
        </p:nvCxnSpPr>
        <p:spPr>
          <a:xfrm>
            <a:off x="2067614" y="82133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Conector recto 879"/>
          <p:cNvCxnSpPr/>
          <p:nvPr/>
        </p:nvCxnSpPr>
        <p:spPr>
          <a:xfrm>
            <a:off x="3465614" y="82133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Conector recto 880"/>
          <p:cNvCxnSpPr/>
          <p:nvPr/>
        </p:nvCxnSpPr>
        <p:spPr>
          <a:xfrm>
            <a:off x="4634517" y="82133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933115" y="84236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2076240" y="84677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3474240" y="84677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Conector recto 884"/>
          <p:cNvCxnSpPr/>
          <p:nvPr/>
        </p:nvCxnSpPr>
        <p:spPr>
          <a:xfrm>
            <a:off x="4643143" y="84677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6" name="CuadroTexto 885"/>
          <p:cNvSpPr txBox="1"/>
          <p:nvPr/>
        </p:nvSpPr>
        <p:spPr>
          <a:xfrm>
            <a:off x="937013" y="765598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8" name="CuadroTexto 887"/>
          <p:cNvSpPr txBox="1"/>
          <p:nvPr/>
        </p:nvSpPr>
        <p:spPr>
          <a:xfrm>
            <a:off x="941951" y="8138595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9" name="CuadroTexto 888"/>
          <p:cNvSpPr txBox="1"/>
          <p:nvPr/>
        </p:nvSpPr>
        <p:spPr>
          <a:xfrm>
            <a:off x="931792" y="7901663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0" name="CuadroTexto 889"/>
          <p:cNvSpPr txBox="1"/>
          <p:nvPr/>
        </p:nvSpPr>
        <p:spPr>
          <a:xfrm>
            <a:off x="933605" y="8423637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2" name="CuadroTexto 901"/>
          <p:cNvSpPr txBox="1"/>
          <p:nvPr/>
        </p:nvSpPr>
        <p:spPr>
          <a:xfrm>
            <a:off x="2529012" y="5335541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3" name="CuadroTexto 902"/>
          <p:cNvSpPr txBox="1"/>
          <p:nvPr/>
        </p:nvSpPr>
        <p:spPr>
          <a:xfrm>
            <a:off x="3810700" y="532087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5424287" y="531473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2529012" y="55956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3806388" y="556599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CuadroTexto 906"/>
          <p:cNvSpPr txBox="1"/>
          <p:nvPr/>
        </p:nvSpPr>
        <p:spPr>
          <a:xfrm>
            <a:off x="2520998" y="5877120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3822971" y="585447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2529075" y="6162134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0" name="CuadroTexto 909"/>
          <p:cNvSpPr txBox="1"/>
          <p:nvPr/>
        </p:nvSpPr>
        <p:spPr>
          <a:xfrm>
            <a:off x="3839984" y="612253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5431440" y="559567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5436304" y="583698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CuadroTexto 913"/>
          <p:cNvSpPr txBox="1"/>
          <p:nvPr/>
        </p:nvSpPr>
        <p:spPr>
          <a:xfrm>
            <a:off x="5443457" y="61179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5" name="CuadroTexto 914"/>
          <p:cNvSpPr txBox="1"/>
          <p:nvPr/>
        </p:nvSpPr>
        <p:spPr>
          <a:xfrm>
            <a:off x="5455359" y="646826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6" name="CuadroTexto 915"/>
          <p:cNvSpPr txBox="1"/>
          <p:nvPr/>
        </p:nvSpPr>
        <p:spPr>
          <a:xfrm>
            <a:off x="5462512" y="674920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7" name="CuadroTexto 916"/>
          <p:cNvSpPr txBox="1"/>
          <p:nvPr/>
        </p:nvSpPr>
        <p:spPr>
          <a:xfrm>
            <a:off x="5467376" y="699051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8" name="CuadroTexto 917"/>
          <p:cNvSpPr txBox="1"/>
          <p:nvPr/>
        </p:nvSpPr>
        <p:spPr>
          <a:xfrm>
            <a:off x="5474529" y="727145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9" name="CuadroTexto 918"/>
          <p:cNvSpPr txBox="1"/>
          <p:nvPr/>
        </p:nvSpPr>
        <p:spPr>
          <a:xfrm>
            <a:off x="5482323" y="765434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0" name="CuadroTexto 919"/>
          <p:cNvSpPr txBox="1"/>
          <p:nvPr/>
        </p:nvSpPr>
        <p:spPr>
          <a:xfrm>
            <a:off x="5489476" y="793528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1" name="CuadroTexto 920"/>
          <p:cNvSpPr txBox="1"/>
          <p:nvPr/>
        </p:nvSpPr>
        <p:spPr>
          <a:xfrm>
            <a:off x="5494340" y="817659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2" name="CuadroTexto 921"/>
          <p:cNvSpPr txBox="1"/>
          <p:nvPr/>
        </p:nvSpPr>
        <p:spPr>
          <a:xfrm>
            <a:off x="5501493" y="845753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3" name="CuadroTexto 922"/>
          <p:cNvSpPr txBox="1"/>
          <p:nvPr/>
        </p:nvSpPr>
        <p:spPr>
          <a:xfrm>
            <a:off x="2537400" y="6538199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3858635" y="6525448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5" name="CuadroTexto 924"/>
          <p:cNvSpPr txBox="1"/>
          <p:nvPr/>
        </p:nvSpPr>
        <p:spPr>
          <a:xfrm>
            <a:off x="2520998" y="678131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6" name="CuadroTexto 925"/>
          <p:cNvSpPr txBox="1"/>
          <p:nvPr/>
        </p:nvSpPr>
        <p:spPr>
          <a:xfrm>
            <a:off x="3821220" y="6784396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7" name="CuadroTexto 926"/>
          <p:cNvSpPr txBox="1"/>
          <p:nvPr/>
        </p:nvSpPr>
        <p:spPr>
          <a:xfrm>
            <a:off x="2511933" y="700905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8" name="CuadroTexto 927"/>
          <p:cNvSpPr txBox="1"/>
          <p:nvPr/>
        </p:nvSpPr>
        <p:spPr>
          <a:xfrm>
            <a:off x="3830955" y="703104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9" name="CuadroTexto 928"/>
          <p:cNvSpPr txBox="1"/>
          <p:nvPr/>
        </p:nvSpPr>
        <p:spPr>
          <a:xfrm>
            <a:off x="2539644" y="724327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0" name="CuadroTexto 929"/>
          <p:cNvSpPr txBox="1"/>
          <p:nvPr/>
        </p:nvSpPr>
        <p:spPr>
          <a:xfrm>
            <a:off x="3797464" y="723951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1" name="CuadroTexto 930"/>
          <p:cNvSpPr txBox="1"/>
          <p:nvPr/>
        </p:nvSpPr>
        <p:spPr>
          <a:xfrm>
            <a:off x="2513355" y="7661716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2" name="CuadroTexto 931"/>
          <p:cNvSpPr txBox="1"/>
          <p:nvPr/>
        </p:nvSpPr>
        <p:spPr>
          <a:xfrm>
            <a:off x="3809903" y="7648503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3" name="CuadroTexto 932"/>
          <p:cNvSpPr txBox="1"/>
          <p:nvPr/>
        </p:nvSpPr>
        <p:spPr>
          <a:xfrm>
            <a:off x="2548238" y="787856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4" name="CuadroTexto 933"/>
          <p:cNvSpPr txBox="1"/>
          <p:nvPr/>
        </p:nvSpPr>
        <p:spPr>
          <a:xfrm>
            <a:off x="3821797" y="7884506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5" name="CuadroTexto 934"/>
          <p:cNvSpPr txBox="1"/>
          <p:nvPr/>
        </p:nvSpPr>
        <p:spPr>
          <a:xfrm>
            <a:off x="2566347" y="811497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6" name="CuadroTexto 935"/>
          <p:cNvSpPr txBox="1"/>
          <p:nvPr/>
        </p:nvSpPr>
        <p:spPr>
          <a:xfrm>
            <a:off x="3865298" y="813747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7" name="CuadroTexto 936"/>
          <p:cNvSpPr txBox="1"/>
          <p:nvPr/>
        </p:nvSpPr>
        <p:spPr>
          <a:xfrm>
            <a:off x="2575550" y="8405464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8" name="CuadroTexto 937"/>
          <p:cNvSpPr txBox="1"/>
          <p:nvPr/>
        </p:nvSpPr>
        <p:spPr>
          <a:xfrm>
            <a:off x="3850871" y="839777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2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654" name="Rectángulo redondeado 653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1422906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60" name="Rectángulo redondeado 659"/>
          <p:cNvSpPr/>
          <p:nvPr/>
        </p:nvSpPr>
        <p:spPr>
          <a:xfrm>
            <a:off x="272995" y="182803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3" name="CuadroTexto 662"/>
          <p:cNvSpPr txBox="1"/>
          <p:nvPr/>
        </p:nvSpPr>
        <p:spPr>
          <a:xfrm rot="16200000">
            <a:off x="163521" y="221174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64" name="Conector recto 663"/>
          <p:cNvCxnSpPr/>
          <p:nvPr/>
        </p:nvCxnSpPr>
        <p:spPr>
          <a:xfrm>
            <a:off x="796651" y="182366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Conector recto 664"/>
          <p:cNvCxnSpPr/>
          <p:nvPr/>
        </p:nvCxnSpPr>
        <p:spPr>
          <a:xfrm>
            <a:off x="934674" y="20716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ector recto 667"/>
          <p:cNvCxnSpPr/>
          <p:nvPr/>
        </p:nvCxnSpPr>
        <p:spPr>
          <a:xfrm>
            <a:off x="2065306" y="18793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ector recto 702"/>
          <p:cNvCxnSpPr/>
          <p:nvPr/>
        </p:nvCxnSpPr>
        <p:spPr>
          <a:xfrm>
            <a:off x="3463306" y="18793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ector recto 705"/>
          <p:cNvCxnSpPr/>
          <p:nvPr/>
        </p:nvCxnSpPr>
        <p:spPr>
          <a:xfrm>
            <a:off x="4632209" y="18793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ector recto 706"/>
          <p:cNvCxnSpPr/>
          <p:nvPr/>
        </p:nvCxnSpPr>
        <p:spPr>
          <a:xfrm>
            <a:off x="934674" y="232841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recto 707"/>
          <p:cNvCxnSpPr/>
          <p:nvPr/>
        </p:nvCxnSpPr>
        <p:spPr>
          <a:xfrm>
            <a:off x="2065306" y="2108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ector recto 708"/>
          <p:cNvCxnSpPr/>
          <p:nvPr/>
        </p:nvCxnSpPr>
        <p:spPr>
          <a:xfrm>
            <a:off x="3463306" y="2108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ector recto 722"/>
          <p:cNvCxnSpPr/>
          <p:nvPr/>
        </p:nvCxnSpPr>
        <p:spPr>
          <a:xfrm>
            <a:off x="4632209" y="21085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ector recto 723"/>
          <p:cNvCxnSpPr/>
          <p:nvPr/>
        </p:nvCxnSpPr>
        <p:spPr>
          <a:xfrm>
            <a:off x="2065306" y="23876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ector recto 724"/>
          <p:cNvCxnSpPr/>
          <p:nvPr/>
        </p:nvCxnSpPr>
        <p:spPr>
          <a:xfrm>
            <a:off x="3463306" y="23876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ector recto 725"/>
          <p:cNvCxnSpPr/>
          <p:nvPr/>
        </p:nvCxnSpPr>
        <p:spPr>
          <a:xfrm>
            <a:off x="4632209" y="23876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ector recto 726"/>
          <p:cNvCxnSpPr/>
          <p:nvPr/>
        </p:nvCxnSpPr>
        <p:spPr>
          <a:xfrm>
            <a:off x="930807" y="25979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Conector recto 731"/>
          <p:cNvCxnSpPr/>
          <p:nvPr/>
        </p:nvCxnSpPr>
        <p:spPr>
          <a:xfrm>
            <a:off x="2073932" y="26421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recto 732"/>
          <p:cNvCxnSpPr/>
          <p:nvPr/>
        </p:nvCxnSpPr>
        <p:spPr>
          <a:xfrm>
            <a:off x="3471932" y="26421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recto 733"/>
          <p:cNvCxnSpPr/>
          <p:nvPr/>
        </p:nvCxnSpPr>
        <p:spPr>
          <a:xfrm>
            <a:off x="4640835" y="26421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" name="CuadroTexto 734"/>
          <p:cNvSpPr txBox="1"/>
          <p:nvPr/>
        </p:nvSpPr>
        <p:spPr>
          <a:xfrm>
            <a:off x="934705" y="183033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7" name="CuadroTexto 736"/>
          <p:cNvSpPr txBox="1"/>
          <p:nvPr/>
        </p:nvSpPr>
        <p:spPr>
          <a:xfrm>
            <a:off x="939643" y="231294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8" name="CuadroTexto 737"/>
          <p:cNvSpPr txBox="1"/>
          <p:nvPr/>
        </p:nvSpPr>
        <p:spPr>
          <a:xfrm>
            <a:off x="929484" y="207601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9" name="CuadroTexto 738"/>
          <p:cNvSpPr txBox="1"/>
          <p:nvPr/>
        </p:nvSpPr>
        <p:spPr>
          <a:xfrm>
            <a:off x="931297" y="2597984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3" name="Rectángulo redondeado 752"/>
          <p:cNvSpPr/>
          <p:nvPr/>
        </p:nvSpPr>
        <p:spPr>
          <a:xfrm>
            <a:off x="279205" y="298156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" name="CuadroTexto 753"/>
          <p:cNvSpPr txBox="1"/>
          <p:nvPr/>
        </p:nvSpPr>
        <p:spPr>
          <a:xfrm rot="16200000">
            <a:off x="71948" y="336527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57" name="Conector recto 756"/>
          <p:cNvCxnSpPr/>
          <p:nvPr/>
        </p:nvCxnSpPr>
        <p:spPr>
          <a:xfrm>
            <a:off x="802861" y="297719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recto 759"/>
          <p:cNvCxnSpPr/>
          <p:nvPr/>
        </p:nvCxnSpPr>
        <p:spPr>
          <a:xfrm>
            <a:off x="940884" y="32251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ector recto 762"/>
          <p:cNvCxnSpPr/>
          <p:nvPr/>
        </p:nvCxnSpPr>
        <p:spPr>
          <a:xfrm>
            <a:off x="2071516" y="30329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Conector recto 763"/>
          <p:cNvCxnSpPr/>
          <p:nvPr/>
        </p:nvCxnSpPr>
        <p:spPr>
          <a:xfrm>
            <a:off x="3469516" y="30329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ector recto 764"/>
          <p:cNvCxnSpPr/>
          <p:nvPr/>
        </p:nvCxnSpPr>
        <p:spPr>
          <a:xfrm>
            <a:off x="4638419" y="30329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ector recto 765"/>
          <p:cNvCxnSpPr/>
          <p:nvPr/>
        </p:nvCxnSpPr>
        <p:spPr>
          <a:xfrm>
            <a:off x="940884" y="34819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2071516" y="326210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recto 767"/>
          <p:cNvCxnSpPr/>
          <p:nvPr/>
        </p:nvCxnSpPr>
        <p:spPr>
          <a:xfrm>
            <a:off x="3469516" y="326210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/>
          <p:nvPr/>
        </p:nvCxnSpPr>
        <p:spPr>
          <a:xfrm>
            <a:off x="4638419" y="326210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recto 769"/>
          <p:cNvCxnSpPr/>
          <p:nvPr/>
        </p:nvCxnSpPr>
        <p:spPr>
          <a:xfrm>
            <a:off x="2071516" y="35412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ector recto 770"/>
          <p:cNvCxnSpPr/>
          <p:nvPr/>
        </p:nvCxnSpPr>
        <p:spPr>
          <a:xfrm>
            <a:off x="3469516" y="35412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4638419" y="35412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ector recto 772"/>
          <p:cNvCxnSpPr/>
          <p:nvPr/>
        </p:nvCxnSpPr>
        <p:spPr>
          <a:xfrm>
            <a:off x="937017" y="375151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recto 773"/>
          <p:cNvCxnSpPr/>
          <p:nvPr/>
        </p:nvCxnSpPr>
        <p:spPr>
          <a:xfrm>
            <a:off x="2080142" y="37956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ector recto 774"/>
          <p:cNvCxnSpPr/>
          <p:nvPr/>
        </p:nvCxnSpPr>
        <p:spPr>
          <a:xfrm>
            <a:off x="3478142" y="37956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4647045" y="37956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CuadroTexto 776"/>
          <p:cNvSpPr txBox="1"/>
          <p:nvPr/>
        </p:nvSpPr>
        <p:spPr>
          <a:xfrm>
            <a:off x="940915" y="298386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9" name="CuadroTexto 778"/>
          <p:cNvSpPr txBox="1"/>
          <p:nvPr/>
        </p:nvSpPr>
        <p:spPr>
          <a:xfrm>
            <a:off x="945853" y="346647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935694" y="322954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937507" y="3751518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8" name="CuadroTexto 347"/>
          <p:cNvSpPr txBox="1"/>
          <p:nvPr/>
        </p:nvSpPr>
        <p:spPr>
          <a:xfrm>
            <a:off x="2403263" y="182179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9" name="CuadroTexto 348"/>
          <p:cNvSpPr txBox="1"/>
          <p:nvPr/>
        </p:nvSpPr>
        <p:spPr>
          <a:xfrm>
            <a:off x="3709076" y="1826266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5462285" y="181065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1" name="CuadroTexto 350"/>
          <p:cNvSpPr txBox="1"/>
          <p:nvPr/>
        </p:nvSpPr>
        <p:spPr>
          <a:xfrm>
            <a:off x="2403263" y="2056424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2" name="CuadroTexto 351"/>
          <p:cNvSpPr txBox="1"/>
          <p:nvPr/>
        </p:nvSpPr>
        <p:spPr>
          <a:xfrm>
            <a:off x="3688274" y="205085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2420967" y="2328122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5" name="CuadroTexto 354"/>
          <p:cNvSpPr txBox="1"/>
          <p:nvPr/>
        </p:nvSpPr>
        <p:spPr>
          <a:xfrm>
            <a:off x="3696829" y="2279402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7" name="CuadroTexto 356"/>
          <p:cNvSpPr txBox="1"/>
          <p:nvPr/>
        </p:nvSpPr>
        <p:spPr>
          <a:xfrm>
            <a:off x="2406402" y="260556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8" name="CuadroTexto 357"/>
          <p:cNvSpPr txBox="1"/>
          <p:nvPr/>
        </p:nvSpPr>
        <p:spPr>
          <a:xfrm>
            <a:off x="3706660" y="2556962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0" name="CuadroTexto 359"/>
          <p:cNvSpPr txBox="1"/>
          <p:nvPr/>
        </p:nvSpPr>
        <p:spPr>
          <a:xfrm>
            <a:off x="2422653" y="297719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1" name="CuadroTexto 360"/>
          <p:cNvSpPr txBox="1"/>
          <p:nvPr/>
        </p:nvSpPr>
        <p:spPr>
          <a:xfrm>
            <a:off x="3724389" y="296495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3" name="CuadroTexto 362"/>
          <p:cNvSpPr txBox="1"/>
          <p:nvPr/>
        </p:nvSpPr>
        <p:spPr>
          <a:xfrm>
            <a:off x="2437132" y="3219728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9" name="CuadroTexto 368"/>
          <p:cNvSpPr txBox="1"/>
          <p:nvPr/>
        </p:nvSpPr>
        <p:spPr>
          <a:xfrm>
            <a:off x="3731445" y="3216347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2440061" y="350561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3740426" y="348700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2405537" y="3768077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8" name="CuadroTexto 387"/>
          <p:cNvSpPr txBox="1"/>
          <p:nvPr/>
        </p:nvSpPr>
        <p:spPr>
          <a:xfrm>
            <a:off x="3724503" y="375618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1" name="CuadroTexto 390"/>
          <p:cNvSpPr txBox="1"/>
          <p:nvPr/>
        </p:nvSpPr>
        <p:spPr>
          <a:xfrm>
            <a:off x="5457401" y="204114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2" name="CuadroTexto 391"/>
          <p:cNvSpPr txBox="1"/>
          <p:nvPr/>
        </p:nvSpPr>
        <p:spPr>
          <a:xfrm>
            <a:off x="5464886" y="2316974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5460002" y="254746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5" name="CuadroTexto 394"/>
          <p:cNvSpPr txBox="1"/>
          <p:nvPr/>
        </p:nvSpPr>
        <p:spPr>
          <a:xfrm>
            <a:off x="5457255" y="303303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5452371" y="3263522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8" name="CuadroTexto 397"/>
          <p:cNvSpPr txBox="1"/>
          <p:nvPr/>
        </p:nvSpPr>
        <p:spPr>
          <a:xfrm>
            <a:off x="5459856" y="353935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9" name="CuadroTexto 398"/>
          <p:cNvSpPr txBox="1"/>
          <p:nvPr/>
        </p:nvSpPr>
        <p:spPr>
          <a:xfrm>
            <a:off x="5454972" y="3769846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654" name="Rectángulo redondeado 653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142290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79" name="Rectángulo redondeado 278"/>
          <p:cNvSpPr/>
          <p:nvPr/>
        </p:nvSpPr>
        <p:spPr>
          <a:xfrm>
            <a:off x="305514" y="6578024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CuadroTexto 279"/>
          <p:cNvSpPr txBox="1"/>
          <p:nvPr/>
        </p:nvSpPr>
        <p:spPr>
          <a:xfrm rot="16200000">
            <a:off x="81807" y="708511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81" name="Conector recto 280"/>
          <p:cNvCxnSpPr/>
          <p:nvPr/>
        </p:nvCxnSpPr>
        <p:spPr>
          <a:xfrm>
            <a:off x="829170" y="6573652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967193" y="68216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2097825" y="66293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3495825" y="66293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4664728" y="66293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967193" y="70784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2097825" y="68585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3495825" y="68585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4664728" y="68585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990298" y="73429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290"/>
          <p:cNvCxnSpPr/>
          <p:nvPr/>
        </p:nvCxnSpPr>
        <p:spPr>
          <a:xfrm>
            <a:off x="2097825" y="7137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291"/>
          <p:cNvCxnSpPr/>
          <p:nvPr/>
        </p:nvCxnSpPr>
        <p:spPr>
          <a:xfrm>
            <a:off x="3495825" y="7137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4664728" y="71376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990298" y="75948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097763" y="74029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3495763" y="74029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4664666" y="74029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2098547" y="76437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3496547" y="76437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4665450" y="76437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CuadroTexto 307"/>
          <p:cNvSpPr txBox="1"/>
          <p:nvPr/>
        </p:nvSpPr>
        <p:spPr>
          <a:xfrm>
            <a:off x="981980" y="659840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981688" y="682607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974289" y="709270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960780" y="731681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12" name="CuadroTexto 311"/>
          <p:cNvSpPr txBox="1"/>
          <p:nvPr/>
        </p:nvSpPr>
        <p:spPr>
          <a:xfrm>
            <a:off x="987504" y="758780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Rectángulo redondeado 525"/>
          <p:cNvSpPr/>
          <p:nvPr/>
        </p:nvSpPr>
        <p:spPr>
          <a:xfrm>
            <a:off x="290107" y="1838083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CuadroTexto 526"/>
          <p:cNvSpPr txBox="1"/>
          <p:nvPr/>
        </p:nvSpPr>
        <p:spPr>
          <a:xfrm rot="16200000">
            <a:off x="174745" y="229311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8" name="Conector recto 527"/>
          <p:cNvCxnSpPr/>
          <p:nvPr/>
        </p:nvCxnSpPr>
        <p:spPr>
          <a:xfrm>
            <a:off x="813763" y="1833710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51786" y="20816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2082418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3480418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4649321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951786" y="23384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2082418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3480418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4649321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974891" y="26030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2082418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3480418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4649321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2082356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3480356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4649259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CuadroTexto 547"/>
          <p:cNvSpPr txBox="1"/>
          <p:nvPr/>
        </p:nvSpPr>
        <p:spPr>
          <a:xfrm>
            <a:off x="966573" y="185846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966281" y="208613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8882" y="235275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945373" y="2576877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53" name="Rectángulo redondeado 552"/>
          <p:cNvSpPr/>
          <p:nvPr/>
        </p:nvSpPr>
        <p:spPr>
          <a:xfrm>
            <a:off x="285485" y="3025754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CuadroTexto 564"/>
          <p:cNvSpPr txBox="1"/>
          <p:nvPr/>
        </p:nvSpPr>
        <p:spPr>
          <a:xfrm rot="16200000">
            <a:off x="171726" y="348078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6" name="Conector recto 565"/>
          <p:cNvCxnSpPr/>
          <p:nvPr/>
        </p:nvCxnSpPr>
        <p:spPr>
          <a:xfrm>
            <a:off x="809141" y="3021381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947164" y="3269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2077796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3475796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4644699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947164" y="35261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2077796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3475796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4644699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970269" y="379071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2077796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3475796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4644699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2077734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3475734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4644637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CuadroTexto 581"/>
          <p:cNvSpPr txBox="1"/>
          <p:nvPr/>
        </p:nvSpPr>
        <p:spPr>
          <a:xfrm>
            <a:off x="961951" y="304613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61659" y="32738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54260" y="35404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940751" y="376454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86" name="Rectángulo redondeado 585"/>
          <p:cNvSpPr/>
          <p:nvPr/>
        </p:nvSpPr>
        <p:spPr>
          <a:xfrm>
            <a:off x="295289" y="4190691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7" name="CuadroTexto 586"/>
          <p:cNvSpPr txBox="1"/>
          <p:nvPr/>
        </p:nvSpPr>
        <p:spPr>
          <a:xfrm rot="16200000">
            <a:off x="175919" y="4645723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88" name="Conector recto 587"/>
          <p:cNvCxnSpPr/>
          <p:nvPr/>
        </p:nvCxnSpPr>
        <p:spPr>
          <a:xfrm>
            <a:off x="818945" y="4186318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ector recto 588"/>
          <p:cNvCxnSpPr/>
          <p:nvPr/>
        </p:nvCxnSpPr>
        <p:spPr>
          <a:xfrm>
            <a:off x="956968" y="44342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/>
          <p:cNvCxnSpPr/>
          <p:nvPr/>
        </p:nvCxnSpPr>
        <p:spPr>
          <a:xfrm>
            <a:off x="2087600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3485600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4654503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956968" y="46910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2087600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3485600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4654503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980073" y="49556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2087600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3485600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4654503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2087538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3485538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ector recto 605"/>
          <p:cNvCxnSpPr/>
          <p:nvPr/>
        </p:nvCxnSpPr>
        <p:spPr>
          <a:xfrm>
            <a:off x="4654441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CuadroTexto 619"/>
          <p:cNvSpPr txBox="1"/>
          <p:nvPr/>
        </p:nvSpPr>
        <p:spPr>
          <a:xfrm>
            <a:off x="971755" y="4211074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971463" y="443874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8" name="CuadroTexto 627"/>
          <p:cNvSpPr txBox="1"/>
          <p:nvPr/>
        </p:nvSpPr>
        <p:spPr>
          <a:xfrm>
            <a:off x="964064" y="4705366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9" name="CuadroTexto 638"/>
          <p:cNvSpPr txBox="1"/>
          <p:nvPr/>
        </p:nvSpPr>
        <p:spPr>
          <a:xfrm>
            <a:off x="950555" y="4929485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40" name="Rectángulo redondeado 639"/>
          <p:cNvSpPr/>
          <p:nvPr/>
        </p:nvSpPr>
        <p:spPr>
          <a:xfrm>
            <a:off x="308014" y="5361195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1" name="CuadroTexto 640"/>
          <p:cNvSpPr txBox="1"/>
          <p:nvPr/>
        </p:nvSpPr>
        <p:spPr>
          <a:xfrm rot="16200000">
            <a:off x="183033" y="5816227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2" name="Conector recto 641"/>
          <p:cNvCxnSpPr/>
          <p:nvPr/>
        </p:nvCxnSpPr>
        <p:spPr>
          <a:xfrm>
            <a:off x="831670" y="5356822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969693" y="560479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2100325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3498325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4667228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969693" y="58615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2100325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3498325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recto 649"/>
          <p:cNvCxnSpPr/>
          <p:nvPr/>
        </p:nvCxnSpPr>
        <p:spPr>
          <a:xfrm>
            <a:off x="4667228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992798" y="61261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2100325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3498325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ector recto 654"/>
          <p:cNvCxnSpPr/>
          <p:nvPr/>
        </p:nvCxnSpPr>
        <p:spPr>
          <a:xfrm>
            <a:off x="4667228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ector recto 655"/>
          <p:cNvCxnSpPr/>
          <p:nvPr/>
        </p:nvCxnSpPr>
        <p:spPr>
          <a:xfrm>
            <a:off x="2100263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3498263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4667166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1" name="CuadroTexto 660"/>
          <p:cNvSpPr txBox="1"/>
          <p:nvPr/>
        </p:nvSpPr>
        <p:spPr>
          <a:xfrm>
            <a:off x="984480" y="538157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984188" y="560924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976789" y="587587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963280" y="609998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69" name="CuadroTexto 668"/>
          <p:cNvSpPr txBox="1"/>
          <p:nvPr/>
        </p:nvSpPr>
        <p:spPr>
          <a:xfrm>
            <a:off x="2479999" y="1850075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5375274" y="1829264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461459" y="2067049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2465068" y="2353449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3730370" y="2349713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2443426" y="260998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3728149" y="2607012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2455078" y="304851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3932412" y="30893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5356987" y="301154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2446788" y="3299184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3920533" y="3274919"/>
            <a:ext cx="2122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8" name="CuadroTexto 717"/>
          <p:cNvSpPr txBox="1"/>
          <p:nvPr/>
        </p:nvSpPr>
        <p:spPr>
          <a:xfrm>
            <a:off x="2439042" y="355365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9" name="CuadroTexto 718"/>
          <p:cNvSpPr txBox="1"/>
          <p:nvPr/>
        </p:nvSpPr>
        <p:spPr>
          <a:xfrm>
            <a:off x="3746817" y="3575732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2443426" y="380184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1" name="CuadroTexto 720"/>
          <p:cNvSpPr txBox="1"/>
          <p:nvPr/>
        </p:nvSpPr>
        <p:spPr>
          <a:xfrm>
            <a:off x="3728149" y="383905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2" name="CuadroTexto 721"/>
          <p:cNvSpPr txBox="1"/>
          <p:nvPr/>
        </p:nvSpPr>
        <p:spPr>
          <a:xfrm>
            <a:off x="2427395" y="4231110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3896314" y="418505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2435410" y="4455675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3867018" y="439397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6" name="CuadroTexto 735"/>
          <p:cNvSpPr txBox="1"/>
          <p:nvPr/>
        </p:nvSpPr>
        <p:spPr>
          <a:xfrm>
            <a:off x="2442720" y="4683256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0" name="CuadroTexto 739"/>
          <p:cNvSpPr txBox="1"/>
          <p:nvPr/>
        </p:nvSpPr>
        <p:spPr>
          <a:xfrm>
            <a:off x="3704271" y="4741088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1" name="CuadroTexto 740"/>
          <p:cNvSpPr txBox="1"/>
          <p:nvPr/>
        </p:nvSpPr>
        <p:spPr>
          <a:xfrm>
            <a:off x="2442720" y="494917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2" name="CuadroTexto 741"/>
          <p:cNvSpPr txBox="1"/>
          <p:nvPr/>
        </p:nvSpPr>
        <p:spPr>
          <a:xfrm>
            <a:off x="3710393" y="498887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3" name="CuadroTexto 742"/>
          <p:cNvSpPr txBox="1"/>
          <p:nvPr/>
        </p:nvSpPr>
        <p:spPr>
          <a:xfrm>
            <a:off x="2400028" y="5327186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4" name="CuadroTexto 743"/>
          <p:cNvSpPr txBox="1"/>
          <p:nvPr/>
        </p:nvSpPr>
        <p:spPr>
          <a:xfrm>
            <a:off x="3969821" y="533594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6" name="CuadroTexto 745"/>
          <p:cNvSpPr txBox="1"/>
          <p:nvPr/>
        </p:nvSpPr>
        <p:spPr>
          <a:xfrm>
            <a:off x="2400028" y="5616715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7" name="CuadroTexto 746"/>
          <p:cNvSpPr txBox="1"/>
          <p:nvPr/>
        </p:nvSpPr>
        <p:spPr>
          <a:xfrm>
            <a:off x="3746817" y="5580257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8" name="CuadroTexto 747"/>
          <p:cNvSpPr txBox="1"/>
          <p:nvPr/>
        </p:nvSpPr>
        <p:spPr>
          <a:xfrm>
            <a:off x="2385399" y="5860564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9" name="CuadroTexto 748"/>
          <p:cNvSpPr txBox="1"/>
          <p:nvPr/>
        </p:nvSpPr>
        <p:spPr>
          <a:xfrm>
            <a:off x="3735998" y="5847976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0" name="CuadroTexto 749"/>
          <p:cNvSpPr txBox="1"/>
          <p:nvPr/>
        </p:nvSpPr>
        <p:spPr>
          <a:xfrm>
            <a:off x="2385337" y="6126581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1" name="CuadroTexto 750"/>
          <p:cNvSpPr txBox="1"/>
          <p:nvPr/>
        </p:nvSpPr>
        <p:spPr>
          <a:xfrm>
            <a:off x="3717545" y="6155485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2" name="CuadroTexto 751"/>
          <p:cNvSpPr txBox="1"/>
          <p:nvPr/>
        </p:nvSpPr>
        <p:spPr>
          <a:xfrm>
            <a:off x="2339682" y="6579629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3930925" y="656023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8" name="CuadroTexto 757"/>
          <p:cNvSpPr txBox="1"/>
          <p:nvPr/>
        </p:nvSpPr>
        <p:spPr>
          <a:xfrm>
            <a:off x="2320551" y="6816363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9" name="CuadroTexto 758"/>
          <p:cNvSpPr txBox="1"/>
          <p:nvPr/>
        </p:nvSpPr>
        <p:spPr>
          <a:xfrm>
            <a:off x="3927494" y="672005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1" name="CuadroTexto 760"/>
          <p:cNvSpPr txBox="1"/>
          <p:nvPr/>
        </p:nvSpPr>
        <p:spPr>
          <a:xfrm>
            <a:off x="2321928" y="7052175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2" name="CuadroTexto 761"/>
          <p:cNvSpPr txBox="1"/>
          <p:nvPr/>
        </p:nvSpPr>
        <p:spPr>
          <a:xfrm>
            <a:off x="3765126" y="7091044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8" name="CuadroTexto 777"/>
          <p:cNvSpPr txBox="1"/>
          <p:nvPr/>
        </p:nvSpPr>
        <p:spPr>
          <a:xfrm>
            <a:off x="2333940" y="7327059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6" name="CuadroTexto 815"/>
          <p:cNvSpPr txBox="1"/>
          <p:nvPr/>
        </p:nvSpPr>
        <p:spPr>
          <a:xfrm>
            <a:off x="3758888" y="7350191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7" name="CuadroTexto 816"/>
          <p:cNvSpPr txBox="1"/>
          <p:nvPr/>
        </p:nvSpPr>
        <p:spPr>
          <a:xfrm>
            <a:off x="2605500" y="75635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8" name="CuadroTexto 817"/>
          <p:cNvSpPr txBox="1"/>
          <p:nvPr/>
        </p:nvSpPr>
        <p:spPr>
          <a:xfrm>
            <a:off x="3952521" y="754295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9" name="CuadroTexto 818"/>
          <p:cNvSpPr txBox="1"/>
          <p:nvPr/>
        </p:nvSpPr>
        <p:spPr>
          <a:xfrm>
            <a:off x="5521087" y="754380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5364659" y="2068225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5382310" y="2360569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5371695" y="2599530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5356987" y="328651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5371381" y="353457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5371381" y="380954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5353820" y="418233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5353820" y="445730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5368214" y="470536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5368214" y="498033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5387867" y="535532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5387867" y="563029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5402261" y="587835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5402261" y="615332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4" name="CuadroTexto 833"/>
          <p:cNvSpPr txBox="1"/>
          <p:nvPr/>
        </p:nvSpPr>
        <p:spPr>
          <a:xfrm>
            <a:off x="5433617" y="6592532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5" name="CuadroTexto 834"/>
          <p:cNvSpPr txBox="1"/>
          <p:nvPr/>
        </p:nvSpPr>
        <p:spPr>
          <a:xfrm>
            <a:off x="5433617" y="686749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6" name="CuadroTexto 835"/>
          <p:cNvSpPr txBox="1"/>
          <p:nvPr/>
        </p:nvSpPr>
        <p:spPr>
          <a:xfrm>
            <a:off x="5448011" y="7115559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7" name="CuadroTexto 836"/>
          <p:cNvSpPr txBox="1"/>
          <p:nvPr/>
        </p:nvSpPr>
        <p:spPr>
          <a:xfrm>
            <a:off x="5438032" y="735731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53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4091</Words>
  <Application>Microsoft Office PowerPoint</Application>
  <PresentationFormat>A4 (210 x 297 mm)</PresentationFormat>
  <Paragraphs>2615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Gotham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Luis Rojas Crisostomo</cp:lastModifiedBy>
  <cp:revision>48</cp:revision>
  <dcterms:created xsi:type="dcterms:W3CDTF">2023-11-08T20:25:21Z</dcterms:created>
  <dcterms:modified xsi:type="dcterms:W3CDTF">2023-12-12T20:42:58Z</dcterms:modified>
</cp:coreProperties>
</file>