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2" r:id="rId13"/>
    <p:sldId id="283" r:id="rId14"/>
    <p:sldId id="284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5" r:id="rId31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6" autoAdjust="0"/>
    <p:restoredTop sz="94660"/>
  </p:normalViewPr>
  <p:slideViewPr>
    <p:cSldViewPr snapToGrid="0">
      <p:cViewPr varScale="1">
        <p:scale>
          <a:sx n="77" d="100"/>
          <a:sy n="77" d="100"/>
        </p:scale>
        <p:origin x="3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9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5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7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5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2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2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7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1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3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4492-437A-4D66-9A62-90E655CA45ED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96898-1352-43D1-B0B7-1CDF1EC7722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9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6" name="Rectángulo redondeado 15"/>
          <p:cNvSpPr/>
          <p:nvPr/>
        </p:nvSpPr>
        <p:spPr>
          <a:xfrm>
            <a:off x="287227" y="171794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adroTexto 16"/>
          <p:cNvSpPr txBox="1"/>
          <p:nvPr/>
        </p:nvSpPr>
        <p:spPr>
          <a:xfrm rot="16200000">
            <a:off x="184992" y="237821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810883" y="171356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948906" y="1961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079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3477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>
            <a:off x="4646441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916783" y="1713569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2550133" y="1719339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3961947" y="177072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5387525" y="172928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962462" y="196527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2487012" y="198001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3958847" y="199848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5379312" y="197014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972011" y="223569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2491583" y="2249876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3971315" y="224625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5371099" y="222718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3" name="CuadroTexto 212"/>
          <p:cNvSpPr txBox="1"/>
          <p:nvPr/>
        </p:nvSpPr>
        <p:spPr>
          <a:xfrm>
            <a:off x="972448" y="248289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2473949" y="2493808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3809034" y="2481102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5386243" y="248084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954472" y="27385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18" name="CuadroTexto 217"/>
          <p:cNvSpPr txBox="1"/>
          <p:nvPr/>
        </p:nvSpPr>
        <p:spPr>
          <a:xfrm>
            <a:off x="989738" y="2996867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9" name="CuadroTexto 218"/>
          <p:cNvSpPr txBox="1"/>
          <p:nvPr/>
        </p:nvSpPr>
        <p:spPr>
          <a:xfrm>
            <a:off x="2477685" y="2733831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0" name="CuadroTexto 219"/>
          <p:cNvSpPr txBox="1"/>
          <p:nvPr/>
        </p:nvSpPr>
        <p:spPr>
          <a:xfrm>
            <a:off x="3802982" y="273857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1" name="CuadroTexto 220"/>
          <p:cNvSpPr txBox="1"/>
          <p:nvPr/>
        </p:nvSpPr>
        <p:spPr>
          <a:xfrm>
            <a:off x="5386243" y="273326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2" name="CuadroTexto 221"/>
          <p:cNvSpPr txBox="1"/>
          <p:nvPr/>
        </p:nvSpPr>
        <p:spPr>
          <a:xfrm>
            <a:off x="2492400" y="2984762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3" name="CuadroTexto 222"/>
          <p:cNvSpPr txBox="1"/>
          <p:nvPr/>
        </p:nvSpPr>
        <p:spPr>
          <a:xfrm>
            <a:off x="3798461" y="2984762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5386243" y="300392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48906" y="22183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79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77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6441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72011" y="248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79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77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441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972011" y="27347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2079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477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4646379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962462" y="29943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2080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>
            <a:off x="3478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>
            <a:off x="4647163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2091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3489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4657942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ángulo redondeado 347"/>
          <p:cNvSpPr/>
          <p:nvPr/>
        </p:nvSpPr>
        <p:spPr>
          <a:xfrm>
            <a:off x="279922" y="3408157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77734" y="3934057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0" name="Conector recto 349"/>
          <p:cNvCxnSpPr/>
          <p:nvPr/>
        </p:nvCxnSpPr>
        <p:spPr>
          <a:xfrm>
            <a:off x="803578" y="3403785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941601" y="3651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2072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3470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4639136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941601" y="39085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2072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3470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4639136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964706" y="41731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072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470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39136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964706" y="44249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072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470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39074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2072955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3470955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369"/>
          <p:cNvCxnSpPr/>
          <p:nvPr/>
        </p:nvCxnSpPr>
        <p:spPr>
          <a:xfrm>
            <a:off x="4639858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CuadroTexto 374"/>
          <p:cNvSpPr txBox="1"/>
          <p:nvPr/>
        </p:nvSpPr>
        <p:spPr>
          <a:xfrm>
            <a:off x="954988" y="342706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2469215" y="3426628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3982343" y="340378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CuadroTexto 377"/>
          <p:cNvSpPr txBox="1"/>
          <p:nvPr/>
        </p:nvSpPr>
        <p:spPr>
          <a:xfrm>
            <a:off x="5393012" y="340539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954696" y="365473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0" name="CuadroTexto 379"/>
          <p:cNvSpPr txBox="1"/>
          <p:nvPr/>
        </p:nvSpPr>
        <p:spPr>
          <a:xfrm>
            <a:off x="2452653" y="3640809"/>
            <a:ext cx="6751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3988249" y="362421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947297" y="392136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2552638" y="390640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996144" y="389310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933788" y="41454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88" name="CuadroTexto 387"/>
          <p:cNvSpPr txBox="1"/>
          <p:nvPr/>
        </p:nvSpPr>
        <p:spPr>
          <a:xfrm>
            <a:off x="960512" y="441646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9" name="CuadroTexto 388"/>
          <p:cNvSpPr txBox="1"/>
          <p:nvPr/>
        </p:nvSpPr>
        <p:spPr>
          <a:xfrm>
            <a:off x="2440635" y="4152888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0" name="CuadroTexto 389"/>
          <p:cNvSpPr txBox="1"/>
          <p:nvPr/>
        </p:nvSpPr>
        <p:spPr>
          <a:xfrm>
            <a:off x="3816240" y="4196472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2" name="CuadroTexto 391"/>
          <p:cNvSpPr txBox="1"/>
          <p:nvPr/>
        </p:nvSpPr>
        <p:spPr>
          <a:xfrm>
            <a:off x="2448923" y="4413088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3" name="CuadroTexto 392"/>
          <p:cNvSpPr txBox="1"/>
          <p:nvPr/>
        </p:nvSpPr>
        <p:spPr>
          <a:xfrm>
            <a:off x="3788555" y="4419112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5400390" y="364347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5400390" y="389527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7" name="CuadroTexto 416"/>
          <p:cNvSpPr txBox="1"/>
          <p:nvPr/>
        </p:nvSpPr>
        <p:spPr>
          <a:xfrm>
            <a:off x="5417799" y="41481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8" name="CuadroTexto 417"/>
          <p:cNvSpPr txBox="1"/>
          <p:nvPr/>
        </p:nvSpPr>
        <p:spPr>
          <a:xfrm>
            <a:off x="5417799" y="441597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87227" y="4825942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66914" y="533303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/>
          <p:nvPr/>
        </p:nvCxnSpPr>
        <p:spPr>
          <a:xfrm>
            <a:off x="810883" y="4821570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48906" y="506954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79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77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46441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48906" y="53263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79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77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46441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972011" y="55909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2079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3477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4646441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972011" y="5842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2079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3477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4646379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2080260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3478260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4647163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redondeado 482"/>
          <p:cNvSpPr/>
          <p:nvPr/>
        </p:nvSpPr>
        <p:spPr>
          <a:xfrm>
            <a:off x="275385" y="6284796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CuadroTexto 483"/>
          <p:cNvSpPr txBox="1"/>
          <p:nvPr/>
        </p:nvSpPr>
        <p:spPr>
          <a:xfrm rot="16200000">
            <a:off x="149461" y="679189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5" name="Conector recto 484"/>
          <p:cNvCxnSpPr/>
          <p:nvPr/>
        </p:nvCxnSpPr>
        <p:spPr>
          <a:xfrm>
            <a:off x="799041" y="6280424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37064" y="65284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67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65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34599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937064" y="67851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2067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3465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4634599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960169" y="70497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2067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3465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4634599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960169" y="73016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2067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3465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4634537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2068418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3466418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4635321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CuadroTexto 504"/>
          <p:cNvSpPr txBox="1"/>
          <p:nvPr/>
        </p:nvSpPr>
        <p:spPr>
          <a:xfrm>
            <a:off x="956409" y="4823651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2470547" y="4802113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3990812" y="483674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5401481" y="483834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972010" y="508779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0" name="CuadroTexto 509"/>
          <p:cNvSpPr txBox="1"/>
          <p:nvPr/>
        </p:nvSpPr>
        <p:spPr>
          <a:xfrm>
            <a:off x="2464554" y="5043308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1" name="CuadroTexto 510"/>
          <p:cNvSpPr txBox="1"/>
          <p:nvPr/>
        </p:nvSpPr>
        <p:spPr>
          <a:xfrm>
            <a:off x="4003103" y="505456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3" name="CuadroTexto 512"/>
          <p:cNvSpPr txBox="1"/>
          <p:nvPr/>
        </p:nvSpPr>
        <p:spPr>
          <a:xfrm>
            <a:off x="963960" y="533965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4" name="CuadroTexto 513"/>
          <p:cNvSpPr txBox="1"/>
          <p:nvPr/>
        </p:nvSpPr>
        <p:spPr>
          <a:xfrm>
            <a:off x="2568049" y="528840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4010954" y="528246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955950" y="5591454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18" name="CuadroTexto 517"/>
          <p:cNvSpPr txBox="1"/>
          <p:nvPr/>
        </p:nvSpPr>
        <p:spPr>
          <a:xfrm>
            <a:off x="963150" y="5811918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9" name="CuadroTexto 518"/>
          <p:cNvSpPr txBox="1"/>
          <p:nvPr/>
        </p:nvSpPr>
        <p:spPr>
          <a:xfrm>
            <a:off x="2418949" y="555943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0" name="CuadroTexto 519"/>
          <p:cNvSpPr txBox="1"/>
          <p:nvPr/>
        </p:nvSpPr>
        <p:spPr>
          <a:xfrm>
            <a:off x="3843777" y="5571358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2405922" y="5817373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3772803" y="5824246"/>
            <a:ext cx="6751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CuadroTexto 524"/>
          <p:cNvSpPr txBox="1"/>
          <p:nvPr/>
        </p:nvSpPr>
        <p:spPr>
          <a:xfrm>
            <a:off x="5394527" y="508473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CuadroTexto 525"/>
          <p:cNvSpPr txBox="1"/>
          <p:nvPr/>
        </p:nvSpPr>
        <p:spPr>
          <a:xfrm>
            <a:off x="5394527" y="533652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7" name="CuadroTexto 526"/>
          <p:cNvSpPr txBox="1"/>
          <p:nvPr/>
        </p:nvSpPr>
        <p:spPr>
          <a:xfrm>
            <a:off x="5411936" y="558937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8" name="CuadroTexto 527"/>
          <p:cNvSpPr txBox="1"/>
          <p:nvPr/>
        </p:nvSpPr>
        <p:spPr>
          <a:xfrm>
            <a:off x="5411936" y="585722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930405" y="652219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2424060" y="6551052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3903475" y="6494080"/>
            <a:ext cx="2149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3" name="CuadroTexto 532"/>
          <p:cNvSpPr txBox="1"/>
          <p:nvPr/>
        </p:nvSpPr>
        <p:spPr>
          <a:xfrm>
            <a:off x="914681" y="680245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4" name="CuadroTexto 533"/>
          <p:cNvSpPr txBox="1"/>
          <p:nvPr/>
        </p:nvSpPr>
        <p:spPr>
          <a:xfrm>
            <a:off x="2417431" y="6760565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935721" y="705533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37" name="CuadroTexto 536"/>
          <p:cNvSpPr txBox="1"/>
          <p:nvPr/>
        </p:nvSpPr>
        <p:spPr>
          <a:xfrm>
            <a:off x="944604" y="729335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2432156" y="7004608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9" name="CuadroTexto 538"/>
          <p:cNvSpPr txBox="1"/>
          <p:nvPr/>
        </p:nvSpPr>
        <p:spPr>
          <a:xfrm>
            <a:off x="3765011" y="7035438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1" name="CuadroTexto 540"/>
          <p:cNvSpPr txBox="1"/>
          <p:nvPr/>
        </p:nvSpPr>
        <p:spPr>
          <a:xfrm>
            <a:off x="2415898" y="7279053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2" name="CuadroTexto 541"/>
          <p:cNvSpPr txBox="1"/>
          <p:nvPr/>
        </p:nvSpPr>
        <p:spPr>
          <a:xfrm>
            <a:off x="3766951" y="7303380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927958" y="630132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2421679" y="6316873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6" name="CuadroTexto 545"/>
          <p:cNvSpPr txBox="1"/>
          <p:nvPr/>
        </p:nvSpPr>
        <p:spPr>
          <a:xfrm>
            <a:off x="3904912" y="630783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8" name="CuadroTexto 547"/>
          <p:cNvSpPr txBox="1"/>
          <p:nvPr/>
        </p:nvSpPr>
        <p:spPr>
          <a:xfrm>
            <a:off x="3767273" y="677326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5430681" y="653776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5423727" y="678414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5423727" y="703594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441136" y="72887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5423727" y="626852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5" name="Rectángulo redondeado 564"/>
          <p:cNvSpPr/>
          <p:nvPr/>
        </p:nvSpPr>
        <p:spPr>
          <a:xfrm>
            <a:off x="268941" y="7702581"/>
            <a:ext cx="6379915" cy="105497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6" name="CuadroTexto 565"/>
          <p:cNvSpPr txBox="1"/>
          <p:nvPr/>
        </p:nvSpPr>
        <p:spPr>
          <a:xfrm rot="16200000">
            <a:off x="45286" y="8111262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7" name="Conector recto 566"/>
          <p:cNvCxnSpPr/>
          <p:nvPr/>
        </p:nvCxnSpPr>
        <p:spPr>
          <a:xfrm>
            <a:off x="792597" y="7698209"/>
            <a:ext cx="0" cy="1059347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930620" y="794618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2061252" y="77539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3459252" y="77539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4628155" y="77539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930620" y="820296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2061252" y="79831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3459252" y="79831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4628155" y="79831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953725" y="8467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61252" y="82622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59252" y="82622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28155" y="82622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ector recto 579"/>
          <p:cNvCxnSpPr/>
          <p:nvPr/>
        </p:nvCxnSpPr>
        <p:spPr>
          <a:xfrm>
            <a:off x="2061190" y="85274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ector recto 580"/>
          <p:cNvCxnSpPr/>
          <p:nvPr/>
        </p:nvCxnSpPr>
        <p:spPr>
          <a:xfrm>
            <a:off x="3459190" y="85274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ector recto 581"/>
          <p:cNvCxnSpPr/>
          <p:nvPr/>
        </p:nvCxnSpPr>
        <p:spPr>
          <a:xfrm>
            <a:off x="4628093" y="85274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" name="CuadroTexto 582"/>
          <p:cNvSpPr txBox="1"/>
          <p:nvPr/>
        </p:nvSpPr>
        <p:spPr>
          <a:xfrm>
            <a:off x="945407" y="772296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45115" y="795063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924180" y="8195851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86" name="CuadroTexto 585"/>
          <p:cNvSpPr txBox="1"/>
          <p:nvPr/>
        </p:nvSpPr>
        <p:spPr>
          <a:xfrm>
            <a:off x="930620" y="844620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7" name="CuadroTexto 586"/>
          <p:cNvSpPr txBox="1"/>
          <p:nvPr/>
        </p:nvSpPr>
        <p:spPr>
          <a:xfrm>
            <a:off x="2371952" y="772452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3885080" y="770168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0" name="CuadroTexto 589"/>
          <p:cNvSpPr txBox="1"/>
          <p:nvPr/>
        </p:nvSpPr>
        <p:spPr>
          <a:xfrm>
            <a:off x="2368068" y="793839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1" name="CuadroTexto 590"/>
          <p:cNvSpPr txBox="1"/>
          <p:nvPr/>
        </p:nvSpPr>
        <p:spPr>
          <a:xfrm>
            <a:off x="3883296" y="795860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3" name="CuadroTexto 592"/>
          <p:cNvSpPr txBox="1"/>
          <p:nvPr/>
        </p:nvSpPr>
        <p:spPr>
          <a:xfrm>
            <a:off x="2361945" y="8188840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58,300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4" name="CuadroTexto 593"/>
          <p:cNvSpPr txBox="1"/>
          <p:nvPr/>
        </p:nvSpPr>
        <p:spPr>
          <a:xfrm>
            <a:off x="3704887" y="8211286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6" name="CuadroTexto 595"/>
          <p:cNvSpPr txBox="1"/>
          <p:nvPr/>
        </p:nvSpPr>
        <p:spPr>
          <a:xfrm>
            <a:off x="2348875" y="8456490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7" name="CuadroTexto 596"/>
          <p:cNvSpPr txBox="1"/>
          <p:nvPr/>
        </p:nvSpPr>
        <p:spPr>
          <a:xfrm>
            <a:off x="3691751" y="8459747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0" name="CuadroTexto 599"/>
          <p:cNvSpPr txBox="1"/>
          <p:nvPr/>
        </p:nvSpPr>
        <p:spPr>
          <a:xfrm>
            <a:off x="5441136" y="773365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1" name="CuadroTexto 600"/>
          <p:cNvSpPr txBox="1"/>
          <p:nvPr/>
        </p:nvSpPr>
        <p:spPr>
          <a:xfrm>
            <a:off x="5434182" y="798003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2" name="CuadroTexto 601"/>
          <p:cNvSpPr txBox="1"/>
          <p:nvPr/>
        </p:nvSpPr>
        <p:spPr>
          <a:xfrm>
            <a:off x="5434182" y="823183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3" name="CuadroTexto 602"/>
          <p:cNvSpPr txBox="1"/>
          <p:nvPr/>
        </p:nvSpPr>
        <p:spPr>
          <a:xfrm>
            <a:off x="5451591" y="848468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63AC2AE-2466-60CA-891B-9F8F410BFF0C}"/>
              </a:ext>
            </a:extLst>
          </p:cNvPr>
          <p:cNvSpPr txBox="1"/>
          <p:nvPr/>
        </p:nvSpPr>
        <p:spPr>
          <a:xfrm>
            <a:off x="3991751" y="9373336"/>
            <a:ext cx="2665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Precios vigentes hasta noviembre 2023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504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1973927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REENCUENTRO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595" name="Rectángulo redondeado 594"/>
          <p:cNvSpPr/>
          <p:nvPr/>
        </p:nvSpPr>
        <p:spPr>
          <a:xfrm>
            <a:off x="304695" y="1800269"/>
            <a:ext cx="6391783" cy="1643545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6" name="Conector recto 595"/>
          <p:cNvCxnSpPr/>
          <p:nvPr/>
        </p:nvCxnSpPr>
        <p:spPr>
          <a:xfrm>
            <a:off x="409033" y="221012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3451830" y="19007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ector recto 606"/>
          <p:cNvCxnSpPr/>
          <p:nvPr/>
        </p:nvCxnSpPr>
        <p:spPr>
          <a:xfrm>
            <a:off x="4667013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8" name="CuadroTexto 607"/>
          <p:cNvSpPr txBox="1"/>
          <p:nvPr/>
        </p:nvSpPr>
        <p:spPr>
          <a:xfrm>
            <a:off x="436390" y="1793341"/>
            <a:ext cx="139333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Familiar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(Ecológico) 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1" name="Conector recto 610"/>
          <p:cNvCxnSpPr/>
          <p:nvPr/>
        </p:nvCxnSpPr>
        <p:spPr>
          <a:xfrm>
            <a:off x="2104911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2" name="CuadroTexto 611"/>
          <p:cNvSpPr txBox="1"/>
          <p:nvPr/>
        </p:nvSpPr>
        <p:spPr>
          <a:xfrm>
            <a:off x="437822" y="2201206"/>
            <a:ext cx="15520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Horizontal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(Granito)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5" name="CuadroTexto 614"/>
          <p:cNvSpPr txBox="1"/>
          <p:nvPr/>
        </p:nvSpPr>
        <p:spPr>
          <a:xfrm>
            <a:off x="440833" y="2607751"/>
            <a:ext cx="93807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(3)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8" name="CuadroTexto 617"/>
          <p:cNvSpPr txBox="1"/>
          <p:nvPr/>
        </p:nvSpPr>
        <p:spPr>
          <a:xfrm>
            <a:off x="439475" y="2997308"/>
            <a:ext cx="90922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Clásico (4)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6" name="Conector recto 625"/>
          <p:cNvCxnSpPr/>
          <p:nvPr/>
        </p:nvCxnSpPr>
        <p:spPr>
          <a:xfrm>
            <a:off x="434324" y="261089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ector recto 626"/>
          <p:cNvCxnSpPr/>
          <p:nvPr/>
        </p:nvCxnSpPr>
        <p:spPr>
          <a:xfrm>
            <a:off x="3448974" y="2262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4667013" y="22811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2102055" y="22582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450607" y="302220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recto 631"/>
          <p:cNvCxnSpPr/>
          <p:nvPr/>
        </p:nvCxnSpPr>
        <p:spPr>
          <a:xfrm>
            <a:off x="3448974" y="26852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4667013" y="27034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102055" y="26805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3452615" y="31004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70654" y="31186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105696" y="3095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4" name="Rectángulo redondeado 653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56043" y="1422906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2355765" y="2231425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738661" y="18920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5417751" y="184862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367697" y="187347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736631" y="226930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2390822" y="2677817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3744494" y="2622939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/>
          <p:cNvSpPr txBox="1"/>
          <p:nvPr/>
        </p:nvSpPr>
        <p:spPr>
          <a:xfrm>
            <a:off x="2386992" y="3118677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/>
          <p:cNvSpPr txBox="1"/>
          <p:nvPr/>
        </p:nvSpPr>
        <p:spPr>
          <a:xfrm>
            <a:off x="3712525" y="306346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/>
          <p:cNvSpPr txBox="1"/>
          <p:nvPr/>
        </p:nvSpPr>
        <p:spPr>
          <a:xfrm>
            <a:off x="5406668" y="2285187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/>
          <p:cNvSpPr txBox="1"/>
          <p:nvPr/>
        </p:nvSpPr>
        <p:spPr>
          <a:xfrm>
            <a:off x="5423503" y="273643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7" name="CuadroTexto 476"/>
          <p:cNvSpPr txBox="1"/>
          <p:nvPr/>
        </p:nvSpPr>
        <p:spPr>
          <a:xfrm>
            <a:off x="5406668" y="3102485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/>
          <p:cNvSpPr txBox="1"/>
          <p:nvPr/>
        </p:nvSpPr>
        <p:spPr>
          <a:xfrm>
            <a:off x="1016476" y="384811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9" name="CuadroTexto 478"/>
          <p:cNvSpPr txBox="1"/>
          <p:nvPr/>
        </p:nvSpPr>
        <p:spPr>
          <a:xfrm>
            <a:off x="998576" y="4092629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1015247" y="435388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481" name="CuadroTexto 480"/>
          <p:cNvSpPr txBox="1"/>
          <p:nvPr/>
        </p:nvSpPr>
        <p:spPr>
          <a:xfrm>
            <a:off x="1019651" y="4622361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/>
          <p:cNvSpPr txBox="1"/>
          <p:nvPr/>
        </p:nvSpPr>
        <p:spPr>
          <a:xfrm>
            <a:off x="1029569" y="4875056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1022095" y="511666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Rectángulo redondeado 483"/>
          <p:cNvSpPr/>
          <p:nvPr/>
        </p:nvSpPr>
        <p:spPr>
          <a:xfrm>
            <a:off x="305070" y="3835419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5" name="CuadroTexto 484"/>
          <p:cNvSpPr txBox="1"/>
          <p:nvPr/>
        </p:nvSpPr>
        <p:spPr>
          <a:xfrm rot="16200000">
            <a:off x="193217" y="4403357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6" name="Conector recto 485"/>
          <p:cNvCxnSpPr/>
          <p:nvPr/>
        </p:nvCxnSpPr>
        <p:spPr>
          <a:xfrm>
            <a:off x="828726" y="3831047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966749" y="40790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2097381" y="38867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3495381" y="38867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4664284" y="38867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966749" y="433580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2097381" y="41159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3495381" y="41159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4664284" y="41159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989854" y="460037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2097381" y="4395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3495381" y="4395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4664284" y="4395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989854" y="48522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2097319" y="46603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3495319" y="46603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4664222" y="46603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980305" y="51118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2098103" y="49011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ector recto 504"/>
          <p:cNvCxnSpPr/>
          <p:nvPr/>
        </p:nvCxnSpPr>
        <p:spPr>
          <a:xfrm>
            <a:off x="3496103" y="49011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ector recto 505"/>
          <p:cNvCxnSpPr/>
          <p:nvPr/>
        </p:nvCxnSpPr>
        <p:spPr>
          <a:xfrm>
            <a:off x="4665006" y="49011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ector recto 506"/>
          <p:cNvCxnSpPr/>
          <p:nvPr/>
        </p:nvCxnSpPr>
        <p:spPr>
          <a:xfrm>
            <a:off x="2108882" y="5171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ector recto 507"/>
          <p:cNvCxnSpPr/>
          <p:nvPr/>
        </p:nvCxnSpPr>
        <p:spPr>
          <a:xfrm>
            <a:off x="3506882" y="5171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ector recto 508"/>
          <p:cNvCxnSpPr/>
          <p:nvPr/>
        </p:nvCxnSpPr>
        <p:spPr>
          <a:xfrm>
            <a:off x="4675785" y="5171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4" name="CuadroTexto 723"/>
          <p:cNvSpPr txBox="1"/>
          <p:nvPr/>
        </p:nvSpPr>
        <p:spPr>
          <a:xfrm>
            <a:off x="1013026" y="551074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5" name="CuadroTexto 724"/>
          <p:cNvSpPr txBox="1"/>
          <p:nvPr/>
        </p:nvSpPr>
        <p:spPr>
          <a:xfrm>
            <a:off x="995126" y="5755265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6" name="CuadroTexto 725"/>
          <p:cNvSpPr txBox="1"/>
          <p:nvPr/>
        </p:nvSpPr>
        <p:spPr>
          <a:xfrm>
            <a:off x="1011797" y="6016523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727" name="CuadroTexto 726"/>
          <p:cNvSpPr txBox="1"/>
          <p:nvPr/>
        </p:nvSpPr>
        <p:spPr>
          <a:xfrm>
            <a:off x="1016201" y="628499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9" name="CuadroTexto 728"/>
          <p:cNvSpPr txBox="1"/>
          <p:nvPr/>
        </p:nvSpPr>
        <p:spPr>
          <a:xfrm>
            <a:off x="1026119" y="6537692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2" name="CuadroTexto 731"/>
          <p:cNvSpPr txBox="1"/>
          <p:nvPr/>
        </p:nvSpPr>
        <p:spPr>
          <a:xfrm>
            <a:off x="1018645" y="6779301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3" name="Rectángulo redondeado 732"/>
          <p:cNvSpPr/>
          <p:nvPr/>
        </p:nvSpPr>
        <p:spPr>
          <a:xfrm>
            <a:off x="301620" y="5498055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4" name="CuadroTexto 733"/>
          <p:cNvSpPr txBox="1"/>
          <p:nvPr/>
        </p:nvSpPr>
        <p:spPr>
          <a:xfrm rot="16200000">
            <a:off x="189767" y="6065993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35" name="Conector recto 734"/>
          <p:cNvCxnSpPr/>
          <p:nvPr/>
        </p:nvCxnSpPr>
        <p:spPr>
          <a:xfrm>
            <a:off x="825276" y="5493683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ector recto 736"/>
          <p:cNvCxnSpPr/>
          <p:nvPr/>
        </p:nvCxnSpPr>
        <p:spPr>
          <a:xfrm>
            <a:off x="963299" y="574165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Conector recto 737"/>
          <p:cNvCxnSpPr/>
          <p:nvPr/>
        </p:nvCxnSpPr>
        <p:spPr>
          <a:xfrm>
            <a:off x="2093931" y="55493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ector recto 738"/>
          <p:cNvCxnSpPr/>
          <p:nvPr/>
        </p:nvCxnSpPr>
        <p:spPr>
          <a:xfrm>
            <a:off x="3491931" y="55493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5" name="Conector recto 744"/>
          <p:cNvCxnSpPr/>
          <p:nvPr/>
        </p:nvCxnSpPr>
        <p:spPr>
          <a:xfrm>
            <a:off x="4660834" y="55493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3" name="Conector recto 752"/>
          <p:cNvCxnSpPr/>
          <p:nvPr/>
        </p:nvCxnSpPr>
        <p:spPr>
          <a:xfrm>
            <a:off x="963299" y="59984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4" name="Conector recto 753"/>
          <p:cNvCxnSpPr/>
          <p:nvPr/>
        </p:nvCxnSpPr>
        <p:spPr>
          <a:xfrm>
            <a:off x="2093931" y="57785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Conector recto 755"/>
          <p:cNvCxnSpPr/>
          <p:nvPr/>
        </p:nvCxnSpPr>
        <p:spPr>
          <a:xfrm>
            <a:off x="3491931" y="57785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Conector recto 756"/>
          <p:cNvCxnSpPr/>
          <p:nvPr/>
        </p:nvCxnSpPr>
        <p:spPr>
          <a:xfrm>
            <a:off x="4660834" y="57785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ector recto 759"/>
          <p:cNvCxnSpPr/>
          <p:nvPr/>
        </p:nvCxnSpPr>
        <p:spPr>
          <a:xfrm>
            <a:off x="986404" y="62630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ector recto 762"/>
          <p:cNvCxnSpPr/>
          <p:nvPr/>
        </p:nvCxnSpPr>
        <p:spPr>
          <a:xfrm>
            <a:off x="2093931" y="60576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4" name="Conector recto 763"/>
          <p:cNvCxnSpPr/>
          <p:nvPr/>
        </p:nvCxnSpPr>
        <p:spPr>
          <a:xfrm>
            <a:off x="3491931" y="60576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ector recto 764"/>
          <p:cNvCxnSpPr/>
          <p:nvPr/>
        </p:nvCxnSpPr>
        <p:spPr>
          <a:xfrm>
            <a:off x="4660834" y="60576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Conector recto 765"/>
          <p:cNvCxnSpPr/>
          <p:nvPr/>
        </p:nvCxnSpPr>
        <p:spPr>
          <a:xfrm>
            <a:off x="986404" y="65148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ector recto 766"/>
          <p:cNvCxnSpPr/>
          <p:nvPr/>
        </p:nvCxnSpPr>
        <p:spPr>
          <a:xfrm>
            <a:off x="2093869" y="6322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ector recto 767"/>
          <p:cNvCxnSpPr/>
          <p:nvPr/>
        </p:nvCxnSpPr>
        <p:spPr>
          <a:xfrm>
            <a:off x="3491869" y="6322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recto 768"/>
          <p:cNvCxnSpPr/>
          <p:nvPr/>
        </p:nvCxnSpPr>
        <p:spPr>
          <a:xfrm>
            <a:off x="4660772" y="6322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ector recto 769"/>
          <p:cNvCxnSpPr/>
          <p:nvPr/>
        </p:nvCxnSpPr>
        <p:spPr>
          <a:xfrm>
            <a:off x="976855" y="677445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ector recto 770"/>
          <p:cNvCxnSpPr/>
          <p:nvPr/>
        </p:nvCxnSpPr>
        <p:spPr>
          <a:xfrm>
            <a:off x="2094653" y="65637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Conector recto 771"/>
          <p:cNvCxnSpPr/>
          <p:nvPr/>
        </p:nvCxnSpPr>
        <p:spPr>
          <a:xfrm>
            <a:off x="3492653" y="65637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ector recto 772"/>
          <p:cNvCxnSpPr/>
          <p:nvPr/>
        </p:nvCxnSpPr>
        <p:spPr>
          <a:xfrm>
            <a:off x="4661556" y="65637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4" name="Conector recto 773"/>
          <p:cNvCxnSpPr/>
          <p:nvPr/>
        </p:nvCxnSpPr>
        <p:spPr>
          <a:xfrm>
            <a:off x="2105432" y="683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ector recto 774"/>
          <p:cNvCxnSpPr/>
          <p:nvPr/>
        </p:nvCxnSpPr>
        <p:spPr>
          <a:xfrm>
            <a:off x="3503432" y="683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Conector recto 775"/>
          <p:cNvCxnSpPr/>
          <p:nvPr/>
        </p:nvCxnSpPr>
        <p:spPr>
          <a:xfrm>
            <a:off x="4672335" y="683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7" name="Rectángulo redondeado 776"/>
          <p:cNvSpPr/>
          <p:nvPr/>
        </p:nvSpPr>
        <p:spPr>
          <a:xfrm>
            <a:off x="272187" y="352489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9" name="CuadroTexto 778"/>
          <p:cNvSpPr txBox="1"/>
          <p:nvPr/>
        </p:nvSpPr>
        <p:spPr>
          <a:xfrm>
            <a:off x="2959289" y="3481236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80" name="CuadroTexto 779"/>
          <p:cNvSpPr txBox="1"/>
          <p:nvPr/>
        </p:nvSpPr>
        <p:spPr>
          <a:xfrm>
            <a:off x="2461415" y="383431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1" name="CuadroTexto 780"/>
          <p:cNvSpPr txBox="1"/>
          <p:nvPr/>
        </p:nvSpPr>
        <p:spPr>
          <a:xfrm>
            <a:off x="2450647" y="406058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8" name="CuadroTexto 837"/>
          <p:cNvSpPr txBox="1"/>
          <p:nvPr/>
        </p:nvSpPr>
        <p:spPr>
          <a:xfrm>
            <a:off x="2427551" y="4305158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9" name="CuadroTexto 838"/>
          <p:cNvSpPr txBox="1"/>
          <p:nvPr/>
        </p:nvSpPr>
        <p:spPr>
          <a:xfrm>
            <a:off x="2433485" y="456957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0" name="CuadroTexto 839"/>
          <p:cNvSpPr txBox="1"/>
          <p:nvPr/>
        </p:nvSpPr>
        <p:spPr>
          <a:xfrm>
            <a:off x="2461415" y="4820971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1" name="CuadroTexto 840"/>
          <p:cNvSpPr txBox="1"/>
          <p:nvPr/>
        </p:nvSpPr>
        <p:spPr>
          <a:xfrm>
            <a:off x="2466134" y="5089331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2" name="CuadroTexto 841"/>
          <p:cNvSpPr txBox="1"/>
          <p:nvPr/>
        </p:nvSpPr>
        <p:spPr>
          <a:xfrm>
            <a:off x="5427373" y="381513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3" name="CuadroTexto 842"/>
          <p:cNvSpPr txBox="1"/>
          <p:nvPr/>
        </p:nvSpPr>
        <p:spPr>
          <a:xfrm>
            <a:off x="5446179" y="4096457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4" name="CuadroTexto 843"/>
          <p:cNvSpPr txBox="1"/>
          <p:nvPr/>
        </p:nvSpPr>
        <p:spPr>
          <a:xfrm>
            <a:off x="5459310" y="4571921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5" name="CuadroTexto 844"/>
          <p:cNvSpPr txBox="1"/>
          <p:nvPr/>
        </p:nvSpPr>
        <p:spPr>
          <a:xfrm>
            <a:off x="5459310" y="4852247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6" name="CuadroTexto 845"/>
          <p:cNvSpPr txBox="1"/>
          <p:nvPr/>
        </p:nvSpPr>
        <p:spPr>
          <a:xfrm>
            <a:off x="5446179" y="513883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7" name="CuadroTexto 846"/>
          <p:cNvSpPr txBox="1"/>
          <p:nvPr/>
        </p:nvSpPr>
        <p:spPr>
          <a:xfrm>
            <a:off x="5460526" y="433285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8" name="CuadroTexto 847"/>
          <p:cNvSpPr txBox="1"/>
          <p:nvPr/>
        </p:nvSpPr>
        <p:spPr>
          <a:xfrm>
            <a:off x="5457721" y="551336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9" name="CuadroTexto 848"/>
          <p:cNvSpPr txBox="1"/>
          <p:nvPr/>
        </p:nvSpPr>
        <p:spPr>
          <a:xfrm>
            <a:off x="5476527" y="5794682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0" name="CuadroTexto 849"/>
          <p:cNvSpPr txBox="1"/>
          <p:nvPr/>
        </p:nvSpPr>
        <p:spPr>
          <a:xfrm>
            <a:off x="5489658" y="627014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1" name="CuadroTexto 850"/>
          <p:cNvSpPr txBox="1"/>
          <p:nvPr/>
        </p:nvSpPr>
        <p:spPr>
          <a:xfrm>
            <a:off x="5489658" y="6550472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2" name="CuadroTexto 851"/>
          <p:cNvSpPr txBox="1"/>
          <p:nvPr/>
        </p:nvSpPr>
        <p:spPr>
          <a:xfrm>
            <a:off x="5476527" y="683706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3" name="CuadroTexto 852"/>
          <p:cNvSpPr txBox="1"/>
          <p:nvPr/>
        </p:nvSpPr>
        <p:spPr>
          <a:xfrm>
            <a:off x="5490874" y="6031081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4" name="CuadroTexto 853"/>
          <p:cNvSpPr txBox="1"/>
          <p:nvPr/>
        </p:nvSpPr>
        <p:spPr>
          <a:xfrm>
            <a:off x="2468801" y="549836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5" name="CuadroTexto 854"/>
          <p:cNvSpPr txBox="1"/>
          <p:nvPr/>
        </p:nvSpPr>
        <p:spPr>
          <a:xfrm>
            <a:off x="2442118" y="5741525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6" name="CuadroTexto 855"/>
          <p:cNvSpPr txBox="1"/>
          <p:nvPr/>
        </p:nvSpPr>
        <p:spPr>
          <a:xfrm>
            <a:off x="2453084" y="6002952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7" name="CuadroTexto 856"/>
          <p:cNvSpPr txBox="1"/>
          <p:nvPr/>
        </p:nvSpPr>
        <p:spPr>
          <a:xfrm>
            <a:off x="2449993" y="6243072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8" name="CuadroTexto 857"/>
          <p:cNvSpPr txBox="1"/>
          <p:nvPr/>
        </p:nvSpPr>
        <p:spPr>
          <a:xfrm>
            <a:off x="2440795" y="6503133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9" name="CuadroTexto 858"/>
          <p:cNvSpPr txBox="1"/>
          <p:nvPr/>
        </p:nvSpPr>
        <p:spPr>
          <a:xfrm>
            <a:off x="2449110" y="675282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0" name="CuadroTexto 859"/>
          <p:cNvSpPr txBox="1"/>
          <p:nvPr/>
        </p:nvSpPr>
        <p:spPr>
          <a:xfrm>
            <a:off x="3913542" y="385642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1" name="CuadroTexto 860"/>
          <p:cNvSpPr txBox="1"/>
          <p:nvPr/>
        </p:nvSpPr>
        <p:spPr>
          <a:xfrm>
            <a:off x="3920586" y="406910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2" name="CuadroTexto 861"/>
          <p:cNvSpPr txBox="1"/>
          <p:nvPr/>
        </p:nvSpPr>
        <p:spPr>
          <a:xfrm>
            <a:off x="3910790" y="43799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3" name="CuadroTexto 862"/>
          <p:cNvSpPr txBox="1"/>
          <p:nvPr/>
        </p:nvSpPr>
        <p:spPr>
          <a:xfrm>
            <a:off x="3917834" y="459263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4" name="CuadroTexto 863"/>
          <p:cNvSpPr txBox="1"/>
          <p:nvPr/>
        </p:nvSpPr>
        <p:spPr>
          <a:xfrm>
            <a:off x="3917834" y="488021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5" name="CuadroTexto 864"/>
          <p:cNvSpPr txBox="1"/>
          <p:nvPr/>
        </p:nvSpPr>
        <p:spPr>
          <a:xfrm>
            <a:off x="3924878" y="509289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6" name="CuadroTexto 865"/>
          <p:cNvSpPr txBox="1"/>
          <p:nvPr/>
        </p:nvSpPr>
        <p:spPr>
          <a:xfrm>
            <a:off x="3916507" y="546499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7" name="CuadroTexto 866"/>
          <p:cNvSpPr txBox="1"/>
          <p:nvPr/>
        </p:nvSpPr>
        <p:spPr>
          <a:xfrm>
            <a:off x="3938333" y="578110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8" name="CuadroTexto 867"/>
          <p:cNvSpPr txBox="1"/>
          <p:nvPr/>
        </p:nvSpPr>
        <p:spPr>
          <a:xfrm>
            <a:off x="3944596" y="599814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9" name="CuadroTexto 868"/>
          <p:cNvSpPr txBox="1"/>
          <p:nvPr/>
        </p:nvSpPr>
        <p:spPr>
          <a:xfrm>
            <a:off x="3951640" y="621081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70" name="CuadroTexto 869"/>
          <p:cNvSpPr txBox="1"/>
          <p:nvPr/>
        </p:nvSpPr>
        <p:spPr>
          <a:xfrm>
            <a:off x="3951640" y="649839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71" name="CuadroTexto 870"/>
          <p:cNvSpPr txBox="1"/>
          <p:nvPr/>
        </p:nvSpPr>
        <p:spPr>
          <a:xfrm>
            <a:off x="3958684" y="671107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72" name="Rectángulo redondeado 871"/>
          <p:cNvSpPr/>
          <p:nvPr/>
        </p:nvSpPr>
        <p:spPr>
          <a:xfrm>
            <a:off x="277836" y="7130152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3" name="CuadroTexto 872"/>
          <p:cNvSpPr txBox="1"/>
          <p:nvPr/>
        </p:nvSpPr>
        <p:spPr>
          <a:xfrm>
            <a:off x="2794891" y="7103215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74" name="Rectángulo redondeado 873"/>
          <p:cNvSpPr/>
          <p:nvPr/>
        </p:nvSpPr>
        <p:spPr>
          <a:xfrm>
            <a:off x="289111" y="7503939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77" name="Conector recto 876"/>
          <p:cNvCxnSpPr/>
          <p:nvPr/>
        </p:nvCxnSpPr>
        <p:spPr>
          <a:xfrm>
            <a:off x="511722" y="7747543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ector recto 877"/>
          <p:cNvCxnSpPr/>
          <p:nvPr/>
        </p:nvCxnSpPr>
        <p:spPr>
          <a:xfrm>
            <a:off x="2081422" y="75552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9" name="Conector recto 878"/>
          <p:cNvCxnSpPr/>
          <p:nvPr/>
        </p:nvCxnSpPr>
        <p:spPr>
          <a:xfrm>
            <a:off x="3479422" y="75552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0" name="Conector recto 879"/>
          <p:cNvCxnSpPr/>
          <p:nvPr/>
        </p:nvCxnSpPr>
        <p:spPr>
          <a:xfrm>
            <a:off x="4648325" y="75552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1" name="Conector recto 880"/>
          <p:cNvCxnSpPr/>
          <p:nvPr/>
        </p:nvCxnSpPr>
        <p:spPr>
          <a:xfrm>
            <a:off x="511722" y="8004324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ector recto 881"/>
          <p:cNvCxnSpPr/>
          <p:nvPr/>
        </p:nvCxnSpPr>
        <p:spPr>
          <a:xfrm>
            <a:off x="2081422" y="77844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Conector recto 882"/>
          <p:cNvCxnSpPr/>
          <p:nvPr/>
        </p:nvCxnSpPr>
        <p:spPr>
          <a:xfrm>
            <a:off x="3479422" y="77844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Conector recto 883"/>
          <p:cNvCxnSpPr/>
          <p:nvPr/>
        </p:nvCxnSpPr>
        <p:spPr>
          <a:xfrm>
            <a:off x="4648325" y="77844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6" name="Conector recto 885"/>
          <p:cNvCxnSpPr/>
          <p:nvPr/>
        </p:nvCxnSpPr>
        <p:spPr>
          <a:xfrm>
            <a:off x="2081422" y="80635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7" name="Conector recto 886"/>
          <p:cNvCxnSpPr/>
          <p:nvPr/>
        </p:nvCxnSpPr>
        <p:spPr>
          <a:xfrm>
            <a:off x="3479422" y="80635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Conector recto 887"/>
          <p:cNvCxnSpPr/>
          <p:nvPr/>
        </p:nvCxnSpPr>
        <p:spPr>
          <a:xfrm>
            <a:off x="4648325" y="80635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" name="Conector recto 889"/>
          <p:cNvCxnSpPr/>
          <p:nvPr/>
        </p:nvCxnSpPr>
        <p:spPr>
          <a:xfrm>
            <a:off x="2081360" y="83288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Conector recto 890"/>
          <p:cNvCxnSpPr/>
          <p:nvPr/>
        </p:nvCxnSpPr>
        <p:spPr>
          <a:xfrm>
            <a:off x="3479360" y="83288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2" name="Conector recto 891"/>
          <p:cNvCxnSpPr/>
          <p:nvPr/>
        </p:nvCxnSpPr>
        <p:spPr>
          <a:xfrm>
            <a:off x="4648263" y="83288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3" name="Conector recto 892"/>
          <p:cNvCxnSpPr/>
          <p:nvPr/>
        </p:nvCxnSpPr>
        <p:spPr>
          <a:xfrm>
            <a:off x="2082144" y="85696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Conector recto 893"/>
          <p:cNvCxnSpPr/>
          <p:nvPr/>
        </p:nvCxnSpPr>
        <p:spPr>
          <a:xfrm>
            <a:off x="3480144" y="85696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5" name="Conector recto 894"/>
          <p:cNvCxnSpPr/>
          <p:nvPr/>
        </p:nvCxnSpPr>
        <p:spPr>
          <a:xfrm>
            <a:off x="4649047" y="85696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1" name="Conector recto 900"/>
          <p:cNvCxnSpPr/>
          <p:nvPr/>
        </p:nvCxnSpPr>
        <p:spPr>
          <a:xfrm>
            <a:off x="511722" y="8264731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2" name="Conector recto 901"/>
          <p:cNvCxnSpPr/>
          <p:nvPr/>
        </p:nvCxnSpPr>
        <p:spPr>
          <a:xfrm>
            <a:off x="511722" y="8521512"/>
            <a:ext cx="5925468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3" name="CuadroTexto 902"/>
          <p:cNvSpPr txBox="1"/>
          <p:nvPr/>
        </p:nvSpPr>
        <p:spPr>
          <a:xfrm>
            <a:off x="576079" y="7522163"/>
            <a:ext cx="7809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Parvulito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4" name="CuadroTexto 903"/>
          <p:cNvSpPr txBox="1"/>
          <p:nvPr/>
        </p:nvSpPr>
        <p:spPr>
          <a:xfrm>
            <a:off x="2498988" y="7521298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5" name="CuadroTexto 904"/>
          <p:cNvSpPr txBox="1"/>
          <p:nvPr/>
        </p:nvSpPr>
        <p:spPr>
          <a:xfrm>
            <a:off x="3944290" y="747374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6" name="CuadroTexto 905"/>
          <p:cNvSpPr txBox="1"/>
          <p:nvPr/>
        </p:nvSpPr>
        <p:spPr>
          <a:xfrm>
            <a:off x="5511299" y="7465610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7" name="CuadroTexto 906"/>
          <p:cNvSpPr txBox="1"/>
          <p:nvPr/>
        </p:nvSpPr>
        <p:spPr>
          <a:xfrm>
            <a:off x="568421" y="7787091"/>
            <a:ext cx="8418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Párvulo VCE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498988" y="7743820"/>
            <a:ext cx="5902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9" name="CuadroTexto 908"/>
          <p:cNvSpPr txBox="1"/>
          <p:nvPr/>
        </p:nvSpPr>
        <p:spPr>
          <a:xfrm>
            <a:off x="3910790" y="774784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1" name="CuadroTexto 910"/>
          <p:cNvSpPr txBox="1"/>
          <p:nvPr/>
        </p:nvSpPr>
        <p:spPr>
          <a:xfrm>
            <a:off x="559599" y="8016714"/>
            <a:ext cx="1213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2" name="CuadroTexto 911"/>
          <p:cNvSpPr txBox="1"/>
          <p:nvPr/>
        </p:nvSpPr>
        <p:spPr>
          <a:xfrm>
            <a:off x="2498988" y="7984523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3" name="CuadroTexto 912"/>
          <p:cNvSpPr txBox="1"/>
          <p:nvPr/>
        </p:nvSpPr>
        <p:spPr>
          <a:xfrm>
            <a:off x="568421" y="8273427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4" name="CuadroTexto 913"/>
          <p:cNvSpPr txBox="1"/>
          <p:nvPr/>
        </p:nvSpPr>
        <p:spPr>
          <a:xfrm>
            <a:off x="587390" y="8522042"/>
            <a:ext cx="10294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Columbarios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5" name="CuadroTexto 914"/>
          <p:cNvSpPr txBox="1"/>
          <p:nvPr/>
        </p:nvSpPr>
        <p:spPr>
          <a:xfrm>
            <a:off x="2506368" y="828202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6" name="CuadroTexto 915"/>
          <p:cNvSpPr txBox="1"/>
          <p:nvPr/>
        </p:nvSpPr>
        <p:spPr>
          <a:xfrm>
            <a:off x="2541517" y="852930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7" name="CuadroTexto 916"/>
          <p:cNvSpPr txBox="1"/>
          <p:nvPr/>
        </p:nvSpPr>
        <p:spPr>
          <a:xfrm>
            <a:off x="3781971" y="803195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8" name="CuadroTexto 917"/>
          <p:cNvSpPr txBox="1"/>
          <p:nvPr/>
        </p:nvSpPr>
        <p:spPr>
          <a:xfrm>
            <a:off x="3789983" y="825168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9" name="CuadroTexto 918"/>
          <p:cNvSpPr txBox="1"/>
          <p:nvPr/>
        </p:nvSpPr>
        <p:spPr>
          <a:xfrm>
            <a:off x="3803304" y="8495558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0" name="CuadroTexto 919"/>
          <p:cNvSpPr txBox="1"/>
          <p:nvPr/>
        </p:nvSpPr>
        <p:spPr>
          <a:xfrm>
            <a:off x="5517523" y="7773836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1" name="CuadroTexto 920"/>
          <p:cNvSpPr txBox="1"/>
          <p:nvPr/>
        </p:nvSpPr>
        <p:spPr>
          <a:xfrm>
            <a:off x="5525070" y="803126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2" name="CuadroTexto 921"/>
          <p:cNvSpPr txBox="1"/>
          <p:nvPr/>
        </p:nvSpPr>
        <p:spPr>
          <a:xfrm>
            <a:off x="5535513" y="8273427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3" name="CuadroTexto 922"/>
          <p:cNvSpPr txBox="1"/>
          <p:nvPr/>
        </p:nvSpPr>
        <p:spPr>
          <a:xfrm>
            <a:off x="5542709" y="8516023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4" name="CuadroTexto 923"/>
          <p:cNvSpPr txBox="1"/>
          <p:nvPr/>
        </p:nvSpPr>
        <p:spPr>
          <a:xfrm>
            <a:off x="277836" y="8842504"/>
            <a:ext cx="5530681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Mausoleo ecológico de S/ 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Mausoleo en granito de S/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Mausoleo vertical de S/ 35,000.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de S/ 10,000.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servicio de inhumación para reducciones en mausoleos será de S/ 600.00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7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1973927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REENCUENTRO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862" name="CuadroTexto 861"/>
          <p:cNvSpPr txBox="1"/>
          <p:nvPr/>
        </p:nvSpPr>
        <p:spPr>
          <a:xfrm>
            <a:off x="5376476" y="2278617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3" name="CuadroTexto 862"/>
          <p:cNvSpPr txBox="1"/>
          <p:nvPr/>
        </p:nvSpPr>
        <p:spPr>
          <a:xfrm>
            <a:off x="5386169" y="2592962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4" name="CuadroTexto 863"/>
          <p:cNvSpPr txBox="1"/>
          <p:nvPr/>
        </p:nvSpPr>
        <p:spPr>
          <a:xfrm>
            <a:off x="5383949" y="290951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5" name="CuadroTexto 864"/>
          <p:cNvSpPr txBox="1"/>
          <p:nvPr/>
        </p:nvSpPr>
        <p:spPr>
          <a:xfrm>
            <a:off x="5383949" y="3256071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6" name="CuadroTexto 865"/>
          <p:cNvSpPr txBox="1"/>
          <p:nvPr/>
        </p:nvSpPr>
        <p:spPr>
          <a:xfrm>
            <a:off x="5383949" y="361857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7" name="Rectángulo redondeado 866"/>
          <p:cNvSpPr/>
          <p:nvPr/>
        </p:nvSpPr>
        <p:spPr>
          <a:xfrm>
            <a:off x="242926" y="1869887"/>
            <a:ext cx="6416488" cy="203816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8" name="CuadroTexto 867"/>
          <p:cNvSpPr txBox="1"/>
          <p:nvPr/>
        </p:nvSpPr>
        <p:spPr>
          <a:xfrm rot="16200000">
            <a:off x="-157116" y="2844076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869" name="Conector recto 868"/>
          <p:cNvCxnSpPr/>
          <p:nvPr/>
        </p:nvCxnSpPr>
        <p:spPr>
          <a:xfrm>
            <a:off x="784868" y="1869887"/>
            <a:ext cx="0" cy="203816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0" name="Conector recto 869"/>
          <p:cNvCxnSpPr/>
          <p:nvPr/>
        </p:nvCxnSpPr>
        <p:spPr>
          <a:xfrm>
            <a:off x="922891" y="21926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1" name="Conector recto 870"/>
          <p:cNvCxnSpPr/>
          <p:nvPr/>
        </p:nvCxnSpPr>
        <p:spPr>
          <a:xfrm>
            <a:off x="2053523" y="19212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Conector recto 871"/>
          <p:cNvCxnSpPr/>
          <p:nvPr/>
        </p:nvCxnSpPr>
        <p:spPr>
          <a:xfrm>
            <a:off x="3451170" y="19260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Conector recto 872"/>
          <p:cNvCxnSpPr/>
          <p:nvPr/>
        </p:nvCxnSpPr>
        <p:spPr>
          <a:xfrm>
            <a:off x="4602310" y="19131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4" name="CuadroTexto 873"/>
          <p:cNvSpPr txBox="1"/>
          <p:nvPr/>
        </p:nvSpPr>
        <p:spPr>
          <a:xfrm>
            <a:off x="902385" y="1908350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75" name="Conector recto 874"/>
          <p:cNvCxnSpPr/>
          <p:nvPr/>
        </p:nvCxnSpPr>
        <p:spPr>
          <a:xfrm>
            <a:off x="933705" y="25299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6" name="Conector recto 875"/>
          <p:cNvCxnSpPr/>
          <p:nvPr/>
        </p:nvCxnSpPr>
        <p:spPr>
          <a:xfrm>
            <a:off x="2064337" y="22584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7" name="Conector recto 876"/>
          <p:cNvCxnSpPr/>
          <p:nvPr/>
        </p:nvCxnSpPr>
        <p:spPr>
          <a:xfrm>
            <a:off x="3461984" y="22632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ector recto 877"/>
          <p:cNvCxnSpPr/>
          <p:nvPr/>
        </p:nvCxnSpPr>
        <p:spPr>
          <a:xfrm>
            <a:off x="4613124" y="22504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9" name="CuadroTexto 878"/>
          <p:cNvSpPr txBox="1"/>
          <p:nvPr/>
        </p:nvSpPr>
        <p:spPr>
          <a:xfrm>
            <a:off x="913199" y="2245608"/>
            <a:ext cx="5501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0" name="CuadroTexto 879"/>
          <p:cNvSpPr txBox="1"/>
          <p:nvPr/>
        </p:nvSpPr>
        <p:spPr>
          <a:xfrm>
            <a:off x="2427426" y="2245168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81" name="Conector recto 880"/>
          <p:cNvCxnSpPr/>
          <p:nvPr/>
        </p:nvCxnSpPr>
        <p:spPr>
          <a:xfrm>
            <a:off x="943398" y="284429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ector recto 881"/>
          <p:cNvCxnSpPr/>
          <p:nvPr/>
        </p:nvCxnSpPr>
        <p:spPr>
          <a:xfrm>
            <a:off x="2074030" y="25728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Conector recto 882"/>
          <p:cNvCxnSpPr/>
          <p:nvPr/>
        </p:nvCxnSpPr>
        <p:spPr>
          <a:xfrm>
            <a:off x="3471677" y="25776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Conector recto 883"/>
          <p:cNvCxnSpPr/>
          <p:nvPr/>
        </p:nvCxnSpPr>
        <p:spPr>
          <a:xfrm>
            <a:off x="4622817" y="25647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5" name="CuadroTexto 884"/>
          <p:cNvSpPr txBox="1"/>
          <p:nvPr/>
        </p:nvSpPr>
        <p:spPr>
          <a:xfrm>
            <a:off x="922891" y="2559953"/>
            <a:ext cx="5677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6" name="CuadroTexto 885"/>
          <p:cNvSpPr txBox="1"/>
          <p:nvPr/>
        </p:nvSpPr>
        <p:spPr>
          <a:xfrm>
            <a:off x="2437118" y="2559513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87" name="Conector recto 886"/>
          <p:cNvCxnSpPr/>
          <p:nvPr/>
        </p:nvCxnSpPr>
        <p:spPr>
          <a:xfrm>
            <a:off x="941178" y="31608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Conector recto 887"/>
          <p:cNvCxnSpPr/>
          <p:nvPr/>
        </p:nvCxnSpPr>
        <p:spPr>
          <a:xfrm>
            <a:off x="2071810" y="2889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" name="Conector recto 888"/>
          <p:cNvCxnSpPr/>
          <p:nvPr/>
        </p:nvCxnSpPr>
        <p:spPr>
          <a:xfrm>
            <a:off x="3469457" y="28941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" name="Conector recto 889"/>
          <p:cNvCxnSpPr/>
          <p:nvPr/>
        </p:nvCxnSpPr>
        <p:spPr>
          <a:xfrm>
            <a:off x="4620597" y="28813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1" name="CuadroTexto 890"/>
          <p:cNvSpPr txBox="1"/>
          <p:nvPr/>
        </p:nvSpPr>
        <p:spPr>
          <a:xfrm>
            <a:off x="920671" y="2876505"/>
            <a:ext cx="56137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92" name="CuadroTexto 891"/>
          <p:cNvSpPr txBox="1"/>
          <p:nvPr/>
        </p:nvSpPr>
        <p:spPr>
          <a:xfrm>
            <a:off x="2434898" y="2876065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93" name="Conector recto 892"/>
          <p:cNvCxnSpPr/>
          <p:nvPr/>
        </p:nvCxnSpPr>
        <p:spPr>
          <a:xfrm>
            <a:off x="941178" y="35074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Conector recto 893"/>
          <p:cNvCxnSpPr/>
          <p:nvPr/>
        </p:nvCxnSpPr>
        <p:spPr>
          <a:xfrm>
            <a:off x="2071810" y="32359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5" name="Conector recto 894"/>
          <p:cNvCxnSpPr/>
          <p:nvPr/>
        </p:nvCxnSpPr>
        <p:spPr>
          <a:xfrm>
            <a:off x="3469457" y="32407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6" name="Conector recto 895"/>
          <p:cNvCxnSpPr/>
          <p:nvPr/>
        </p:nvCxnSpPr>
        <p:spPr>
          <a:xfrm>
            <a:off x="4620597" y="32278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7" name="CuadroTexto 896"/>
          <p:cNvSpPr txBox="1"/>
          <p:nvPr/>
        </p:nvSpPr>
        <p:spPr>
          <a:xfrm>
            <a:off x="920672" y="3223062"/>
            <a:ext cx="5597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98" name="CuadroTexto 897"/>
          <p:cNvSpPr txBox="1"/>
          <p:nvPr/>
        </p:nvSpPr>
        <p:spPr>
          <a:xfrm>
            <a:off x="2434898" y="3222622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899" name="Conector recto 898"/>
          <p:cNvCxnSpPr/>
          <p:nvPr/>
        </p:nvCxnSpPr>
        <p:spPr>
          <a:xfrm>
            <a:off x="2071810" y="35984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0" name="Conector recto 899"/>
          <p:cNvCxnSpPr/>
          <p:nvPr/>
        </p:nvCxnSpPr>
        <p:spPr>
          <a:xfrm>
            <a:off x="3469457" y="36032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1" name="Conector recto 900"/>
          <p:cNvCxnSpPr/>
          <p:nvPr/>
        </p:nvCxnSpPr>
        <p:spPr>
          <a:xfrm>
            <a:off x="4620597" y="3590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2" name="CuadroTexto 901"/>
          <p:cNvSpPr txBox="1"/>
          <p:nvPr/>
        </p:nvSpPr>
        <p:spPr>
          <a:xfrm>
            <a:off x="920671" y="3585565"/>
            <a:ext cx="5677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3" name="CuadroTexto 902"/>
          <p:cNvSpPr txBox="1"/>
          <p:nvPr/>
        </p:nvSpPr>
        <p:spPr>
          <a:xfrm>
            <a:off x="2434898" y="3585125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4" name="CuadroTexto 903"/>
          <p:cNvSpPr txBox="1"/>
          <p:nvPr/>
        </p:nvSpPr>
        <p:spPr>
          <a:xfrm>
            <a:off x="3913697" y="188589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5" name="CuadroTexto 904"/>
          <p:cNvSpPr txBox="1"/>
          <p:nvPr/>
        </p:nvSpPr>
        <p:spPr>
          <a:xfrm>
            <a:off x="3702269" y="2169128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6" name="CuadroTexto 905"/>
          <p:cNvSpPr txBox="1"/>
          <p:nvPr/>
        </p:nvSpPr>
        <p:spPr>
          <a:xfrm>
            <a:off x="3711389" y="2519681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7" name="Rectángulo redondeado 906"/>
          <p:cNvSpPr/>
          <p:nvPr/>
        </p:nvSpPr>
        <p:spPr>
          <a:xfrm>
            <a:off x="242926" y="149073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909" name="CuadroTexto 908"/>
          <p:cNvSpPr txBox="1"/>
          <p:nvPr/>
        </p:nvSpPr>
        <p:spPr>
          <a:xfrm>
            <a:off x="2563532" y="186558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0" name="CuadroTexto 909"/>
          <p:cNvSpPr txBox="1"/>
          <p:nvPr/>
        </p:nvSpPr>
        <p:spPr>
          <a:xfrm>
            <a:off x="5510327" y="186558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1" name="CuadroTexto 910"/>
          <p:cNvSpPr txBox="1"/>
          <p:nvPr/>
        </p:nvSpPr>
        <p:spPr>
          <a:xfrm>
            <a:off x="3708013" y="2884299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2" name="CuadroTexto 911"/>
          <p:cNvSpPr txBox="1"/>
          <p:nvPr/>
        </p:nvSpPr>
        <p:spPr>
          <a:xfrm>
            <a:off x="3717132" y="3234852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3" name="CuadroTexto 912"/>
          <p:cNvSpPr txBox="1"/>
          <p:nvPr/>
        </p:nvSpPr>
        <p:spPr>
          <a:xfrm>
            <a:off x="3742755" y="3577133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4" name="Rectángulo redondeado 913"/>
          <p:cNvSpPr/>
          <p:nvPr/>
        </p:nvSpPr>
        <p:spPr>
          <a:xfrm>
            <a:off x="261213" y="406537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5" name="CuadroTexto 914"/>
          <p:cNvSpPr txBox="1"/>
          <p:nvPr/>
        </p:nvSpPr>
        <p:spPr>
          <a:xfrm>
            <a:off x="2906469" y="4057360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916" name="Rectángulo redondeado 915"/>
          <p:cNvSpPr/>
          <p:nvPr/>
        </p:nvSpPr>
        <p:spPr>
          <a:xfrm>
            <a:off x="242926" y="4396443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7" name="CuadroTexto 916"/>
          <p:cNvSpPr txBox="1"/>
          <p:nvPr/>
        </p:nvSpPr>
        <p:spPr>
          <a:xfrm rot="16200000">
            <a:off x="144218" y="4774503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18" name="Conector recto 917"/>
          <p:cNvCxnSpPr/>
          <p:nvPr/>
        </p:nvCxnSpPr>
        <p:spPr>
          <a:xfrm>
            <a:off x="784868" y="4396445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9" name="Conector recto 918"/>
          <p:cNvCxnSpPr/>
          <p:nvPr/>
        </p:nvCxnSpPr>
        <p:spPr>
          <a:xfrm>
            <a:off x="922891" y="47192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0" name="Conector recto 919"/>
          <p:cNvCxnSpPr/>
          <p:nvPr/>
        </p:nvCxnSpPr>
        <p:spPr>
          <a:xfrm>
            <a:off x="2053523" y="44477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" name="Conector recto 920"/>
          <p:cNvCxnSpPr/>
          <p:nvPr/>
        </p:nvCxnSpPr>
        <p:spPr>
          <a:xfrm>
            <a:off x="3451170" y="44525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" name="Conector recto 921"/>
          <p:cNvCxnSpPr/>
          <p:nvPr/>
        </p:nvCxnSpPr>
        <p:spPr>
          <a:xfrm>
            <a:off x="4602310" y="44397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" name="CuadroTexto 922"/>
          <p:cNvSpPr txBox="1"/>
          <p:nvPr/>
        </p:nvSpPr>
        <p:spPr>
          <a:xfrm>
            <a:off x="902385" y="443490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4" name="CuadroTexto 923"/>
          <p:cNvSpPr txBox="1"/>
          <p:nvPr/>
        </p:nvSpPr>
        <p:spPr>
          <a:xfrm>
            <a:off x="2445133" y="443404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5" name="CuadroTexto 924"/>
          <p:cNvSpPr txBox="1"/>
          <p:nvPr/>
        </p:nvSpPr>
        <p:spPr>
          <a:xfrm>
            <a:off x="3787769" y="4410908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6" name="CuadroTexto 925"/>
          <p:cNvSpPr txBox="1"/>
          <p:nvPr/>
        </p:nvSpPr>
        <p:spPr>
          <a:xfrm>
            <a:off x="5340408" y="4413231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27" name="Conector recto 926"/>
          <p:cNvCxnSpPr/>
          <p:nvPr/>
        </p:nvCxnSpPr>
        <p:spPr>
          <a:xfrm>
            <a:off x="933705" y="505650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8" name="Conector recto 927"/>
          <p:cNvCxnSpPr/>
          <p:nvPr/>
        </p:nvCxnSpPr>
        <p:spPr>
          <a:xfrm>
            <a:off x="2064337" y="47850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9" name="Conector recto 928"/>
          <p:cNvCxnSpPr/>
          <p:nvPr/>
        </p:nvCxnSpPr>
        <p:spPr>
          <a:xfrm>
            <a:off x="3461984" y="47898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0" name="Conector recto 929"/>
          <p:cNvCxnSpPr/>
          <p:nvPr/>
        </p:nvCxnSpPr>
        <p:spPr>
          <a:xfrm>
            <a:off x="4613124" y="47769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1" name="CuadroTexto 930"/>
          <p:cNvSpPr txBox="1"/>
          <p:nvPr/>
        </p:nvSpPr>
        <p:spPr>
          <a:xfrm>
            <a:off x="913199" y="4772165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2" name="CuadroTexto 931"/>
          <p:cNvSpPr txBox="1"/>
          <p:nvPr/>
        </p:nvSpPr>
        <p:spPr>
          <a:xfrm>
            <a:off x="2427426" y="477172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3" name="CuadroTexto 932"/>
          <p:cNvSpPr txBox="1"/>
          <p:nvPr/>
        </p:nvSpPr>
        <p:spPr>
          <a:xfrm>
            <a:off x="3779504" y="475048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4" name="CuadroTexto 933"/>
          <p:cNvSpPr txBox="1"/>
          <p:nvPr/>
        </p:nvSpPr>
        <p:spPr>
          <a:xfrm>
            <a:off x="5351222" y="475048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35" name="Conector recto 934"/>
          <p:cNvCxnSpPr/>
          <p:nvPr/>
        </p:nvCxnSpPr>
        <p:spPr>
          <a:xfrm>
            <a:off x="2074030" y="50993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6" name="Conector recto 935"/>
          <p:cNvCxnSpPr/>
          <p:nvPr/>
        </p:nvCxnSpPr>
        <p:spPr>
          <a:xfrm>
            <a:off x="3471677" y="51041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7" name="Conector recto 936"/>
          <p:cNvCxnSpPr/>
          <p:nvPr/>
        </p:nvCxnSpPr>
        <p:spPr>
          <a:xfrm>
            <a:off x="4622817" y="50913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8" name="CuadroTexto 937"/>
          <p:cNvSpPr txBox="1"/>
          <p:nvPr/>
        </p:nvSpPr>
        <p:spPr>
          <a:xfrm>
            <a:off x="922892" y="5086510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9" name="CuadroTexto 938"/>
          <p:cNvSpPr txBox="1"/>
          <p:nvPr/>
        </p:nvSpPr>
        <p:spPr>
          <a:xfrm>
            <a:off x="2437118" y="508607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40" name="CuadroTexto 939"/>
          <p:cNvSpPr txBox="1"/>
          <p:nvPr/>
        </p:nvSpPr>
        <p:spPr>
          <a:xfrm>
            <a:off x="3738398" y="5064834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41" name="CuadroTexto 940"/>
          <p:cNvSpPr txBox="1"/>
          <p:nvPr/>
        </p:nvSpPr>
        <p:spPr>
          <a:xfrm>
            <a:off x="5360915" y="506483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42" name="Rectángulo redondeado 941"/>
          <p:cNvSpPr/>
          <p:nvPr/>
        </p:nvSpPr>
        <p:spPr>
          <a:xfrm>
            <a:off x="233600" y="5549265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3" name="CuadroTexto 942"/>
          <p:cNvSpPr txBox="1"/>
          <p:nvPr/>
        </p:nvSpPr>
        <p:spPr>
          <a:xfrm rot="16200000">
            <a:off x="129283" y="592732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44" name="Conector recto 943"/>
          <p:cNvCxnSpPr/>
          <p:nvPr/>
        </p:nvCxnSpPr>
        <p:spPr>
          <a:xfrm>
            <a:off x="775542" y="5549267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5" name="Conector recto 944"/>
          <p:cNvCxnSpPr/>
          <p:nvPr/>
        </p:nvCxnSpPr>
        <p:spPr>
          <a:xfrm>
            <a:off x="913565" y="58720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6" name="Conector recto 945"/>
          <p:cNvCxnSpPr/>
          <p:nvPr/>
        </p:nvCxnSpPr>
        <p:spPr>
          <a:xfrm>
            <a:off x="2044197" y="56006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7" name="Conector recto 946"/>
          <p:cNvCxnSpPr/>
          <p:nvPr/>
        </p:nvCxnSpPr>
        <p:spPr>
          <a:xfrm>
            <a:off x="3441844" y="56054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8" name="Conector recto 947"/>
          <p:cNvCxnSpPr/>
          <p:nvPr/>
        </p:nvCxnSpPr>
        <p:spPr>
          <a:xfrm>
            <a:off x="4592984" y="55925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9" name="CuadroTexto 948"/>
          <p:cNvSpPr txBox="1"/>
          <p:nvPr/>
        </p:nvSpPr>
        <p:spPr>
          <a:xfrm>
            <a:off x="893059" y="558772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0" name="CuadroTexto 949"/>
          <p:cNvSpPr txBox="1"/>
          <p:nvPr/>
        </p:nvSpPr>
        <p:spPr>
          <a:xfrm>
            <a:off x="2435807" y="558686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1" name="CuadroTexto 950"/>
          <p:cNvSpPr txBox="1"/>
          <p:nvPr/>
        </p:nvSpPr>
        <p:spPr>
          <a:xfrm>
            <a:off x="3778443" y="5563730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2" name="CuadroTexto 951"/>
          <p:cNvSpPr txBox="1"/>
          <p:nvPr/>
        </p:nvSpPr>
        <p:spPr>
          <a:xfrm>
            <a:off x="5331082" y="556605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53" name="Conector recto 952"/>
          <p:cNvCxnSpPr/>
          <p:nvPr/>
        </p:nvCxnSpPr>
        <p:spPr>
          <a:xfrm>
            <a:off x="924379" y="62093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4" name="Conector recto 953"/>
          <p:cNvCxnSpPr/>
          <p:nvPr/>
        </p:nvCxnSpPr>
        <p:spPr>
          <a:xfrm>
            <a:off x="2055011" y="59378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5" name="Conector recto 954"/>
          <p:cNvCxnSpPr/>
          <p:nvPr/>
        </p:nvCxnSpPr>
        <p:spPr>
          <a:xfrm>
            <a:off x="3452658" y="59426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6" name="Conector recto 955"/>
          <p:cNvCxnSpPr/>
          <p:nvPr/>
        </p:nvCxnSpPr>
        <p:spPr>
          <a:xfrm>
            <a:off x="4603798" y="59297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7" name="CuadroTexto 956"/>
          <p:cNvSpPr txBox="1"/>
          <p:nvPr/>
        </p:nvSpPr>
        <p:spPr>
          <a:xfrm>
            <a:off x="903873" y="5924987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8" name="CuadroTexto 957"/>
          <p:cNvSpPr txBox="1"/>
          <p:nvPr/>
        </p:nvSpPr>
        <p:spPr>
          <a:xfrm>
            <a:off x="2418099" y="5924547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59" name="CuadroTexto 958"/>
          <p:cNvSpPr txBox="1"/>
          <p:nvPr/>
        </p:nvSpPr>
        <p:spPr>
          <a:xfrm>
            <a:off x="3770178" y="590331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0" name="CuadroTexto 959"/>
          <p:cNvSpPr txBox="1"/>
          <p:nvPr/>
        </p:nvSpPr>
        <p:spPr>
          <a:xfrm>
            <a:off x="5341896" y="5903311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61" name="Conector recto 960"/>
          <p:cNvCxnSpPr/>
          <p:nvPr/>
        </p:nvCxnSpPr>
        <p:spPr>
          <a:xfrm>
            <a:off x="2064704" y="62522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2" name="Conector recto 961"/>
          <p:cNvCxnSpPr/>
          <p:nvPr/>
        </p:nvCxnSpPr>
        <p:spPr>
          <a:xfrm>
            <a:off x="3462351" y="62570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3" name="Conector recto 962"/>
          <p:cNvCxnSpPr/>
          <p:nvPr/>
        </p:nvCxnSpPr>
        <p:spPr>
          <a:xfrm>
            <a:off x="4613491" y="62441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4" name="CuadroTexto 963"/>
          <p:cNvSpPr txBox="1"/>
          <p:nvPr/>
        </p:nvSpPr>
        <p:spPr>
          <a:xfrm>
            <a:off x="913566" y="6239332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5" name="CuadroTexto 964"/>
          <p:cNvSpPr txBox="1"/>
          <p:nvPr/>
        </p:nvSpPr>
        <p:spPr>
          <a:xfrm>
            <a:off x="2427793" y="6238892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6" name="CuadroTexto 965"/>
          <p:cNvSpPr txBox="1"/>
          <p:nvPr/>
        </p:nvSpPr>
        <p:spPr>
          <a:xfrm>
            <a:off x="3729072" y="621765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7" name="CuadroTexto 966"/>
          <p:cNvSpPr txBox="1"/>
          <p:nvPr/>
        </p:nvSpPr>
        <p:spPr>
          <a:xfrm>
            <a:off x="5351589" y="621765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68" name="Rectángulo redondeado 967"/>
          <p:cNvSpPr/>
          <p:nvPr/>
        </p:nvSpPr>
        <p:spPr>
          <a:xfrm>
            <a:off x="233557" y="6699182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9" name="CuadroTexto 968"/>
          <p:cNvSpPr txBox="1"/>
          <p:nvPr/>
        </p:nvSpPr>
        <p:spPr>
          <a:xfrm rot="16200000">
            <a:off x="123629" y="707724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70" name="Conector recto 969"/>
          <p:cNvCxnSpPr/>
          <p:nvPr/>
        </p:nvCxnSpPr>
        <p:spPr>
          <a:xfrm>
            <a:off x="913522" y="702198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1" name="CuadroTexto 970"/>
          <p:cNvSpPr txBox="1"/>
          <p:nvPr/>
        </p:nvSpPr>
        <p:spPr>
          <a:xfrm>
            <a:off x="893016" y="673764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72" name="Conector recto 971"/>
          <p:cNvCxnSpPr/>
          <p:nvPr/>
        </p:nvCxnSpPr>
        <p:spPr>
          <a:xfrm>
            <a:off x="924336" y="73592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3" name="Conector recto 972"/>
          <p:cNvCxnSpPr/>
          <p:nvPr/>
        </p:nvCxnSpPr>
        <p:spPr>
          <a:xfrm>
            <a:off x="2054968" y="70877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4" name="Conector recto 973"/>
          <p:cNvCxnSpPr/>
          <p:nvPr/>
        </p:nvCxnSpPr>
        <p:spPr>
          <a:xfrm>
            <a:off x="3452615" y="70925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5" name="Conector recto 974"/>
          <p:cNvCxnSpPr/>
          <p:nvPr/>
        </p:nvCxnSpPr>
        <p:spPr>
          <a:xfrm>
            <a:off x="4603755" y="70797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6" name="CuadroTexto 975"/>
          <p:cNvSpPr txBox="1"/>
          <p:nvPr/>
        </p:nvSpPr>
        <p:spPr>
          <a:xfrm>
            <a:off x="903830" y="7074904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77" name="CuadroTexto 976"/>
          <p:cNvSpPr txBox="1"/>
          <p:nvPr/>
        </p:nvSpPr>
        <p:spPr>
          <a:xfrm>
            <a:off x="2418057" y="7074464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78" name="CuadroTexto 977"/>
          <p:cNvSpPr txBox="1"/>
          <p:nvPr/>
        </p:nvSpPr>
        <p:spPr>
          <a:xfrm>
            <a:off x="3770134" y="705322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79" name="CuadroTexto 978"/>
          <p:cNvSpPr txBox="1"/>
          <p:nvPr/>
        </p:nvSpPr>
        <p:spPr>
          <a:xfrm>
            <a:off x="5341853" y="705322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80" name="Conector recto 979"/>
          <p:cNvCxnSpPr/>
          <p:nvPr/>
        </p:nvCxnSpPr>
        <p:spPr>
          <a:xfrm>
            <a:off x="2064661" y="740212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1" name="Conector recto 980"/>
          <p:cNvCxnSpPr/>
          <p:nvPr/>
        </p:nvCxnSpPr>
        <p:spPr>
          <a:xfrm>
            <a:off x="3462308" y="74069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2" name="Conector recto 981"/>
          <p:cNvCxnSpPr/>
          <p:nvPr/>
        </p:nvCxnSpPr>
        <p:spPr>
          <a:xfrm>
            <a:off x="4613448" y="73940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" name="CuadroTexto 982"/>
          <p:cNvSpPr txBox="1"/>
          <p:nvPr/>
        </p:nvSpPr>
        <p:spPr>
          <a:xfrm>
            <a:off x="913523" y="738924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4" name="CuadroTexto 983"/>
          <p:cNvSpPr txBox="1"/>
          <p:nvPr/>
        </p:nvSpPr>
        <p:spPr>
          <a:xfrm>
            <a:off x="2427749" y="738880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5" name="CuadroTexto 984"/>
          <p:cNvSpPr txBox="1"/>
          <p:nvPr/>
        </p:nvSpPr>
        <p:spPr>
          <a:xfrm>
            <a:off x="3729030" y="7367573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6" name="CuadroTexto 985"/>
          <p:cNvSpPr txBox="1"/>
          <p:nvPr/>
        </p:nvSpPr>
        <p:spPr>
          <a:xfrm>
            <a:off x="5351546" y="736757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87" name="Rectángulo redondeado 986"/>
          <p:cNvSpPr/>
          <p:nvPr/>
        </p:nvSpPr>
        <p:spPr>
          <a:xfrm>
            <a:off x="230350" y="7849098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8" name="CuadroTexto 987"/>
          <p:cNvSpPr txBox="1"/>
          <p:nvPr/>
        </p:nvSpPr>
        <p:spPr>
          <a:xfrm rot="16200000">
            <a:off x="22639" y="8227158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989" name="Conector recto 988"/>
          <p:cNvCxnSpPr/>
          <p:nvPr/>
        </p:nvCxnSpPr>
        <p:spPr>
          <a:xfrm>
            <a:off x="772292" y="7849100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0" name="Conector recto 989"/>
          <p:cNvCxnSpPr/>
          <p:nvPr/>
        </p:nvCxnSpPr>
        <p:spPr>
          <a:xfrm>
            <a:off x="910315" y="81719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1" name="Conector recto 990"/>
          <p:cNvCxnSpPr/>
          <p:nvPr/>
        </p:nvCxnSpPr>
        <p:spPr>
          <a:xfrm>
            <a:off x="2040947" y="79004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2" name="Conector recto 991"/>
          <p:cNvCxnSpPr/>
          <p:nvPr/>
        </p:nvCxnSpPr>
        <p:spPr>
          <a:xfrm>
            <a:off x="3438594" y="79052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" name="Conector recto 992"/>
          <p:cNvCxnSpPr/>
          <p:nvPr/>
        </p:nvCxnSpPr>
        <p:spPr>
          <a:xfrm>
            <a:off x="4589734" y="7892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4" name="CuadroTexto 993"/>
          <p:cNvSpPr txBox="1"/>
          <p:nvPr/>
        </p:nvSpPr>
        <p:spPr>
          <a:xfrm>
            <a:off x="889809" y="788756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95" name="CuadroTexto 994"/>
          <p:cNvSpPr txBox="1"/>
          <p:nvPr/>
        </p:nvSpPr>
        <p:spPr>
          <a:xfrm>
            <a:off x="2432558" y="7886697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96" name="CuadroTexto 995"/>
          <p:cNvSpPr txBox="1"/>
          <p:nvPr/>
        </p:nvSpPr>
        <p:spPr>
          <a:xfrm>
            <a:off x="3775193" y="7863563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97" name="CuadroTexto 996"/>
          <p:cNvSpPr txBox="1"/>
          <p:nvPr/>
        </p:nvSpPr>
        <p:spPr>
          <a:xfrm>
            <a:off x="5327832" y="786588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998" name="Conector recto 997"/>
          <p:cNvCxnSpPr/>
          <p:nvPr/>
        </p:nvCxnSpPr>
        <p:spPr>
          <a:xfrm>
            <a:off x="921129" y="85091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9" name="Conector recto 998"/>
          <p:cNvCxnSpPr/>
          <p:nvPr/>
        </p:nvCxnSpPr>
        <p:spPr>
          <a:xfrm>
            <a:off x="2051761" y="82376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0" name="Conector recto 999"/>
          <p:cNvCxnSpPr/>
          <p:nvPr/>
        </p:nvCxnSpPr>
        <p:spPr>
          <a:xfrm>
            <a:off x="3449408" y="82425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1" name="Conector recto 1000"/>
          <p:cNvCxnSpPr/>
          <p:nvPr/>
        </p:nvCxnSpPr>
        <p:spPr>
          <a:xfrm>
            <a:off x="4600548" y="82296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2" name="CuadroTexto 1001"/>
          <p:cNvSpPr txBox="1"/>
          <p:nvPr/>
        </p:nvSpPr>
        <p:spPr>
          <a:xfrm>
            <a:off x="900623" y="8224820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03" name="CuadroTexto 1002"/>
          <p:cNvSpPr txBox="1"/>
          <p:nvPr/>
        </p:nvSpPr>
        <p:spPr>
          <a:xfrm>
            <a:off x="2414850" y="8224380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04" name="CuadroTexto 1003"/>
          <p:cNvSpPr txBox="1"/>
          <p:nvPr/>
        </p:nvSpPr>
        <p:spPr>
          <a:xfrm>
            <a:off x="3766927" y="8203144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05" name="CuadroTexto 1004"/>
          <p:cNvSpPr txBox="1"/>
          <p:nvPr/>
        </p:nvSpPr>
        <p:spPr>
          <a:xfrm>
            <a:off x="5338646" y="820314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006" name="Conector recto 1005"/>
          <p:cNvCxnSpPr/>
          <p:nvPr/>
        </p:nvCxnSpPr>
        <p:spPr>
          <a:xfrm>
            <a:off x="2061454" y="85520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7" name="Conector recto 1006"/>
          <p:cNvCxnSpPr/>
          <p:nvPr/>
        </p:nvCxnSpPr>
        <p:spPr>
          <a:xfrm>
            <a:off x="3459101" y="85568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8" name="Conector recto 1007"/>
          <p:cNvCxnSpPr/>
          <p:nvPr/>
        </p:nvCxnSpPr>
        <p:spPr>
          <a:xfrm>
            <a:off x="4610241" y="85439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9" name="CuadroTexto 1008"/>
          <p:cNvSpPr txBox="1"/>
          <p:nvPr/>
        </p:nvSpPr>
        <p:spPr>
          <a:xfrm>
            <a:off x="910316" y="8539165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10" name="CuadroTexto 1009"/>
          <p:cNvSpPr txBox="1"/>
          <p:nvPr/>
        </p:nvSpPr>
        <p:spPr>
          <a:xfrm>
            <a:off x="2424542" y="853872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11" name="CuadroTexto 1010"/>
          <p:cNvSpPr txBox="1"/>
          <p:nvPr/>
        </p:nvSpPr>
        <p:spPr>
          <a:xfrm>
            <a:off x="3725822" y="851748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12" name="CuadroTexto 1011"/>
          <p:cNvSpPr txBox="1"/>
          <p:nvPr/>
        </p:nvSpPr>
        <p:spPr>
          <a:xfrm>
            <a:off x="5348339" y="851748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013" name="Conector recto 1012"/>
          <p:cNvCxnSpPr/>
          <p:nvPr/>
        </p:nvCxnSpPr>
        <p:spPr>
          <a:xfrm>
            <a:off x="768581" y="6690568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FC20DE29-FA3F-48C1-5C03-FD82024121D2}"/>
              </a:ext>
            </a:extLst>
          </p:cNvPr>
          <p:cNvSpPr txBox="1"/>
          <p:nvPr/>
        </p:nvSpPr>
        <p:spPr>
          <a:xfrm>
            <a:off x="2429762" y="674927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1B10500-5CCD-2901-987D-842A531D08AB}"/>
              </a:ext>
            </a:extLst>
          </p:cNvPr>
          <p:cNvSpPr txBox="1"/>
          <p:nvPr/>
        </p:nvSpPr>
        <p:spPr>
          <a:xfrm>
            <a:off x="3735237" y="671597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983E85-EF03-4808-0D62-F8DEE49D14D4}"/>
              </a:ext>
            </a:extLst>
          </p:cNvPr>
          <p:cNvSpPr txBox="1"/>
          <p:nvPr/>
        </p:nvSpPr>
        <p:spPr>
          <a:xfrm>
            <a:off x="5335967" y="672640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64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64" name="Rectángulo redondeado 163"/>
          <p:cNvSpPr/>
          <p:nvPr/>
        </p:nvSpPr>
        <p:spPr>
          <a:xfrm>
            <a:off x="268941" y="146347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CuadroTexto 164"/>
          <p:cNvSpPr txBox="1"/>
          <p:nvPr/>
        </p:nvSpPr>
        <p:spPr>
          <a:xfrm>
            <a:off x="2914196" y="1436211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66" name="Rectángulo redondeado 165"/>
          <p:cNvSpPr/>
          <p:nvPr/>
        </p:nvSpPr>
        <p:spPr>
          <a:xfrm>
            <a:off x="250654" y="1810799"/>
            <a:ext cx="6416488" cy="170574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CuadroTexto 166"/>
          <p:cNvSpPr txBox="1"/>
          <p:nvPr/>
        </p:nvSpPr>
        <p:spPr>
          <a:xfrm rot="16200000">
            <a:off x="149571" y="254716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68" name="Conector recto 167"/>
          <p:cNvCxnSpPr/>
          <p:nvPr/>
        </p:nvCxnSpPr>
        <p:spPr>
          <a:xfrm>
            <a:off x="792596" y="1810799"/>
            <a:ext cx="0" cy="170574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930619" y="21336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170"/>
          <p:cNvCxnSpPr/>
          <p:nvPr/>
        </p:nvCxnSpPr>
        <p:spPr>
          <a:xfrm>
            <a:off x="2061251" y="18621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3458898" y="18669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cto 172"/>
          <p:cNvCxnSpPr/>
          <p:nvPr/>
        </p:nvCxnSpPr>
        <p:spPr>
          <a:xfrm>
            <a:off x="4610038" y="185407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CuadroTexto 173"/>
          <p:cNvSpPr txBox="1"/>
          <p:nvPr/>
        </p:nvSpPr>
        <p:spPr>
          <a:xfrm>
            <a:off x="910113" y="1849263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5" name="CuadroTexto 174"/>
          <p:cNvSpPr txBox="1"/>
          <p:nvPr/>
        </p:nvSpPr>
        <p:spPr>
          <a:xfrm>
            <a:off x="2452861" y="184839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6" name="CuadroTexto 175"/>
          <p:cNvSpPr txBox="1"/>
          <p:nvPr/>
        </p:nvSpPr>
        <p:spPr>
          <a:xfrm>
            <a:off x="3881116" y="182758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7" name="CuadroTexto 176"/>
          <p:cNvSpPr txBox="1"/>
          <p:nvPr/>
        </p:nvSpPr>
        <p:spPr>
          <a:xfrm>
            <a:off x="5348136" y="182758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8" name="Conector recto 177"/>
          <p:cNvCxnSpPr/>
          <p:nvPr/>
        </p:nvCxnSpPr>
        <p:spPr>
          <a:xfrm>
            <a:off x="941433" y="24708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cto 178"/>
          <p:cNvCxnSpPr/>
          <p:nvPr/>
        </p:nvCxnSpPr>
        <p:spPr>
          <a:xfrm>
            <a:off x="2072065" y="21993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179"/>
          <p:cNvCxnSpPr/>
          <p:nvPr/>
        </p:nvCxnSpPr>
        <p:spPr>
          <a:xfrm>
            <a:off x="3469712" y="22042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/>
          <p:cNvCxnSpPr/>
          <p:nvPr/>
        </p:nvCxnSpPr>
        <p:spPr>
          <a:xfrm>
            <a:off x="4620852" y="21913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uadroTexto 181"/>
          <p:cNvSpPr txBox="1"/>
          <p:nvPr/>
        </p:nvSpPr>
        <p:spPr>
          <a:xfrm>
            <a:off x="920926" y="2186521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3" name="CuadroTexto 182"/>
          <p:cNvSpPr txBox="1"/>
          <p:nvPr/>
        </p:nvSpPr>
        <p:spPr>
          <a:xfrm>
            <a:off x="2435154" y="2186081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4" name="CuadroTexto 183"/>
          <p:cNvSpPr txBox="1"/>
          <p:nvPr/>
        </p:nvSpPr>
        <p:spPr>
          <a:xfrm>
            <a:off x="3874271" y="216460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5" name="CuadroTexto 184"/>
          <p:cNvSpPr txBox="1"/>
          <p:nvPr/>
        </p:nvSpPr>
        <p:spPr>
          <a:xfrm>
            <a:off x="5358950" y="216484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6" name="Conector recto 185"/>
          <p:cNvCxnSpPr/>
          <p:nvPr/>
        </p:nvCxnSpPr>
        <p:spPr>
          <a:xfrm>
            <a:off x="951126" y="278520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>
            <a:off x="2081758" y="25137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ector recto 187"/>
          <p:cNvCxnSpPr/>
          <p:nvPr/>
        </p:nvCxnSpPr>
        <p:spPr>
          <a:xfrm>
            <a:off x="3479405" y="25185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/>
          <p:cNvCxnSpPr/>
          <p:nvPr/>
        </p:nvCxnSpPr>
        <p:spPr>
          <a:xfrm>
            <a:off x="4630545" y="25056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CuadroTexto 189"/>
          <p:cNvSpPr txBox="1"/>
          <p:nvPr/>
        </p:nvSpPr>
        <p:spPr>
          <a:xfrm>
            <a:off x="930620" y="250086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1" name="CuadroTexto 190"/>
          <p:cNvSpPr txBox="1"/>
          <p:nvPr/>
        </p:nvSpPr>
        <p:spPr>
          <a:xfrm>
            <a:off x="2444846" y="2500426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2" name="CuadroTexto 191"/>
          <p:cNvSpPr txBox="1"/>
          <p:nvPr/>
        </p:nvSpPr>
        <p:spPr>
          <a:xfrm>
            <a:off x="3746127" y="2479190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3" name="CuadroTexto 192"/>
          <p:cNvSpPr txBox="1"/>
          <p:nvPr/>
        </p:nvSpPr>
        <p:spPr>
          <a:xfrm>
            <a:off x="5368643" y="24791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4" name="Conector recto 193"/>
          <p:cNvCxnSpPr/>
          <p:nvPr/>
        </p:nvCxnSpPr>
        <p:spPr>
          <a:xfrm>
            <a:off x="948906" y="310175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2079538" y="28302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/>
          <p:nvPr/>
        </p:nvCxnSpPr>
        <p:spPr>
          <a:xfrm>
            <a:off x="3477185" y="28351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4628325" y="282223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CuadroTexto 197"/>
          <p:cNvSpPr txBox="1"/>
          <p:nvPr/>
        </p:nvSpPr>
        <p:spPr>
          <a:xfrm>
            <a:off x="928400" y="281741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9" name="CuadroTexto 198"/>
          <p:cNvSpPr txBox="1"/>
          <p:nvPr/>
        </p:nvSpPr>
        <p:spPr>
          <a:xfrm>
            <a:off x="2442626" y="2816978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0" name="CuadroTexto 199"/>
          <p:cNvSpPr txBox="1"/>
          <p:nvPr/>
        </p:nvSpPr>
        <p:spPr>
          <a:xfrm>
            <a:off x="3743906" y="2795742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1" name="CuadroTexto 200"/>
          <p:cNvSpPr txBox="1"/>
          <p:nvPr/>
        </p:nvSpPr>
        <p:spPr>
          <a:xfrm>
            <a:off x="5366423" y="279574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928400" y="3106640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03" name="CuadroTexto 202"/>
          <p:cNvSpPr txBox="1"/>
          <p:nvPr/>
        </p:nvSpPr>
        <p:spPr>
          <a:xfrm>
            <a:off x="2442626" y="320320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3743906" y="3181966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5366423" y="318196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6" name="Conector recto 205"/>
          <p:cNvCxnSpPr/>
          <p:nvPr/>
        </p:nvCxnSpPr>
        <p:spPr>
          <a:xfrm>
            <a:off x="2079538" y="31613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3477185" y="31661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ector recto 207"/>
          <p:cNvCxnSpPr/>
          <p:nvPr/>
        </p:nvCxnSpPr>
        <p:spPr>
          <a:xfrm>
            <a:off x="4628325" y="31532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ctángulo redondeado 208"/>
          <p:cNvSpPr/>
          <p:nvPr/>
        </p:nvSpPr>
        <p:spPr>
          <a:xfrm>
            <a:off x="250654" y="3638079"/>
            <a:ext cx="6416488" cy="135941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CuadroTexto 209"/>
          <p:cNvSpPr txBox="1"/>
          <p:nvPr/>
        </p:nvSpPr>
        <p:spPr>
          <a:xfrm rot="16200000">
            <a:off x="139890" y="416797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1" name="Conector recto 210"/>
          <p:cNvCxnSpPr/>
          <p:nvPr/>
        </p:nvCxnSpPr>
        <p:spPr>
          <a:xfrm>
            <a:off x="792596" y="3638079"/>
            <a:ext cx="0" cy="135941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930619" y="39608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2061251" y="36894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>
            <a:off x="3458898" y="36942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214"/>
          <p:cNvCxnSpPr/>
          <p:nvPr/>
        </p:nvCxnSpPr>
        <p:spPr>
          <a:xfrm>
            <a:off x="4610038" y="36813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uadroTexto 215"/>
          <p:cNvSpPr txBox="1"/>
          <p:nvPr/>
        </p:nvSpPr>
        <p:spPr>
          <a:xfrm>
            <a:off x="2452862" y="367567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3810053" y="366336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8" name="CuadroTexto 217"/>
          <p:cNvSpPr txBox="1"/>
          <p:nvPr/>
        </p:nvSpPr>
        <p:spPr>
          <a:xfrm>
            <a:off x="5348136" y="365486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9" name="Conector recto 218"/>
          <p:cNvCxnSpPr/>
          <p:nvPr/>
        </p:nvCxnSpPr>
        <p:spPr>
          <a:xfrm>
            <a:off x="941433" y="429814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2072065" y="40266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3469712" y="40314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4620852" y="40186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CuadroTexto 222"/>
          <p:cNvSpPr txBox="1"/>
          <p:nvPr/>
        </p:nvSpPr>
        <p:spPr>
          <a:xfrm>
            <a:off x="906198" y="367774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2435153" y="4013361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5" name="CuadroTexto 224"/>
          <p:cNvSpPr txBox="1"/>
          <p:nvPr/>
        </p:nvSpPr>
        <p:spPr>
          <a:xfrm>
            <a:off x="3736433" y="3992125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6" name="CuadroTexto 225"/>
          <p:cNvSpPr txBox="1"/>
          <p:nvPr/>
        </p:nvSpPr>
        <p:spPr>
          <a:xfrm>
            <a:off x="5358950" y="399212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7" name="Conector recto 226"/>
          <p:cNvCxnSpPr/>
          <p:nvPr/>
        </p:nvCxnSpPr>
        <p:spPr>
          <a:xfrm>
            <a:off x="951126" y="461248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2081758" y="43410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ector recto 228"/>
          <p:cNvCxnSpPr/>
          <p:nvPr/>
        </p:nvCxnSpPr>
        <p:spPr>
          <a:xfrm>
            <a:off x="3479405" y="43458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>
            <a:off x="4630545" y="43329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CuadroTexto 230"/>
          <p:cNvSpPr txBox="1"/>
          <p:nvPr/>
        </p:nvSpPr>
        <p:spPr>
          <a:xfrm>
            <a:off x="920927" y="39913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2" name="CuadroTexto 231"/>
          <p:cNvSpPr txBox="1"/>
          <p:nvPr/>
        </p:nvSpPr>
        <p:spPr>
          <a:xfrm>
            <a:off x="2444846" y="432770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3" name="CuadroTexto 232"/>
          <p:cNvSpPr txBox="1"/>
          <p:nvPr/>
        </p:nvSpPr>
        <p:spPr>
          <a:xfrm>
            <a:off x="3746127" y="4306470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4" name="CuadroTexto 233"/>
          <p:cNvSpPr txBox="1"/>
          <p:nvPr/>
        </p:nvSpPr>
        <p:spPr>
          <a:xfrm>
            <a:off x="5368643" y="430647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5" name="Conector recto 234"/>
          <p:cNvCxnSpPr/>
          <p:nvPr/>
        </p:nvCxnSpPr>
        <p:spPr>
          <a:xfrm>
            <a:off x="2079538" y="46575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3477185" y="46623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4628325" y="46495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CuadroTexto 237"/>
          <p:cNvSpPr txBox="1"/>
          <p:nvPr/>
        </p:nvSpPr>
        <p:spPr>
          <a:xfrm>
            <a:off x="928400" y="433295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9" name="CuadroTexto 238"/>
          <p:cNvSpPr txBox="1"/>
          <p:nvPr/>
        </p:nvSpPr>
        <p:spPr>
          <a:xfrm>
            <a:off x="2442626" y="4644258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0" name="CuadroTexto 239"/>
          <p:cNvSpPr txBox="1"/>
          <p:nvPr/>
        </p:nvSpPr>
        <p:spPr>
          <a:xfrm>
            <a:off x="3743906" y="462302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1" name="CuadroTexto 240"/>
          <p:cNvSpPr txBox="1"/>
          <p:nvPr/>
        </p:nvSpPr>
        <p:spPr>
          <a:xfrm>
            <a:off x="5366423" y="462302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2" name="CuadroTexto 241"/>
          <p:cNvSpPr txBox="1"/>
          <p:nvPr/>
        </p:nvSpPr>
        <p:spPr>
          <a:xfrm>
            <a:off x="928400" y="4631082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43" name="Rectángulo redondeado 242"/>
          <p:cNvSpPr/>
          <p:nvPr/>
        </p:nvSpPr>
        <p:spPr>
          <a:xfrm>
            <a:off x="250654" y="5159033"/>
            <a:ext cx="6416488" cy="135941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CuadroTexto 243"/>
          <p:cNvSpPr txBox="1"/>
          <p:nvPr/>
        </p:nvSpPr>
        <p:spPr>
          <a:xfrm rot="16200000">
            <a:off x="260918" y="5688925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Z.A.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45" name="Conector recto 244"/>
          <p:cNvCxnSpPr/>
          <p:nvPr/>
        </p:nvCxnSpPr>
        <p:spPr>
          <a:xfrm>
            <a:off x="792596" y="5159033"/>
            <a:ext cx="0" cy="135941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930619" y="54818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2061251" y="52103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3458898" y="52151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>
            <a:off x="4610038" y="52023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CuadroTexto 249"/>
          <p:cNvSpPr txBox="1"/>
          <p:nvPr/>
        </p:nvSpPr>
        <p:spPr>
          <a:xfrm>
            <a:off x="2452862" y="519663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1" name="CuadroTexto 250"/>
          <p:cNvSpPr txBox="1"/>
          <p:nvPr/>
        </p:nvSpPr>
        <p:spPr>
          <a:xfrm>
            <a:off x="3810053" y="518432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2" name="CuadroTexto 251"/>
          <p:cNvSpPr txBox="1"/>
          <p:nvPr/>
        </p:nvSpPr>
        <p:spPr>
          <a:xfrm>
            <a:off x="5348136" y="51758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3" name="Conector recto 252"/>
          <p:cNvCxnSpPr/>
          <p:nvPr/>
        </p:nvCxnSpPr>
        <p:spPr>
          <a:xfrm>
            <a:off x="941433" y="581909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2072065" y="55476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3469712" y="55524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4620852" y="55395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CuadroTexto 256"/>
          <p:cNvSpPr txBox="1"/>
          <p:nvPr/>
        </p:nvSpPr>
        <p:spPr>
          <a:xfrm>
            <a:off x="906198" y="519869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2435153" y="5534315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3736434" y="5513079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5358950" y="551307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1" name="Conector recto 260"/>
          <p:cNvCxnSpPr/>
          <p:nvPr/>
        </p:nvCxnSpPr>
        <p:spPr>
          <a:xfrm>
            <a:off x="951126" y="61334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>
            <a:off x="2081758" y="58619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>
            <a:off x="3479405" y="58667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4630545" y="58539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CuadroTexto 264"/>
          <p:cNvSpPr txBox="1"/>
          <p:nvPr/>
        </p:nvSpPr>
        <p:spPr>
          <a:xfrm>
            <a:off x="920927" y="551226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2444847" y="5848660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3746126" y="5827424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8" name="CuadroTexto 267"/>
          <p:cNvSpPr txBox="1"/>
          <p:nvPr/>
        </p:nvSpPr>
        <p:spPr>
          <a:xfrm>
            <a:off x="5368643" y="582742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1,001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9" name="Conector recto 268"/>
          <p:cNvCxnSpPr/>
          <p:nvPr/>
        </p:nvCxnSpPr>
        <p:spPr>
          <a:xfrm>
            <a:off x="2079538" y="61785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3477185" y="61833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4628325" y="61704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CuadroTexto 271"/>
          <p:cNvSpPr txBox="1"/>
          <p:nvPr/>
        </p:nvSpPr>
        <p:spPr>
          <a:xfrm>
            <a:off x="928400" y="585391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2442626" y="6165212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3743906" y="6143976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5366423" y="6143976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1,002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928400" y="615203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77" name="Rectángulo redondeado 276"/>
          <p:cNvSpPr/>
          <p:nvPr/>
        </p:nvSpPr>
        <p:spPr>
          <a:xfrm>
            <a:off x="250654" y="6723483"/>
            <a:ext cx="6416488" cy="135941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CuadroTexto 277"/>
          <p:cNvSpPr txBox="1"/>
          <p:nvPr/>
        </p:nvSpPr>
        <p:spPr>
          <a:xfrm rot="16200000">
            <a:off x="255306" y="7253375"/>
            <a:ext cx="513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Z.M.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79" name="Conector recto 278"/>
          <p:cNvCxnSpPr/>
          <p:nvPr/>
        </p:nvCxnSpPr>
        <p:spPr>
          <a:xfrm>
            <a:off x="792596" y="6723483"/>
            <a:ext cx="0" cy="135941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930619" y="70462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2061251" y="67748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3458898" y="67796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4610038" y="67667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CuadroTexto 283"/>
          <p:cNvSpPr txBox="1"/>
          <p:nvPr/>
        </p:nvSpPr>
        <p:spPr>
          <a:xfrm>
            <a:off x="2452861" y="6761082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3810053" y="674877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348136" y="674027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7" name="Conector recto 286"/>
          <p:cNvCxnSpPr/>
          <p:nvPr/>
        </p:nvCxnSpPr>
        <p:spPr>
          <a:xfrm>
            <a:off x="941433" y="7383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2072065" y="71120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3469712" y="71168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4620852" y="71040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CuadroTexto 290"/>
          <p:cNvSpPr txBox="1"/>
          <p:nvPr/>
        </p:nvSpPr>
        <p:spPr>
          <a:xfrm>
            <a:off x="906198" y="676314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2435154" y="709876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3736434" y="7077529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5358950" y="707752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95" name="Conector recto 294"/>
          <p:cNvCxnSpPr/>
          <p:nvPr/>
        </p:nvCxnSpPr>
        <p:spPr>
          <a:xfrm>
            <a:off x="951126" y="76978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2081758" y="74264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3479405" y="74312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4630545" y="74183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CuadroTexto 298"/>
          <p:cNvSpPr txBox="1"/>
          <p:nvPr/>
        </p:nvSpPr>
        <p:spPr>
          <a:xfrm>
            <a:off x="920927" y="707671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2444847" y="7413110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3746127" y="739187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5368643" y="7391874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1,001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03" name="Conector recto 302"/>
          <p:cNvCxnSpPr/>
          <p:nvPr/>
        </p:nvCxnSpPr>
        <p:spPr>
          <a:xfrm>
            <a:off x="2079538" y="77429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3477185" y="77477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4628325" y="77349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CuadroTexto 305"/>
          <p:cNvSpPr txBox="1"/>
          <p:nvPr/>
        </p:nvSpPr>
        <p:spPr>
          <a:xfrm>
            <a:off x="928400" y="741836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2442627" y="772966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3743907" y="7708426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5366423" y="770842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928400" y="771648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</p:spTree>
    <p:extLst>
      <p:ext uri="{BB962C8B-B14F-4D97-AF65-F5344CB8AC3E}">
        <p14:creationId xmlns:p14="http://schemas.microsoft.com/office/powerpoint/2010/main" val="1935582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403633" y="1811280"/>
            <a:ext cx="10919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Ecológico 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2522077" y="1861157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3864203" y="1848848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5421172" y="18306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379316" y="2229935"/>
            <a:ext cx="137890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Clásico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2522261" y="2255479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3864386" y="2243170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5406432" y="2258418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397602" y="2611484"/>
            <a:ext cx="14654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Clásico 6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niveles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2540547" y="2637028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3882673" y="2624719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5435680" y="263854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389961" y="3001701"/>
            <a:ext cx="153279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horizontal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granito (3)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2535094" y="3014010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3877220" y="3001701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7" name="CuadroTexto 336"/>
          <p:cNvSpPr txBox="1"/>
          <p:nvPr/>
        </p:nvSpPr>
        <p:spPr>
          <a:xfrm>
            <a:off x="5419265" y="301694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CuadroTexto 342"/>
          <p:cNvSpPr txBox="1"/>
          <p:nvPr/>
        </p:nvSpPr>
        <p:spPr>
          <a:xfrm>
            <a:off x="372425" y="3516788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vertical (4)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4" name="CuadroTexto 343"/>
          <p:cNvSpPr txBox="1"/>
          <p:nvPr/>
        </p:nvSpPr>
        <p:spPr>
          <a:xfrm>
            <a:off x="2551509" y="3528414"/>
            <a:ext cx="7264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5" name="CuadroTexto 344"/>
          <p:cNvSpPr txBox="1"/>
          <p:nvPr/>
        </p:nvSpPr>
        <p:spPr>
          <a:xfrm>
            <a:off x="3858110" y="3516105"/>
            <a:ext cx="7008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6" name="CuadroTexto 345"/>
          <p:cNvSpPr txBox="1"/>
          <p:nvPr/>
        </p:nvSpPr>
        <p:spPr>
          <a:xfrm>
            <a:off x="5435680" y="353135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7" name="Rectángulo redondeado 346"/>
          <p:cNvSpPr/>
          <p:nvPr/>
        </p:nvSpPr>
        <p:spPr>
          <a:xfrm>
            <a:off x="304695" y="395909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1" name="CuadroTexto 350"/>
          <p:cNvSpPr txBox="1"/>
          <p:nvPr/>
        </p:nvSpPr>
        <p:spPr>
          <a:xfrm>
            <a:off x="385808" y="4290789"/>
            <a:ext cx="17524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(plataforma Amor A II)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3025935" y="3935398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56" name="CuadroTexto 355"/>
          <p:cNvSpPr txBox="1"/>
          <p:nvPr/>
        </p:nvSpPr>
        <p:spPr>
          <a:xfrm>
            <a:off x="3762138" y="435657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7" name="CuadroTexto 356"/>
          <p:cNvSpPr txBox="1"/>
          <p:nvPr/>
        </p:nvSpPr>
        <p:spPr>
          <a:xfrm>
            <a:off x="2691648" y="432826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8" name="CuadroTexto 357"/>
          <p:cNvSpPr txBox="1"/>
          <p:nvPr/>
        </p:nvSpPr>
        <p:spPr>
          <a:xfrm>
            <a:off x="394808" y="4710650"/>
            <a:ext cx="17524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(plataforma Amor A II)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0" name="CuadroTexto 359"/>
          <p:cNvSpPr txBox="1"/>
          <p:nvPr/>
        </p:nvSpPr>
        <p:spPr>
          <a:xfrm>
            <a:off x="3771832" y="4843953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1" name="CuadroTexto 360"/>
          <p:cNvSpPr txBox="1"/>
          <p:nvPr/>
        </p:nvSpPr>
        <p:spPr>
          <a:xfrm>
            <a:off x="2701342" y="481564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6" name="CuadroTexto 365"/>
          <p:cNvSpPr txBox="1"/>
          <p:nvPr/>
        </p:nvSpPr>
        <p:spPr>
          <a:xfrm>
            <a:off x="464203" y="5179472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Párvulo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8" name="CuadroTexto 367"/>
          <p:cNvSpPr txBox="1"/>
          <p:nvPr/>
        </p:nvSpPr>
        <p:spPr>
          <a:xfrm>
            <a:off x="3919668" y="530551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9" name="CuadroTexto 368"/>
          <p:cNvSpPr txBox="1"/>
          <p:nvPr/>
        </p:nvSpPr>
        <p:spPr>
          <a:xfrm>
            <a:off x="2685277" y="527886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437838" y="5576578"/>
            <a:ext cx="1035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2665258" y="567389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460648" y="6057736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2" name="CuadroTexto 381"/>
          <p:cNvSpPr txBox="1"/>
          <p:nvPr/>
        </p:nvSpPr>
        <p:spPr>
          <a:xfrm>
            <a:off x="430072" y="6487515"/>
            <a:ext cx="12474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Osario con urna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2" name="CuadroTexto 391"/>
          <p:cNvSpPr txBox="1"/>
          <p:nvPr/>
        </p:nvSpPr>
        <p:spPr>
          <a:xfrm>
            <a:off x="2676487" y="607622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3" name="CuadroTexto 392"/>
          <p:cNvSpPr txBox="1"/>
          <p:nvPr/>
        </p:nvSpPr>
        <p:spPr>
          <a:xfrm>
            <a:off x="2660603" y="649907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4" name="CuadroTexto 393"/>
          <p:cNvSpPr txBox="1"/>
          <p:nvPr/>
        </p:nvSpPr>
        <p:spPr>
          <a:xfrm>
            <a:off x="3777433" y="611430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5" name="CuadroTexto 394"/>
          <p:cNvSpPr txBox="1"/>
          <p:nvPr/>
        </p:nvSpPr>
        <p:spPr>
          <a:xfrm>
            <a:off x="3757415" y="650933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3763055" y="568728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7" name="CuadroTexto 396"/>
          <p:cNvSpPr txBox="1"/>
          <p:nvPr/>
        </p:nvSpPr>
        <p:spPr>
          <a:xfrm>
            <a:off x="293637" y="6976568"/>
            <a:ext cx="552587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10,000.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de S/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Incluye precio de construcción de S/ 35,000.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servicio de inhumación para reducciones en mausoleos será de S/ 500.00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1" name="Rectángulo redondeado 430"/>
          <p:cNvSpPr/>
          <p:nvPr/>
        </p:nvSpPr>
        <p:spPr>
          <a:xfrm>
            <a:off x="304695" y="1800269"/>
            <a:ext cx="6391783" cy="2062314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2" name="Conector recto 431"/>
          <p:cNvCxnSpPr/>
          <p:nvPr/>
        </p:nvCxnSpPr>
        <p:spPr>
          <a:xfrm>
            <a:off x="409033" y="221012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ector recto 432"/>
          <p:cNvCxnSpPr/>
          <p:nvPr/>
        </p:nvCxnSpPr>
        <p:spPr>
          <a:xfrm>
            <a:off x="3451830" y="19007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Conector recto 433"/>
          <p:cNvCxnSpPr/>
          <p:nvPr/>
        </p:nvCxnSpPr>
        <p:spPr>
          <a:xfrm>
            <a:off x="4667013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Conector recto 435"/>
          <p:cNvCxnSpPr/>
          <p:nvPr/>
        </p:nvCxnSpPr>
        <p:spPr>
          <a:xfrm>
            <a:off x="2104911" y="18959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ector recto 439"/>
          <p:cNvCxnSpPr/>
          <p:nvPr/>
        </p:nvCxnSpPr>
        <p:spPr>
          <a:xfrm>
            <a:off x="434324" y="2610892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ector recto 440"/>
          <p:cNvCxnSpPr/>
          <p:nvPr/>
        </p:nvCxnSpPr>
        <p:spPr>
          <a:xfrm>
            <a:off x="3448974" y="2262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4667013" y="22811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>
            <a:off x="2102055" y="22582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ector recto 443"/>
          <p:cNvCxnSpPr/>
          <p:nvPr/>
        </p:nvCxnSpPr>
        <p:spPr>
          <a:xfrm>
            <a:off x="450607" y="302220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ector recto 444"/>
          <p:cNvCxnSpPr/>
          <p:nvPr/>
        </p:nvCxnSpPr>
        <p:spPr>
          <a:xfrm>
            <a:off x="3448974" y="26852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ector recto 445"/>
          <p:cNvCxnSpPr/>
          <p:nvPr/>
        </p:nvCxnSpPr>
        <p:spPr>
          <a:xfrm>
            <a:off x="4667013" y="27034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Conector recto 446"/>
          <p:cNvCxnSpPr/>
          <p:nvPr/>
        </p:nvCxnSpPr>
        <p:spPr>
          <a:xfrm>
            <a:off x="2102055" y="26805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/>
          <p:cNvCxnSpPr/>
          <p:nvPr/>
        </p:nvCxnSpPr>
        <p:spPr>
          <a:xfrm>
            <a:off x="3452615" y="31004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ector recto 448"/>
          <p:cNvCxnSpPr/>
          <p:nvPr/>
        </p:nvCxnSpPr>
        <p:spPr>
          <a:xfrm>
            <a:off x="4670654" y="31186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/>
          <p:cNvCxnSpPr/>
          <p:nvPr/>
        </p:nvCxnSpPr>
        <p:spPr>
          <a:xfrm>
            <a:off x="2105696" y="3095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Rectángulo redondeado 450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2" name="CuadroTexto 451"/>
          <p:cNvSpPr txBox="1"/>
          <p:nvPr/>
        </p:nvSpPr>
        <p:spPr>
          <a:xfrm>
            <a:off x="2956043" y="1422906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465" name="Conector recto 464"/>
          <p:cNvCxnSpPr/>
          <p:nvPr/>
        </p:nvCxnSpPr>
        <p:spPr>
          <a:xfrm>
            <a:off x="450607" y="347544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65400" y="35218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83439" y="35399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2118481" y="35170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Rectángulo redondeado 527"/>
          <p:cNvSpPr/>
          <p:nvPr/>
        </p:nvSpPr>
        <p:spPr>
          <a:xfrm>
            <a:off x="310781" y="4284712"/>
            <a:ext cx="6391783" cy="2544315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9" name="Conector recto 528"/>
          <p:cNvCxnSpPr/>
          <p:nvPr/>
        </p:nvCxnSpPr>
        <p:spPr>
          <a:xfrm>
            <a:off x="415119" y="469456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3457916" y="43851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4673099" y="43804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2110997" y="43804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440410" y="5095336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3455060" y="47474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4673099" y="47655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2108141" y="474267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456693" y="550665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55060" y="51697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4673099" y="51879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2108141" y="51649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3458701" y="55849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4676740" y="56030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2111782" y="55801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456693" y="595989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3471486" y="60062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ector recto 545"/>
          <p:cNvCxnSpPr/>
          <p:nvPr/>
        </p:nvCxnSpPr>
        <p:spPr>
          <a:xfrm>
            <a:off x="4689525" y="60244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2124567" y="60015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ector recto 547"/>
          <p:cNvCxnSpPr/>
          <p:nvPr/>
        </p:nvCxnSpPr>
        <p:spPr>
          <a:xfrm>
            <a:off x="448454" y="6400723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ector recto 548"/>
          <p:cNvCxnSpPr/>
          <p:nvPr/>
        </p:nvCxnSpPr>
        <p:spPr>
          <a:xfrm>
            <a:off x="3448974" y="65207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ector recto 549"/>
          <p:cNvCxnSpPr/>
          <p:nvPr/>
        </p:nvCxnSpPr>
        <p:spPr>
          <a:xfrm>
            <a:off x="4667013" y="65388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ector recto 550"/>
          <p:cNvCxnSpPr/>
          <p:nvPr/>
        </p:nvCxnSpPr>
        <p:spPr>
          <a:xfrm>
            <a:off x="2102055" y="65159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CuadroTexto 551"/>
          <p:cNvSpPr txBox="1"/>
          <p:nvPr/>
        </p:nvSpPr>
        <p:spPr>
          <a:xfrm>
            <a:off x="5414831" y="4381416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5424524" y="4842311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4" name="CuadroTexto 553"/>
          <p:cNvSpPr txBox="1"/>
          <p:nvPr/>
        </p:nvSpPr>
        <p:spPr>
          <a:xfrm>
            <a:off x="5408459" y="530553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5" name="CuadroTexto 554"/>
          <p:cNvSpPr txBox="1"/>
          <p:nvPr/>
        </p:nvSpPr>
        <p:spPr>
          <a:xfrm>
            <a:off x="5424524" y="5655494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5440110" y="6074373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7" name="CuadroTexto 556"/>
          <p:cNvSpPr txBox="1"/>
          <p:nvPr/>
        </p:nvSpPr>
        <p:spPr>
          <a:xfrm>
            <a:off x="5431891" y="6487515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70" name="Rectángulo redondeado 169"/>
          <p:cNvSpPr/>
          <p:nvPr/>
        </p:nvSpPr>
        <p:spPr>
          <a:xfrm>
            <a:off x="268941" y="520425"/>
            <a:ext cx="2722850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JARDINES DE LA LUZ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  <a:p>
            <a:pPr algn="ctr"/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2888182" y="1463474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06" name="Rectángulo redondeado 105"/>
          <p:cNvSpPr/>
          <p:nvPr/>
        </p:nvSpPr>
        <p:spPr>
          <a:xfrm>
            <a:off x="287228" y="1463474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CuadroTexto 106"/>
          <p:cNvSpPr txBox="1"/>
          <p:nvPr/>
        </p:nvSpPr>
        <p:spPr>
          <a:xfrm rot="16200000">
            <a:off x="177300" y="1841534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08" name="Conector recto 107"/>
          <p:cNvCxnSpPr/>
          <p:nvPr/>
        </p:nvCxnSpPr>
        <p:spPr>
          <a:xfrm>
            <a:off x="829170" y="1463476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/>
          <p:cNvCxnSpPr/>
          <p:nvPr/>
        </p:nvCxnSpPr>
        <p:spPr>
          <a:xfrm>
            <a:off x="967193" y="17862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>
            <a:off x="2097825" y="15148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3495472" y="15196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4646612" y="15067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uadroTexto 112"/>
          <p:cNvSpPr txBox="1"/>
          <p:nvPr/>
        </p:nvSpPr>
        <p:spPr>
          <a:xfrm>
            <a:off x="946687" y="1501938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4" name="CuadroTexto 113"/>
          <p:cNvSpPr txBox="1"/>
          <p:nvPr/>
        </p:nvSpPr>
        <p:spPr>
          <a:xfrm>
            <a:off x="2489435" y="1501073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5" name="CuadroTexto 114"/>
          <p:cNvSpPr txBox="1"/>
          <p:nvPr/>
        </p:nvSpPr>
        <p:spPr>
          <a:xfrm>
            <a:off x="3832072" y="147793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16" name="CuadroTexto 115"/>
          <p:cNvSpPr txBox="1"/>
          <p:nvPr/>
        </p:nvSpPr>
        <p:spPr>
          <a:xfrm>
            <a:off x="5384710" y="148026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17" name="Conector recto 116"/>
          <p:cNvCxnSpPr/>
          <p:nvPr/>
        </p:nvCxnSpPr>
        <p:spPr>
          <a:xfrm>
            <a:off x="978007" y="21235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/>
          <p:cNvCxnSpPr/>
          <p:nvPr/>
        </p:nvCxnSpPr>
        <p:spPr>
          <a:xfrm>
            <a:off x="2108639" y="18520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>
            <a:off x="3506286" y="18568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>
            <a:off x="4657426" y="18440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/>
          <p:cNvSpPr txBox="1"/>
          <p:nvPr/>
        </p:nvSpPr>
        <p:spPr>
          <a:xfrm>
            <a:off x="957501" y="183919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2" name="CuadroTexto 121"/>
          <p:cNvSpPr txBox="1"/>
          <p:nvPr/>
        </p:nvSpPr>
        <p:spPr>
          <a:xfrm>
            <a:off x="2471727" y="183875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3" name="CuadroTexto 122"/>
          <p:cNvSpPr txBox="1"/>
          <p:nvPr/>
        </p:nvSpPr>
        <p:spPr>
          <a:xfrm>
            <a:off x="3823805" y="1817520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4" name="CuadroTexto 123"/>
          <p:cNvSpPr txBox="1"/>
          <p:nvPr/>
        </p:nvSpPr>
        <p:spPr>
          <a:xfrm>
            <a:off x="5395524" y="181752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25" name="Conector recto 124"/>
          <p:cNvCxnSpPr/>
          <p:nvPr/>
        </p:nvCxnSpPr>
        <p:spPr>
          <a:xfrm>
            <a:off x="2118332" y="21664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125"/>
          <p:cNvCxnSpPr/>
          <p:nvPr/>
        </p:nvCxnSpPr>
        <p:spPr>
          <a:xfrm>
            <a:off x="3515979" y="21712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126"/>
          <p:cNvCxnSpPr/>
          <p:nvPr/>
        </p:nvCxnSpPr>
        <p:spPr>
          <a:xfrm>
            <a:off x="4667119" y="21583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uadroTexto 127"/>
          <p:cNvSpPr txBox="1"/>
          <p:nvPr/>
        </p:nvSpPr>
        <p:spPr>
          <a:xfrm>
            <a:off x="967194" y="21535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29" name="CuadroTexto 128"/>
          <p:cNvSpPr txBox="1"/>
          <p:nvPr/>
        </p:nvSpPr>
        <p:spPr>
          <a:xfrm>
            <a:off x="2481420" y="2153101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30" name="CuadroTexto 129"/>
          <p:cNvSpPr txBox="1"/>
          <p:nvPr/>
        </p:nvSpPr>
        <p:spPr>
          <a:xfrm>
            <a:off x="3832191" y="2131865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31" name="CuadroTexto 130"/>
          <p:cNvSpPr txBox="1"/>
          <p:nvPr/>
        </p:nvSpPr>
        <p:spPr>
          <a:xfrm>
            <a:off x="5405217" y="213186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32" name="Rectángulo redondeado 131"/>
          <p:cNvSpPr/>
          <p:nvPr/>
        </p:nvSpPr>
        <p:spPr>
          <a:xfrm>
            <a:off x="287228" y="2684512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CuadroTexto 132"/>
          <p:cNvSpPr txBox="1"/>
          <p:nvPr/>
        </p:nvSpPr>
        <p:spPr>
          <a:xfrm rot="16200000">
            <a:off x="177300" y="306257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34" name="Conector recto 133"/>
          <p:cNvCxnSpPr/>
          <p:nvPr/>
        </p:nvCxnSpPr>
        <p:spPr>
          <a:xfrm>
            <a:off x="829170" y="2684514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134"/>
          <p:cNvCxnSpPr/>
          <p:nvPr/>
        </p:nvCxnSpPr>
        <p:spPr>
          <a:xfrm>
            <a:off x="967193" y="30073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>
            <a:off x="2097825" y="27358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>
            <a:off x="3495472" y="27406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4646612" y="27277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/>
          <p:cNvSpPr txBox="1"/>
          <p:nvPr/>
        </p:nvSpPr>
        <p:spPr>
          <a:xfrm>
            <a:off x="946687" y="272297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0" name="CuadroTexto 139"/>
          <p:cNvSpPr txBox="1"/>
          <p:nvPr/>
        </p:nvSpPr>
        <p:spPr>
          <a:xfrm>
            <a:off x="2489436" y="272211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1" name="CuadroTexto 140"/>
          <p:cNvSpPr txBox="1"/>
          <p:nvPr/>
        </p:nvSpPr>
        <p:spPr>
          <a:xfrm>
            <a:off x="3832072" y="2698977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2" name="CuadroTexto 141"/>
          <p:cNvSpPr txBox="1"/>
          <p:nvPr/>
        </p:nvSpPr>
        <p:spPr>
          <a:xfrm>
            <a:off x="5384710" y="270130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43" name="Conector recto 142"/>
          <p:cNvCxnSpPr/>
          <p:nvPr/>
        </p:nvCxnSpPr>
        <p:spPr>
          <a:xfrm>
            <a:off x="978007" y="33445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108639" y="30731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3506286" y="30779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4657426" y="30650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uadroTexto 146"/>
          <p:cNvSpPr txBox="1"/>
          <p:nvPr/>
        </p:nvSpPr>
        <p:spPr>
          <a:xfrm>
            <a:off x="957501" y="306023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8" name="CuadroTexto 147"/>
          <p:cNvSpPr txBox="1"/>
          <p:nvPr/>
        </p:nvSpPr>
        <p:spPr>
          <a:xfrm>
            <a:off x="2471728" y="3059794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9" name="CuadroTexto 148"/>
          <p:cNvSpPr txBox="1"/>
          <p:nvPr/>
        </p:nvSpPr>
        <p:spPr>
          <a:xfrm>
            <a:off x="3823806" y="303855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0" name="CuadroTexto 149"/>
          <p:cNvSpPr txBox="1"/>
          <p:nvPr/>
        </p:nvSpPr>
        <p:spPr>
          <a:xfrm>
            <a:off x="5395524" y="30385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1" name="Conector recto 150"/>
          <p:cNvCxnSpPr/>
          <p:nvPr/>
        </p:nvCxnSpPr>
        <p:spPr>
          <a:xfrm>
            <a:off x="2118332" y="33874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3515979" y="33922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/>
          <p:cNvCxnSpPr/>
          <p:nvPr/>
        </p:nvCxnSpPr>
        <p:spPr>
          <a:xfrm>
            <a:off x="4667119" y="33793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uadroTexto 153"/>
          <p:cNvSpPr txBox="1"/>
          <p:nvPr/>
        </p:nvSpPr>
        <p:spPr>
          <a:xfrm>
            <a:off x="967194" y="337457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5" name="CuadroTexto 154"/>
          <p:cNvSpPr txBox="1"/>
          <p:nvPr/>
        </p:nvSpPr>
        <p:spPr>
          <a:xfrm>
            <a:off x="2481420" y="337413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6" name="CuadroTexto 155"/>
          <p:cNvSpPr txBox="1"/>
          <p:nvPr/>
        </p:nvSpPr>
        <p:spPr>
          <a:xfrm>
            <a:off x="3782700" y="3352903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7" name="CuadroTexto 156"/>
          <p:cNvSpPr txBox="1"/>
          <p:nvPr/>
        </p:nvSpPr>
        <p:spPr>
          <a:xfrm>
            <a:off x="5405217" y="335290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8" name="Rectángulo redondeado 157"/>
          <p:cNvSpPr/>
          <p:nvPr/>
        </p:nvSpPr>
        <p:spPr>
          <a:xfrm>
            <a:off x="268941" y="3905550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CuadroTexto 163"/>
          <p:cNvSpPr txBox="1"/>
          <p:nvPr/>
        </p:nvSpPr>
        <p:spPr>
          <a:xfrm rot="16200000">
            <a:off x="159013" y="428361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65" name="Conector recto 164"/>
          <p:cNvCxnSpPr/>
          <p:nvPr/>
        </p:nvCxnSpPr>
        <p:spPr>
          <a:xfrm>
            <a:off x="810883" y="3905552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/>
          <p:cNvCxnSpPr/>
          <p:nvPr/>
        </p:nvCxnSpPr>
        <p:spPr>
          <a:xfrm>
            <a:off x="948906" y="42283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cto 166"/>
          <p:cNvCxnSpPr/>
          <p:nvPr/>
        </p:nvCxnSpPr>
        <p:spPr>
          <a:xfrm>
            <a:off x="2079538" y="39568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>
            <a:off x="3477185" y="39616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4628325" y="39488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adroTexto 170"/>
          <p:cNvSpPr txBox="1"/>
          <p:nvPr/>
        </p:nvSpPr>
        <p:spPr>
          <a:xfrm>
            <a:off x="928400" y="3944014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2" name="CuadroTexto 171"/>
          <p:cNvSpPr txBox="1"/>
          <p:nvPr/>
        </p:nvSpPr>
        <p:spPr>
          <a:xfrm>
            <a:off x="2471148" y="394314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3841127" y="392881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4" name="CuadroTexto 173"/>
          <p:cNvSpPr txBox="1"/>
          <p:nvPr/>
        </p:nvSpPr>
        <p:spPr>
          <a:xfrm>
            <a:off x="5366423" y="392233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5" name="Conector recto 174"/>
          <p:cNvCxnSpPr/>
          <p:nvPr/>
        </p:nvCxnSpPr>
        <p:spPr>
          <a:xfrm>
            <a:off x="959720" y="456561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2090352" y="42941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3487999" y="42989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cto 177"/>
          <p:cNvCxnSpPr/>
          <p:nvPr/>
        </p:nvCxnSpPr>
        <p:spPr>
          <a:xfrm>
            <a:off x="4639139" y="42860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CuadroTexto 178"/>
          <p:cNvSpPr txBox="1"/>
          <p:nvPr/>
        </p:nvSpPr>
        <p:spPr>
          <a:xfrm>
            <a:off x="939214" y="428127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0" name="CuadroTexto 179"/>
          <p:cNvSpPr txBox="1"/>
          <p:nvPr/>
        </p:nvSpPr>
        <p:spPr>
          <a:xfrm>
            <a:off x="2453441" y="428083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1" name="CuadroTexto 180"/>
          <p:cNvSpPr txBox="1"/>
          <p:nvPr/>
        </p:nvSpPr>
        <p:spPr>
          <a:xfrm>
            <a:off x="3805518" y="425959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2" name="CuadroTexto 181"/>
          <p:cNvSpPr txBox="1"/>
          <p:nvPr/>
        </p:nvSpPr>
        <p:spPr>
          <a:xfrm>
            <a:off x="5377237" y="425959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3" name="Conector recto 182"/>
          <p:cNvCxnSpPr/>
          <p:nvPr/>
        </p:nvCxnSpPr>
        <p:spPr>
          <a:xfrm>
            <a:off x="2100045" y="46084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3497692" y="461330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4648832" y="46004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uadroTexto 185"/>
          <p:cNvSpPr txBox="1"/>
          <p:nvPr/>
        </p:nvSpPr>
        <p:spPr>
          <a:xfrm>
            <a:off x="948907" y="459561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7" name="CuadroTexto 186"/>
          <p:cNvSpPr txBox="1"/>
          <p:nvPr/>
        </p:nvSpPr>
        <p:spPr>
          <a:xfrm>
            <a:off x="2463134" y="459517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3833915" y="4573941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9" name="CuadroTexto 188"/>
          <p:cNvSpPr txBox="1"/>
          <p:nvPr/>
        </p:nvSpPr>
        <p:spPr>
          <a:xfrm>
            <a:off x="5386930" y="4573941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0" name="Rectángulo redondeado 189"/>
          <p:cNvSpPr/>
          <p:nvPr/>
        </p:nvSpPr>
        <p:spPr>
          <a:xfrm>
            <a:off x="268941" y="5126588"/>
            <a:ext cx="6416488" cy="104433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CuadroTexto 190"/>
          <p:cNvSpPr txBox="1"/>
          <p:nvPr/>
        </p:nvSpPr>
        <p:spPr>
          <a:xfrm rot="16200000">
            <a:off x="159013" y="5504648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92" name="Conector recto 191"/>
          <p:cNvCxnSpPr/>
          <p:nvPr/>
        </p:nvCxnSpPr>
        <p:spPr>
          <a:xfrm>
            <a:off x="810883" y="5126590"/>
            <a:ext cx="0" cy="104433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192"/>
          <p:cNvCxnSpPr/>
          <p:nvPr/>
        </p:nvCxnSpPr>
        <p:spPr>
          <a:xfrm>
            <a:off x="948906" y="544939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>
            <a:off x="2079538" y="51779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3477185" y="51827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/>
          <p:nvPr/>
        </p:nvCxnSpPr>
        <p:spPr>
          <a:xfrm>
            <a:off x="4628325" y="51698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CuadroTexto 196"/>
          <p:cNvSpPr txBox="1"/>
          <p:nvPr/>
        </p:nvSpPr>
        <p:spPr>
          <a:xfrm>
            <a:off x="928400" y="516505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8" name="CuadroTexto 197"/>
          <p:cNvSpPr txBox="1"/>
          <p:nvPr/>
        </p:nvSpPr>
        <p:spPr>
          <a:xfrm>
            <a:off x="2471148" y="5164187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9" name="CuadroTexto 198"/>
          <p:cNvSpPr txBox="1"/>
          <p:nvPr/>
        </p:nvSpPr>
        <p:spPr>
          <a:xfrm>
            <a:off x="3813785" y="5141053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0" name="CuadroTexto 199"/>
          <p:cNvSpPr txBox="1"/>
          <p:nvPr/>
        </p:nvSpPr>
        <p:spPr>
          <a:xfrm>
            <a:off x="5366423" y="514337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1" name="Conector recto 200"/>
          <p:cNvCxnSpPr/>
          <p:nvPr/>
        </p:nvCxnSpPr>
        <p:spPr>
          <a:xfrm>
            <a:off x="959720" y="57866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>
            <a:off x="2090352" y="55151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3487999" y="55199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203"/>
          <p:cNvCxnSpPr/>
          <p:nvPr/>
        </p:nvCxnSpPr>
        <p:spPr>
          <a:xfrm>
            <a:off x="4639139" y="55071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CuadroTexto 204"/>
          <p:cNvSpPr txBox="1"/>
          <p:nvPr/>
        </p:nvSpPr>
        <p:spPr>
          <a:xfrm>
            <a:off x="939214" y="550231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2453441" y="5501870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3805518" y="5480634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5377237" y="548063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9" name="Conector recto 208"/>
          <p:cNvCxnSpPr/>
          <p:nvPr/>
        </p:nvCxnSpPr>
        <p:spPr>
          <a:xfrm>
            <a:off x="2100045" y="58295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ector recto 209"/>
          <p:cNvCxnSpPr/>
          <p:nvPr/>
        </p:nvCxnSpPr>
        <p:spPr>
          <a:xfrm>
            <a:off x="3497692" y="58343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>
            <a:off x="4648832" y="58214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CuadroTexto 211"/>
          <p:cNvSpPr txBox="1"/>
          <p:nvPr/>
        </p:nvSpPr>
        <p:spPr>
          <a:xfrm>
            <a:off x="948907" y="5816655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3" name="CuadroTexto 212"/>
          <p:cNvSpPr txBox="1"/>
          <p:nvPr/>
        </p:nvSpPr>
        <p:spPr>
          <a:xfrm>
            <a:off x="2463134" y="5816215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3764414" y="5794979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5386930" y="579497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60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6" name="Rectángulo redondeado 15"/>
          <p:cNvSpPr/>
          <p:nvPr/>
        </p:nvSpPr>
        <p:spPr>
          <a:xfrm>
            <a:off x="287227" y="171794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adroTexto 16"/>
          <p:cNvSpPr txBox="1"/>
          <p:nvPr/>
        </p:nvSpPr>
        <p:spPr>
          <a:xfrm rot="16200000">
            <a:off x="184992" y="237821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810883" y="171356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948906" y="1961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079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3477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>
            <a:off x="4646441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916783" y="1713569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962462" y="196527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972011" y="223569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3" name="CuadroTexto 212"/>
          <p:cNvSpPr txBox="1"/>
          <p:nvPr/>
        </p:nvSpPr>
        <p:spPr>
          <a:xfrm>
            <a:off x="972448" y="248289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954472" y="27385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18" name="CuadroTexto 217"/>
          <p:cNvSpPr txBox="1"/>
          <p:nvPr/>
        </p:nvSpPr>
        <p:spPr>
          <a:xfrm>
            <a:off x="989738" y="2996867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48906" y="22183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79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77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6441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72011" y="248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79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77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441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972011" y="27347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2079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477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4646379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962462" y="29943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2080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>
            <a:off x="3478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>
            <a:off x="4647163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2091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3489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4657942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ángulo redondeado 347"/>
          <p:cNvSpPr/>
          <p:nvPr/>
        </p:nvSpPr>
        <p:spPr>
          <a:xfrm>
            <a:off x="279922" y="3408157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77734" y="3934057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0" name="Conector recto 349"/>
          <p:cNvCxnSpPr/>
          <p:nvPr/>
        </p:nvCxnSpPr>
        <p:spPr>
          <a:xfrm>
            <a:off x="803578" y="3403785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941601" y="3651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2072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3470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4639136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941601" y="39085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2072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3470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4639136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964706" y="41731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072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470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39136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964706" y="44249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072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470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39074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2072955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3470955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369"/>
          <p:cNvCxnSpPr/>
          <p:nvPr/>
        </p:nvCxnSpPr>
        <p:spPr>
          <a:xfrm>
            <a:off x="4639858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CuadroTexto 374"/>
          <p:cNvSpPr txBox="1"/>
          <p:nvPr/>
        </p:nvSpPr>
        <p:spPr>
          <a:xfrm>
            <a:off x="954988" y="342706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954696" y="365473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947297" y="392136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933788" y="41454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88" name="CuadroTexto 387"/>
          <p:cNvSpPr txBox="1"/>
          <p:nvPr/>
        </p:nvSpPr>
        <p:spPr>
          <a:xfrm>
            <a:off x="960512" y="441646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87227" y="4825942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66914" y="533303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/>
          <p:nvPr/>
        </p:nvCxnSpPr>
        <p:spPr>
          <a:xfrm>
            <a:off x="810883" y="4821570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48906" y="506954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79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77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46441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48906" y="53263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79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77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46441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972011" y="55909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2079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3477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4646441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972011" y="5842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2079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3477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4646379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2080260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3478260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4647163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redondeado 482"/>
          <p:cNvSpPr/>
          <p:nvPr/>
        </p:nvSpPr>
        <p:spPr>
          <a:xfrm>
            <a:off x="275385" y="6284796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CuadroTexto 483"/>
          <p:cNvSpPr txBox="1"/>
          <p:nvPr/>
        </p:nvSpPr>
        <p:spPr>
          <a:xfrm rot="16200000">
            <a:off x="149461" y="679189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5" name="Conector recto 484"/>
          <p:cNvCxnSpPr/>
          <p:nvPr/>
        </p:nvCxnSpPr>
        <p:spPr>
          <a:xfrm>
            <a:off x="799041" y="6280424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37064" y="65284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67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65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34599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937064" y="67851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2067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3465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4634599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960169" y="70497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2067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3465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4634599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960169" y="73016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2067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3465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4634537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2068418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3466418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4635321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CuadroTexto 504"/>
          <p:cNvSpPr txBox="1"/>
          <p:nvPr/>
        </p:nvSpPr>
        <p:spPr>
          <a:xfrm>
            <a:off x="956409" y="4823651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972010" y="508779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3" name="CuadroTexto 512"/>
          <p:cNvSpPr txBox="1"/>
          <p:nvPr/>
        </p:nvSpPr>
        <p:spPr>
          <a:xfrm>
            <a:off x="963960" y="533965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955950" y="5591454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18" name="CuadroTexto 517"/>
          <p:cNvSpPr txBox="1"/>
          <p:nvPr/>
        </p:nvSpPr>
        <p:spPr>
          <a:xfrm>
            <a:off x="963150" y="5811918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930405" y="652219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3" name="CuadroTexto 532"/>
          <p:cNvSpPr txBox="1"/>
          <p:nvPr/>
        </p:nvSpPr>
        <p:spPr>
          <a:xfrm>
            <a:off x="914681" y="680245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935721" y="705533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37" name="CuadroTexto 536"/>
          <p:cNvSpPr txBox="1"/>
          <p:nvPr/>
        </p:nvSpPr>
        <p:spPr>
          <a:xfrm>
            <a:off x="944604" y="729335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927958" y="630132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9" name="CuadroTexto 228"/>
          <p:cNvSpPr txBox="1"/>
          <p:nvPr/>
        </p:nvSpPr>
        <p:spPr>
          <a:xfrm>
            <a:off x="2462658" y="1707427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5460212" y="1688112"/>
            <a:ext cx="4427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2444950" y="1985741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2462658" y="2205627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2451859" y="246011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2444511" y="2723159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CuadroTexto 249"/>
          <p:cNvSpPr txBox="1"/>
          <p:nvPr/>
        </p:nvSpPr>
        <p:spPr>
          <a:xfrm>
            <a:off x="3808442" y="276660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1" name="CuadroTexto 250"/>
          <p:cNvSpPr txBox="1"/>
          <p:nvPr/>
        </p:nvSpPr>
        <p:spPr>
          <a:xfrm>
            <a:off x="2477241" y="2998691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2" name="CuadroTexto 251"/>
          <p:cNvSpPr txBox="1"/>
          <p:nvPr/>
        </p:nvSpPr>
        <p:spPr>
          <a:xfrm>
            <a:off x="3764923" y="300670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5372244" y="297329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4" name="CuadroTexto 253"/>
          <p:cNvSpPr txBox="1"/>
          <p:nvPr/>
        </p:nvSpPr>
        <p:spPr>
          <a:xfrm>
            <a:off x="3819425" y="246011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5" name="CuadroTexto 254"/>
          <p:cNvSpPr txBox="1"/>
          <p:nvPr/>
        </p:nvSpPr>
        <p:spPr>
          <a:xfrm>
            <a:off x="5352342" y="271943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6" name="CuadroTexto 255"/>
          <p:cNvSpPr txBox="1"/>
          <p:nvPr/>
        </p:nvSpPr>
        <p:spPr>
          <a:xfrm>
            <a:off x="5369299" y="246971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7" name="CuadroTexto 256"/>
          <p:cNvSpPr txBox="1"/>
          <p:nvPr/>
        </p:nvSpPr>
        <p:spPr>
          <a:xfrm>
            <a:off x="5349397" y="221585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5339301" y="192858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3918003" y="223133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3903866" y="19546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1" name="CuadroTexto 260"/>
          <p:cNvSpPr txBox="1"/>
          <p:nvPr/>
        </p:nvSpPr>
        <p:spPr>
          <a:xfrm>
            <a:off x="3890582" y="167930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2" name="CuadroTexto 261"/>
          <p:cNvSpPr txBox="1"/>
          <p:nvPr/>
        </p:nvSpPr>
        <p:spPr>
          <a:xfrm>
            <a:off x="2477241" y="3353388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2479022" y="360517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2506160" y="392357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5" name="CuadroTexto 264"/>
          <p:cNvSpPr txBox="1"/>
          <p:nvPr/>
        </p:nvSpPr>
        <p:spPr>
          <a:xfrm>
            <a:off x="2521244" y="418023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3819425" y="414379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2525504" y="444609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8" name="CuadroTexto 267"/>
          <p:cNvSpPr txBox="1"/>
          <p:nvPr/>
        </p:nvSpPr>
        <p:spPr>
          <a:xfrm>
            <a:off x="3808442" y="4427268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9" name="CuadroTexto 268"/>
          <p:cNvSpPr txBox="1"/>
          <p:nvPr/>
        </p:nvSpPr>
        <p:spPr>
          <a:xfrm>
            <a:off x="3956353" y="337408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0" name="CuadroTexto 269"/>
          <p:cNvSpPr txBox="1"/>
          <p:nvPr/>
        </p:nvSpPr>
        <p:spPr>
          <a:xfrm>
            <a:off x="3834520" y="3648575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1" name="CuadroTexto 270"/>
          <p:cNvSpPr txBox="1"/>
          <p:nvPr/>
        </p:nvSpPr>
        <p:spPr>
          <a:xfrm>
            <a:off x="3810475" y="3888673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2" name="CuadroTexto 271"/>
          <p:cNvSpPr txBox="1"/>
          <p:nvPr/>
        </p:nvSpPr>
        <p:spPr>
          <a:xfrm>
            <a:off x="5414234" y="420218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5394332" y="394832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5411289" y="369860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5391387" y="344474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5401503" y="444078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5429517" y="558944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5409615" y="53355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5426572" y="508586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5406670" y="483200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5416786" y="582804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5460212" y="70687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3" name="CuadroTexto 282"/>
          <p:cNvSpPr txBox="1"/>
          <p:nvPr/>
        </p:nvSpPr>
        <p:spPr>
          <a:xfrm>
            <a:off x="5440310" y="681486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4" name="CuadroTexto 283"/>
          <p:cNvSpPr txBox="1"/>
          <p:nvPr/>
        </p:nvSpPr>
        <p:spPr>
          <a:xfrm>
            <a:off x="5457267" y="656514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5437365" y="631128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447481" y="730731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2482182" y="483369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2460409" y="509706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2455147" y="535190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2475449" y="5581682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3823259" y="5598016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CuadroTexto 296"/>
          <p:cNvSpPr txBox="1"/>
          <p:nvPr/>
        </p:nvSpPr>
        <p:spPr>
          <a:xfrm>
            <a:off x="2472420" y="5823251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8" name="CuadroTexto 297"/>
          <p:cNvSpPr txBox="1"/>
          <p:nvPr/>
        </p:nvSpPr>
        <p:spPr>
          <a:xfrm>
            <a:off x="3833204" y="586417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9" name="CuadroTexto 298"/>
          <p:cNvSpPr txBox="1"/>
          <p:nvPr/>
        </p:nvSpPr>
        <p:spPr>
          <a:xfrm>
            <a:off x="3855526" y="4810586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3855646" y="5035810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3824863" y="5362929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2461085" y="6302611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3" name="CuadroTexto 302"/>
          <p:cNvSpPr txBox="1"/>
          <p:nvPr/>
        </p:nvSpPr>
        <p:spPr>
          <a:xfrm>
            <a:off x="2470817" y="6529487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2494939" y="6794811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2478421" y="7059383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3832165" y="7058215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2484163" y="7273053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3812039" y="7281435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3798358" y="6288392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817562" y="655425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3826820" y="682251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Rectángulo redondeado 311"/>
          <p:cNvSpPr/>
          <p:nvPr/>
        </p:nvSpPr>
        <p:spPr>
          <a:xfrm>
            <a:off x="257390" y="780849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CuadroTexto 312"/>
          <p:cNvSpPr txBox="1"/>
          <p:nvPr/>
        </p:nvSpPr>
        <p:spPr>
          <a:xfrm>
            <a:off x="2902646" y="7781236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4" name="Rectángulo redondeado 313"/>
          <p:cNvSpPr/>
          <p:nvPr/>
        </p:nvSpPr>
        <p:spPr>
          <a:xfrm>
            <a:off x="263289" y="8143943"/>
            <a:ext cx="6392011" cy="426974"/>
          </a:xfrm>
          <a:prstGeom prst="roundRect">
            <a:avLst>
              <a:gd name="adj" fmla="val 14786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5" name="Conector recto 314"/>
          <p:cNvCxnSpPr/>
          <p:nvPr/>
        </p:nvCxnSpPr>
        <p:spPr>
          <a:xfrm>
            <a:off x="4251131" y="82465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>
            <a:off x="5469756" y="823363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CuadroTexto 316"/>
          <p:cNvSpPr txBox="1"/>
          <p:nvPr/>
        </p:nvSpPr>
        <p:spPr>
          <a:xfrm>
            <a:off x="358744" y="8255068"/>
            <a:ext cx="19848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Horizontal M 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3226084" y="8255230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4568210" y="8242921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5748905" y="823441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1" name="Conector recto 320"/>
          <p:cNvCxnSpPr/>
          <p:nvPr/>
        </p:nvCxnSpPr>
        <p:spPr>
          <a:xfrm>
            <a:off x="2947699" y="824292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031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02" name="CuadroTexto 201"/>
          <p:cNvSpPr txBox="1"/>
          <p:nvPr/>
        </p:nvSpPr>
        <p:spPr>
          <a:xfrm>
            <a:off x="998633" y="1766885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980733" y="2011403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997404" y="2272661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06" name="CuadroTexto 205"/>
          <p:cNvSpPr txBox="1"/>
          <p:nvPr/>
        </p:nvSpPr>
        <p:spPr>
          <a:xfrm>
            <a:off x="1001808" y="2541135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1011726" y="279383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1004252" y="303543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Rectángulo redondeado 209"/>
          <p:cNvSpPr/>
          <p:nvPr/>
        </p:nvSpPr>
        <p:spPr>
          <a:xfrm>
            <a:off x="287227" y="1754193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CuadroTexto 210"/>
          <p:cNvSpPr txBox="1"/>
          <p:nvPr/>
        </p:nvSpPr>
        <p:spPr>
          <a:xfrm rot="16200000">
            <a:off x="-102747" y="2414464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2" name="Conector recto 211"/>
          <p:cNvCxnSpPr/>
          <p:nvPr/>
        </p:nvCxnSpPr>
        <p:spPr>
          <a:xfrm>
            <a:off x="810883" y="1749821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>
            <a:off x="948906" y="19977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214"/>
          <p:cNvCxnSpPr/>
          <p:nvPr/>
        </p:nvCxnSpPr>
        <p:spPr>
          <a:xfrm>
            <a:off x="2079538" y="18055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recto 215"/>
          <p:cNvCxnSpPr/>
          <p:nvPr/>
        </p:nvCxnSpPr>
        <p:spPr>
          <a:xfrm>
            <a:off x="3477538" y="18055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4646441" y="18055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948906" y="22545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2079538" y="2034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3477538" y="2034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4646441" y="20347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972011" y="25191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2079538" y="23138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3477538" y="23138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4646441" y="23138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972011" y="277101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290"/>
          <p:cNvCxnSpPr/>
          <p:nvPr/>
        </p:nvCxnSpPr>
        <p:spPr>
          <a:xfrm>
            <a:off x="2079476" y="257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ector recto 321"/>
          <p:cNvCxnSpPr/>
          <p:nvPr/>
        </p:nvCxnSpPr>
        <p:spPr>
          <a:xfrm>
            <a:off x="3477476" y="257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ector recto 322"/>
          <p:cNvCxnSpPr/>
          <p:nvPr/>
        </p:nvCxnSpPr>
        <p:spPr>
          <a:xfrm>
            <a:off x="4646379" y="257909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ector recto 323"/>
          <p:cNvCxnSpPr/>
          <p:nvPr/>
        </p:nvCxnSpPr>
        <p:spPr>
          <a:xfrm>
            <a:off x="962462" y="303059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ector recto 324"/>
          <p:cNvCxnSpPr/>
          <p:nvPr/>
        </p:nvCxnSpPr>
        <p:spPr>
          <a:xfrm>
            <a:off x="2080260" y="28199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ector recto 325"/>
          <p:cNvCxnSpPr/>
          <p:nvPr/>
        </p:nvCxnSpPr>
        <p:spPr>
          <a:xfrm>
            <a:off x="3478260" y="28199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ector recto 326"/>
          <p:cNvCxnSpPr/>
          <p:nvPr/>
        </p:nvCxnSpPr>
        <p:spPr>
          <a:xfrm>
            <a:off x="4647163" y="281991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ector recto 327"/>
          <p:cNvCxnSpPr/>
          <p:nvPr/>
        </p:nvCxnSpPr>
        <p:spPr>
          <a:xfrm>
            <a:off x="2091039" y="30905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ector recto 328"/>
          <p:cNvCxnSpPr/>
          <p:nvPr/>
        </p:nvCxnSpPr>
        <p:spPr>
          <a:xfrm>
            <a:off x="3489039" y="30905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ector recto 329"/>
          <p:cNvCxnSpPr/>
          <p:nvPr/>
        </p:nvCxnSpPr>
        <p:spPr>
          <a:xfrm>
            <a:off x="4657942" y="30905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CuadroTexto 370"/>
          <p:cNvSpPr txBox="1"/>
          <p:nvPr/>
        </p:nvSpPr>
        <p:spPr>
          <a:xfrm>
            <a:off x="999716" y="3401889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981816" y="3646407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998487" y="390766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74" name="CuadroTexto 373"/>
          <p:cNvSpPr txBox="1"/>
          <p:nvPr/>
        </p:nvSpPr>
        <p:spPr>
          <a:xfrm>
            <a:off x="1002891" y="4176139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1012809" y="4428834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1005335" y="4670443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Rectángulo redondeado 377"/>
          <p:cNvSpPr/>
          <p:nvPr/>
        </p:nvSpPr>
        <p:spPr>
          <a:xfrm>
            <a:off x="288310" y="3389197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0" name="CuadroTexto 379"/>
          <p:cNvSpPr txBox="1"/>
          <p:nvPr/>
        </p:nvSpPr>
        <p:spPr>
          <a:xfrm rot="16200000">
            <a:off x="-107275" y="4049468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81" name="Conector recto 380"/>
          <p:cNvCxnSpPr/>
          <p:nvPr/>
        </p:nvCxnSpPr>
        <p:spPr>
          <a:xfrm>
            <a:off x="811966" y="3384825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949989" y="36328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383"/>
          <p:cNvCxnSpPr/>
          <p:nvPr/>
        </p:nvCxnSpPr>
        <p:spPr>
          <a:xfrm>
            <a:off x="2080621" y="3440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ector recto 384"/>
          <p:cNvCxnSpPr/>
          <p:nvPr/>
        </p:nvCxnSpPr>
        <p:spPr>
          <a:xfrm>
            <a:off x="3478621" y="3440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385"/>
          <p:cNvCxnSpPr/>
          <p:nvPr/>
        </p:nvCxnSpPr>
        <p:spPr>
          <a:xfrm>
            <a:off x="4647524" y="3440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ector recto 388"/>
          <p:cNvCxnSpPr/>
          <p:nvPr/>
        </p:nvCxnSpPr>
        <p:spPr>
          <a:xfrm>
            <a:off x="949989" y="38895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2080621" y="36697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3478621" y="36697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4647524" y="36697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ector recto 392"/>
          <p:cNvCxnSpPr/>
          <p:nvPr/>
        </p:nvCxnSpPr>
        <p:spPr>
          <a:xfrm>
            <a:off x="973094" y="41541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2080621" y="3948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3478621" y="3948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4647524" y="39488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>
            <a:off x="973094" y="44060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2080559" y="42141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3478559" y="42141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4647462" y="42141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963545" y="46656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81343" y="4454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3479343" y="4454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ector recto 403"/>
          <p:cNvCxnSpPr/>
          <p:nvPr/>
        </p:nvCxnSpPr>
        <p:spPr>
          <a:xfrm>
            <a:off x="4648246" y="445492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2092122" y="4725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3490122" y="4725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4659025" y="4725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ángulo redondeado 425"/>
          <p:cNvSpPr/>
          <p:nvPr/>
        </p:nvSpPr>
        <p:spPr>
          <a:xfrm>
            <a:off x="287228" y="5107382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7" name="CuadroTexto 426"/>
          <p:cNvSpPr txBox="1"/>
          <p:nvPr/>
        </p:nvSpPr>
        <p:spPr>
          <a:xfrm>
            <a:off x="2932484" y="5080119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28" name="Rectángulo redondeado 427"/>
          <p:cNvSpPr/>
          <p:nvPr/>
        </p:nvSpPr>
        <p:spPr>
          <a:xfrm>
            <a:off x="287227" y="5446107"/>
            <a:ext cx="6398202" cy="824619"/>
          </a:xfrm>
          <a:prstGeom prst="roundRect">
            <a:avLst>
              <a:gd name="adj" fmla="val 9410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9" name="Conector recto 428"/>
          <p:cNvCxnSpPr/>
          <p:nvPr/>
        </p:nvCxnSpPr>
        <p:spPr>
          <a:xfrm>
            <a:off x="3572699" y="55453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/>
          <p:nvPr/>
        </p:nvCxnSpPr>
        <p:spPr>
          <a:xfrm>
            <a:off x="4674630" y="55325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CuadroTexto 430"/>
          <p:cNvSpPr txBox="1"/>
          <p:nvPr/>
        </p:nvSpPr>
        <p:spPr>
          <a:xfrm>
            <a:off x="388581" y="5553951"/>
            <a:ext cx="12298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2" name="CuadroTexto 431"/>
          <p:cNvSpPr txBox="1"/>
          <p:nvPr/>
        </p:nvSpPr>
        <p:spPr>
          <a:xfrm>
            <a:off x="2453163" y="555411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3" name="CuadroTexto 432"/>
          <p:cNvSpPr txBox="1"/>
          <p:nvPr/>
        </p:nvSpPr>
        <p:spPr>
          <a:xfrm>
            <a:off x="3802627" y="554180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4" name="CuadroTexto 433"/>
          <p:cNvSpPr txBox="1"/>
          <p:nvPr/>
        </p:nvSpPr>
        <p:spPr>
          <a:xfrm>
            <a:off x="5534448" y="5533302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35" name="Conector recto 434"/>
          <p:cNvCxnSpPr/>
          <p:nvPr/>
        </p:nvCxnSpPr>
        <p:spPr>
          <a:xfrm>
            <a:off x="2135942" y="55418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Conector recto 435"/>
          <p:cNvCxnSpPr/>
          <p:nvPr/>
        </p:nvCxnSpPr>
        <p:spPr>
          <a:xfrm>
            <a:off x="3572699" y="59738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Conector recto 436"/>
          <p:cNvCxnSpPr/>
          <p:nvPr/>
        </p:nvCxnSpPr>
        <p:spPr>
          <a:xfrm>
            <a:off x="4674630" y="59609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Conector recto 437"/>
          <p:cNvCxnSpPr/>
          <p:nvPr/>
        </p:nvCxnSpPr>
        <p:spPr>
          <a:xfrm>
            <a:off x="2135942" y="59702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ector recto 438"/>
          <p:cNvCxnSpPr/>
          <p:nvPr/>
        </p:nvCxnSpPr>
        <p:spPr>
          <a:xfrm>
            <a:off x="429435" y="5876875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CuadroTexto 439"/>
          <p:cNvSpPr txBox="1"/>
          <p:nvPr/>
        </p:nvSpPr>
        <p:spPr>
          <a:xfrm>
            <a:off x="399999" y="5946164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1" name="CuadroTexto 440"/>
          <p:cNvSpPr txBox="1"/>
          <p:nvPr/>
        </p:nvSpPr>
        <p:spPr>
          <a:xfrm>
            <a:off x="2464580" y="5946326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3814044" y="593401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5545866" y="5925515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13519" y="6420222"/>
            <a:ext cx="44791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20000.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*El costo de derecho de sepultura incluye el costo del kit </a:t>
            </a:r>
            <a:r>
              <a:rPr lang="es-E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covid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5506667" y="197375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5534448" y="223820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5514452" y="249203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5514452" y="274397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5530911" y="29938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/>
          <p:cNvSpPr txBox="1"/>
          <p:nvPr/>
        </p:nvSpPr>
        <p:spPr>
          <a:xfrm>
            <a:off x="2411983" y="196284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2412528" y="2224538"/>
            <a:ext cx="4972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2404102" y="2446612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409925" y="2715220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2411608" y="3000555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3773340" y="1958652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3763722" y="2231422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/>
          <p:cNvSpPr txBox="1"/>
          <p:nvPr/>
        </p:nvSpPr>
        <p:spPr>
          <a:xfrm>
            <a:off x="3802101" y="2499365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820948" y="2739567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3859291" y="2978034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500180" y="173704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2388072" y="173392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3752426" y="1719843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2402365" y="3618440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6" name="CuadroTexto 515"/>
          <p:cNvSpPr txBox="1"/>
          <p:nvPr/>
        </p:nvSpPr>
        <p:spPr>
          <a:xfrm>
            <a:off x="2422829" y="391564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9" name="CuadroTexto 518"/>
          <p:cNvSpPr txBox="1"/>
          <p:nvPr/>
        </p:nvSpPr>
        <p:spPr>
          <a:xfrm>
            <a:off x="2438314" y="4139850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0" name="CuadroTexto 519"/>
          <p:cNvSpPr txBox="1"/>
          <p:nvPr/>
        </p:nvSpPr>
        <p:spPr>
          <a:xfrm>
            <a:off x="2446629" y="4372894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2464580" y="4651760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3824063" y="3609382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3848295" y="386434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4" name="CuadroTexto 523"/>
          <p:cNvSpPr txBox="1"/>
          <p:nvPr/>
        </p:nvSpPr>
        <p:spPr>
          <a:xfrm>
            <a:off x="3823784" y="4142321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CuadroTexto 524"/>
          <p:cNvSpPr txBox="1"/>
          <p:nvPr/>
        </p:nvSpPr>
        <p:spPr>
          <a:xfrm>
            <a:off x="3844549" y="4423245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CuadroTexto 525"/>
          <p:cNvSpPr txBox="1"/>
          <p:nvPr/>
        </p:nvSpPr>
        <p:spPr>
          <a:xfrm>
            <a:off x="3864901" y="462087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7" name="CuadroTexto 526"/>
          <p:cNvSpPr txBox="1"/>
          <p:nvPr/>
        </p:nvSpPr>
        <p:spPr>
          <a:xfrm>
            <a:off x="5595508" y="462786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8" name="CuadroTexto 527"/>
          <p:cNvSpPr txBox="1"/>
          <p:nvPr/>
        </p:nvSpPr>
        <p:spPr>
          <a:xfrm>
            <a:off x="2400895" y="3375265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3826991" y="341582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5549092" y="363579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576873" y="390024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4" name="CuadroTexto 533"/>
          <p:cNvSpPr txBox="1"/>
          <p:nvPr/>
        </p:nvSpPr>
        <p:spPr>
          <a:xfrm>
            <a:off x="5556877" y="415407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5" name="CuadroTexto 534"/>
          <p:cNvSpPr txBox="1"/>
          <p:nvPr/>
        </p:nvSpPr>
        <p:spPr>
          <a:xfrm>
            <a:off x="5556877" y="440601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5542605" y="339908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981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CAÑETE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337" name="CuadroTexto 336"/>
          <p:cNvSpPr txBox="1"/>
          <p:nvPr/>
        </p:nvSpPr>
        <p:spPr>
          <a:xfrm>
            <a:off x="998633" y="174582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8" name="CuadroTexto 337"/>
          <p:cNvSpPr txBox="1"/>
          <p:nvPr/>
        </p:nvSpPr>
        <p:spPr>
          <a:xfrm>
            <a:off x="980733" y="199034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9" name="CuadroTexto 338"/>
          <p:cNvSpPr txBox="1"/>
          <p:nvPr/>
        </p:nvSpPr>
        <p:spPr>
          <a:xfrm>
            <a:off x="997404" y="22516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40" name="CuadroTexto 339"/>
          <p:cNvSpPr txBox="1"/>
          <p:nvPr/>
        </p:nvSpPr>
        <p:spPr>
          <a:xfrm>
            <a:off x="1001808" y="25200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1011726" y="277276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1004252" y="301437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Rectángulo redondeado 342"/>
          <p:cNvSpPr/>
          <p:nvPr/>
        </p:nvSpPr>
        <p:spPr>
          <a:xfrm>
            <a:off x="287227" y="1733132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4" name="CuadroTexto 343"/>
          <p:cNvSpPr txBox="1"/>
          <p:nvPr/>
        </p:nvSpPr>
        <p:spPr>
          <a:xfrm rot="16200000">
            <a:off x="-102747" y="2393403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45" name="Conector recto 344"/>
          <p:cNvCxnSpPr/>
          <p:nvPr/>
        </p:nvCxnSpPr>
        <p:spPr>
          <a:xfrm>
            <a:off x="810883" y="1728760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948906" y="19767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recto 346"/>
          <p:cNvCxnSpPr/>
          <p:nvPr/>
        </p:nvCxnSpPr>
        <p:spPr>
          <a:xfrm>
            <a:off x="2079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477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4646441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948906" y="22335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2079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77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46441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972011" y="24980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2079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3477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4646441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972011" y="27499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2079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3477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4646379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962462" y="30095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2080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3478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4647163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2091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ector recto 366"/>
          <p:cNvCxnSpPr/>
          <p:nvPr/>
        </p:nvCxnSpPr>
        <p:spPr>
          <a:xfrm>
            <a:off x="3489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4657942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CuadroTexto 368"/>
          <p:cNvSpPr txBox="1"/>
          <p:nvPr/>
        </p:nvSpPr>
        <p:spPr>
          <a:xfrm>
            <a:off x="999716" y="338082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0" name="CuadroTexto 369"/>
          <p:cNvSpPr txBox="1"/>
          <p:nvPr/>
        </p:nvSpPr>
        <p:spPr>
          <a:xfrm>
            <a:off x="981816" y="362534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5" name="CuadroTexto 374"/>
          <p:cNvSpPr txBox="1"/>
          <p:nvPr/>
        </p:nvSpPr>
        <p:spPr>
          <a:xfrm>
            <a:off x="998487" y="388660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79" name="CuadroTexto 378"/>
          <p:cNvSpPr txBox="1"/>
          <p:nvPr/>
        </p:nvSpPr>
        <p:spPr>
          <a:xfrm>
            <a:off x="1002891" y="415507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1012809" y="440777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1005335" y="464938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8" name="Rectángulo redondeado 387"/>
          <p:cNvSpPr/>
          <p:nvPr/>
        </p:nvSpPr>
        <p:spPr>
          <a:xfrm>
            <a:off x="288310" y="336813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8" name="CuadroTexto 407"/>
          <p:cNvSpPr txBox="1"/>
          <p:nvPr/>
        </p:nvSpPr>
        <p:spPr>
          <a:xfrm rot="16200000">
            <a:off x="-107275" y="40284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09" name="Conector recto 408"/>
          <p:cNvCxnSpPr/>
          <p:nvPr/>
        </p:nvCxnSpPr>
        <p:spPr>
          <a:xfrm>
            <a:off x="811966" y="336376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ector recto 409"/>
          <p:cNvCxnSpPr/>
          <p:nvPr/>
        </p:nvCxnSpPr>
        <p:spPr>
          <a:xfrm>
            <a:off x="949989" y="36117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80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78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4647524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ector recto 413"/>
          <p:cNvCxnSpPr/>
          <p:nvPr/>
        </p:nvCxnSpPr>
        <p:spPr>
          <a:xfrm>
            <a:off x="949989" y="3868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ector recto 414"/>
          <p:cNvCxnSpPr/>
          <p:nvPr/>
        </p:nvCxnSpPr>
        <p:spPr>
          <a:xfrm>
            <a:off x="2080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3478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4647524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973094" y="41330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2080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3478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420"/>
          <p:cNvCxnSpPr/>
          <p:nvPr/>
        </p:nvCxnSpPr>
        <p:spPr>
          <a:xfrm>
            <a:off x="4647524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ector recto 421"/>
          <p:cNvCxnSpPr/>
          <p:nvPr/>
        </p:nvCxnSpPr>
        <p:spPr>
          <a:xfrm>
            <a:off x="973094" y="4384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ector recto 422"/>
          <p:cNvCxnSpPr/>
          <p:nvPr/>
        </p:nvCxnSpPr>
        <p:spPr>
          <a:xfrm>
            <a:off x="2080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ector recto 423"/>
          <p:cNvCxnSpPr/>
          <p:nvPr/>
        </p:nvCxnSpPr>
        <p:spPr>
          <a:xfrm>
            <a:off x="3478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ector recto 424"/>
          <p:cNvCxnSpPr/>
          <p:nvPr/>
        </p:nvCxnSpPr>
        <p:spPr>
          <a:xfrm>
            <a:off x="4647462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/>
          <p:cNvCxnSpPr/>
          <p:nvPr/>
        </p:nvCxnSpPr>
        <p:spPr>
          <a:xfrm>
            <a:off x="963545" y="4644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2081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ector recto 462"/>
          <p:cNvCxnSpPr/>
          <p:nvPr/>
        </p:nvCxnSpPr>
        <p:spPr>
          <a:xfrm>
            <a:off x="3479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4648246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92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90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59025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Rectángulo redondeado 503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5" name="CuadroTexto 504"/>
          <p:cNvSpPr txBox="1"/>
          <p:nvPr/>
        </p:nvSpPr>
        <p:spPr>
          <a:xfrm>
            <a:off x="2805674" y="1393915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08" name="Rectángulo redondeado 507"/>
          <p:cNvSpPr/>
          <p:nvPr/>
        </p:nvSpPr>
        <p:spPr>
          <a:xfrm>
            <a:off x="254251" y="4969009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CuadroTexto 508"/>
          <p:cNvSpPr txBox="1"/>
          <p:nvPr/>
        </p:nvSpPr>
        <p:spPr>
          <a:xfrm>
            <a:off x="2845395" y="4952060"/>
            <a:ext cx="131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10" name="Rectángulo redondeado 509"/>
          <p:cNvSpPr/>
          <p:nvPr/>
        </p:nvSpPr>
        <p:spPr>
          <a:xfrm>
            <a:off x="284291" y="5296099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1" name="CuadroTexto 510"/>
          <p:cNvSpPr txBox="1"/>
          <p:nvPr/>
        </p:nvSpPr>
        <p:spPr>
          <a:xfrm rot="16200000">
            <a:off x="180428" y="567981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12" name="Conector recto 511"/>
          <p:cNvCxnSpPr/>
          <p:nvPr/>
        </p:nvCxnSpPr>
        <p:spPr>
          <a:xfrm>
            <a:off x="807947" y="5291727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/>
          <p:cNvCxnSpPr/>
          <p:nvPr/>
        </p:nvCxnSpPr>
        <p:spPr>
          <a:xfrm>
            <a:off x="945970" y="55397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/>
          <p:cNvCxnSpPr/>
          <p:nvPr/>
        </p:nvCxnSpPr>
        <p:spPr>
          <a:xfrm>
            <a:off x="2076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/>
          <p:cNvCxnSpPr/>
          <p:nvPr/>
        </p:nvCxnSpPr>
        <p:spPr>
          <a:xfrm>
            <a:off x="3474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/>
          <p:cNvCxnSpPr/>
          <p:nvPr/>
        </p:nvCxnSpPr>
        <p:spPr>
          <a:xfrm>
            <a:off x="4643505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945970" y="57964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76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3474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4643505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2076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3474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4643505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942103" y="60660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2085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3483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4652131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CuadroTexto 545"/>
          <p:cNvSpPr txBox="1"/>
          <p:nvPr/>
        </p:nvSpPr>
        <p:spPr>
          <a:xfrm>
            <a:off x="946001" y="529839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950939" y="578100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940780" y="554407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942593" y="606605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2" name="Rectángulo redondeado 561"/>
          <p:cNvSpPr/>
          <p:nvPr/>
        </p:nvSpPr>
        <p:spPr>
          <a:xfrm>
            <a:off x="257077" y="643281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3" name="CuadroTexto 562"/>
          <p:cNvSpPr txBox="1"/>
          <p:nvPr/>
        </p:nvSpPr>
        <p:spPr>
          <a:xfrm rot="16200000">
            <a:off x="153214" y="681652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4" name="Conector recto 563"/>
          <p:cNvCxnSpPr/>
          <p:nvPr/>
        </p:nvCxnSpPr>
        <p:spPr>
          <a:xfrm>
            <a:off x="780733" y="642844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ector recto 564"/>
          <p:cNvCxnSpPr/>
          <p:nvPr/>
        </p:nvCxnSpPr>
        <p:spPr>
          <a:xfrm>
            <a:off x="918756" y="66764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recto 565"/>
          <p:cNvCxnSpPr/>
          <p:nvPr/>
        </p:nvCxnSpPr>
        <p:spPr>
          <a:xfrm>
            <a:off x="2049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3447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4616291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918756" y="693319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2049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3447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4616291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2049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3447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4616291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914889" y="720276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58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56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24917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CuadroTexto 579"/>
          <p:cNvSpPr txBox="1"/>
          <p:nvPr/>
        </p:nvSpPr>
        <p:spPr>
          <a:xfrm>
            <a:off x="918787" y="643511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923725" y="691772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913566" y="668079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15379" y="720276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Rectángulo redondeado 587"/>
          <p:cNvSpPr/>
          <p:nvPr/>
        </p:nvSpPr>
        <p:spPr>
          <a:xfrm>
            <a:off x="254251" y="760377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9" name="CuadroTexto 588"/>
          <p:cNvSpPr txBox="1"/>
          <p:nvPr/>
        </p:nvSpPr>
        <p:spPr>
          <a:xfrm rot="16200000">
            <a:off x="144777" y="798748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90" name="Conector recto 589"/>
          <p:cNvCxnSpPr/>
          <p:nvPr/>
        </p:nvCxnSpPr>
        <p:spPr>
          <a:xfrm>
            <a:off x="777907" y="759940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915930" y="78473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2046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3444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4613465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/>
          <p:nvPr/>
        </p:nvCxnSpPr>
        <p:spPr>
          <a:xfrm>
            <a:off x="915930" y="81041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ector recto 595"/>
          <p:cNvCxnSpPr/>
          <p:nvPr/>
        </p:nvCxnSpPr>
        <p:spPr>
          <a:xfrm>
            <a:off x="2046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3444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4613465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2046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3444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4613465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912063" y="83737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2055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3453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4622091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CuadroTexto 605"/>
          <p:cNvSpPr txBox="1"/>
          <p:nvPr/>
        </p:nvSpPr>
        <p:spPr>
          <a:xfrm>
            <a:off x="915961" y="760607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8" name="CuadroTexto 607"/>
          <p:cNvSpPr txBox="1"/>
          <p:nvPr/>
        </p:nvSpPr>
        <p:spPr>
          <a:xfrm>
            <a:off x="920899" y="808868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9" name="CuadroTexto 608"/>
          <p:cNvSpPr txBox="1"/>
          <p:nvPr/>
        </p:nvSpPr>
        <p:spPr>
          <a:xfrm>
            <a:off x="910740" y="78517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0" name="CuadroTexto 609"/>
          <p:cNvSpPr txBox="1"/>
          <p:nvPr/>
        </p:nvSpPr>
        <p:spPr>
          <a:xfrm>
            <a:off x="912553" y="8373723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0" name="Rectángulo redondeado 629"/>
          <p:cNvSpPr/>
          <p:nvPr/>
        </p:nvSpPr>
        <p:spPr>
          <a:xfrm>
            <a:off x="254251" y="873944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1" name="CuadroTexto 630"/>
          <p:cNvSpPr txBox="1"/>
          <p:nvPr/>
        </p:nvSpPr>
        <p:spPr>
          <a:xfrm rot="16200000">
            <a:off x="144777" y="9123151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32" name="Conector recto 631"/>
          <p:cNvCxnSpPr/>
          <p:nvPr/>
        </p:nvCxnSpPr>
        <p:spPr>
          <a:xfrm>
            <a:off x="777907" y="873506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915930" y="89830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46562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recto 634"/>
          <p:cNvCxnSpPr/>
          <p:nvPr/>
        </p:nvCxnSpPr>
        <p:spPr>
          <a:xfrm>
            <a:off x="3444562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4613465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915930" y="923982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46562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recto 638"/>
          <p:cNvCxnSpPr/>
          <p:nvPr/>
        </p:nvCxnSpPr>
        <p:spPr>
          <a:xfrm>
            <a:off x="3444562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/>
          <p:nvPr/>
        </p:nvCxnSpPr>
        <p:spPr>
          <a:xfrm>
            <a:off x="4613465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/>
          <p:cNvCxnSpPr/>
          <p:nvPr/>
        </p:nvCxnSpPr>
        <p:spPr>
          <a:xfrm>
            <a:off x="2046562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3444562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4613465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912063" y="95093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2055188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3453188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4622091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8" name="CuadroTexto 647"/>
          <p:cNvSpPr txBox="1"/>
          <p:nvPr/>
        </p:nvSpPr>
        <p:spPr>
          <a:xfrm>
            <a:off x="915961" y="874174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0" name="CuadroTexto 649"/>
          <p:cNvSpPr txBox="1"/>
          <p:nvPr/>
        </p:nvSpPr>
        <p:spPr>
          <a:xfrm>
            <a:off x="920899" y="92243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1" name="CuadroTexto 650"/>
          <p:cNvSpPr txBox="1"/>
          <p:nvPr/>
        </p:nvSpPr>
        <p:spPr>
          <a:xfrm>
            <a:off x="910740" y="898741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2" name="CuadroTexto 651"/>
          <p:cNvSpPr txBox="1"/>
          <p:nvPr/>
        </p:nvSpPr>
        <p:spPr>
          <a:xfrm>
            <a:off x="912553" y="950939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/>
          <p:cNvSpPr txBox="1"/>
          <p:nvPr/>
        </p:nvSpPr>
        <p:spPr>
          <a:xfrm>
            <a:off x="2436153" y="2020806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5" name="CuadroTexto 664"/>
          <p:cNvSpPr txBox="1"/>
          <p:nvPr/>
        </p:nvSpPr>
        <p:spPr>
          <a:xfrm>
            <a:off x="2455302" y="2292475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2442566" y="254925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2449839" y="280111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8" name="CuadroTexto 667"/>
          <p:cNvSpPr txBox="1"/>
          <p:nvPr/>
        </p:nvSpPr>
        <p:spPr>
          <a:xfrm>
            <a:off x="2442565" y="3024660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9" name="CuadroTexto 668"/>
          <p:cNvSpPr txBox="1"/>
          <p:nvPr/>
        </p:nvSpPr>
        <p:spPr>
          <a:xfrm>
            <a:off x="3764912" y="1961924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0" name="CuadroTexto 669"/>
          <p:cNvSpPr txBox="1"/>
          <p:nvPr/>
        </p:nvSpPr>
        <p:spPr>
          <a:xfrm>
            <a:off x="3768117" y="223535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1" name="CuadroTexto 670"/>
          <p:cNvSpPr txBox="1"/>
          <p:nvPr/>
        </p:nvSpPr>
        <p:spPr>
          <a:xfrm>
            <a:off x="3753497" y="2505225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2" name="CuadroTexto 671"/>
          <p:cNvSpPr txBox="1"/>
          <p:nvPr/>
        </p:nvSpPr>
        <p:spPr>
          <a:xfrm>
            <a:off x="3764912" y="2769797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3" name="CuadroTexto 672"/>
          <p:cNvSpPr txBox="1"/>
          <p:nvPr/>
        </p:nvSpPr>
        <p:spPr>
          <a:xfrm>
            <a:off x="3787062" y="300833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4" name="CuadroTexto 673"/>
          <p:cNvSpPr txBox="1"/>
          <p:nvPr/>
        </p:nvSpPr>
        <p:spPr>
          <a:xfrm>
            <a:off x="2426041" y="1759756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5" name="CuadroTexto 674"/>
          <p:cNvSpPr txBox="1"/>
          <p:nvPr/>
        </p:nvSpPr>
        <p:spPr>
          <a:xfrm>
            <a:off x="2455019" y="3654099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6" name="CuadroTexto 675"/>
          <p:cNvSpPr txBox="1"/>
          <p:nvPr/>
        </p:nvSpPr>
        <p:spPr>
          <a:xfrm>
            <a:off x="2445029" y="389313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7" name="CuadroTexto 676"/>
          <p:cNvSpPr txBox="1"/>
          <p:nvPr/>
        </p:nvSpPr>
        <p:spPr>
          <a:xfrm>
            <a:off x="2453375" y="4146862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8" name="CuadroTexto 677"/>
          <p:cNvSpPr txBox="1"/>
          <p:nvPr/>
        </p:nvSpPr>
        <p:spPr>
          <a:xfrm>
            <a:off x="2471360" y="439509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9" name="CuadroTexto 678"/>
          <p:cNvSpPr txBox="1"/>
          <p:nvPr/>
        </p:nvSpPr>
        <p:spPr>
          <a:xfrm>
            <a:off x="2486979" y="4644217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0" name="CuadroTexto 679"/>
          <p:cNvSpPr txBox="1"/>
          <p:nvPr/>
        </p:nvSpPr>
        <p:spPr>
          <a:xfrm>
            <a:off x="3772504" y="3574960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1" name="CuadroTexto 680"/>
          <p:cNvSpPr txBox="1"/>
          <p:nvPr/>
        </p:nvSpPr>
        <p:spPr>
          <a:xfrm>
            <a:off x="3747221" y="3846998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2" name="CuadroTexto 681"/>
          <p:cNvSpPr txBox="1"/>
          <p:nvPr/>
        </p:nvSpPr>
        <p:spPr>
          <a:xfrm>
            <a:off x="3779946" y="409160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3" name="CuadroTexto 682"/>
          <p:cNvSpPr txBox="1"/>
          <p:nvPr/>
        </p:nvSpPr>
        <p:spPr>
          <a:xfrm>
            <a:off x="3777081" y="4364412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4" name="CuadroTexto 683"/>
          <p:cNvSpPr txBox="1"/>
          <p:nvPr/>
        </p:nvSpPr>
        <p:spPr>
          <a:xfrm>
            <a:off x="3779946" y="465401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5" name="CuadroTexto 684"/>
          <p:cNvSpPr txBox="1"/>
          <p:nvPr/>
        </p:nvSpPr>
        <p:spPr>
          <a:xfrm>
            <a:off x="2445831" y="3358785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6" name="CuadroTexto 685"/>
          <p:cNvSpPr txBox="1"/>
          <p:nvPr/>
        </p:nvSpPr>
        <p:spPr>
          <a:xfrm>
            <a:off x="3890582" y="167930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7" name="CuadroTexto 686"/>
          <p:cNvSpPr txBox="1"/>
          <p:nvPr/>
        </p:nvSpPr>
        <p:spPr>
          <a:xfrm>
            <a:off x="3890582" y="334128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8" name="CuadroTexto 687"/>
          <p:cNvSpPr txBox="1"/>
          <p:nvPr/>
        </p:nvSpPr>
        <p:spPr>
          <a:xfrm>
            <a:off x="5298652" y="172169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9" name="CuadroTexto 688"/>
          <p:cNvSpPr txBox="1"/>
          <p:nvPr/>
        </p:nvSpPr>
        <p:spPr>
          <a:xfrm>
            <a:off x="5298652" y="200370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0" name="CuadroTexto 689"/>
          <p:cNvSpPr txBox="1"/>
          <p:nvPr/>
        </p:nvSpPr>
        <p:spPr>
          <a:xfrm>
            <a:off x="5298652" y="223535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1" name="CuadroTexto 690"/>
          <p:cNvSpPr txBox="1"/>
          <p:nvPr/>
        </p:nvSpPr>
        <p:spPr>
          <a:xfrm>
            <a:off x="5298652" y="250172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2" name="CuadroTexto 691"/>
          <p:cNvSpPr txBox="1"/>
          <p:nvPr/>
        </p:nvSpPr>
        <p:spPr>
          <a:xfrm>
            <a:off x="5341005" y="337585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3" name="CuadroTexto 692"/>
          <p:cNvSpPr txBox="1"/>
          <p:nvPr/>
        </p:nvSpPr>
        <p:spPr>
          <a:xfrm>
            <a:off x="5341005" y="365786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4" name="CuadroTexto 693"/>
          <p:cNvSpPr txBox="1"/>
          <p:nvPr/>
        </p:nvSpPr>
        <p:spPr>
          <a:xfrm>
            <a:off x="5341005" y="388951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5" name="CuadroTexto 694"/>
          <p:cNvSpPr txBox="1"/>
          <p:nvPr/>
        </p:nvSpPr>
        <p:spPr>
          <a:xfrm>
            <a:off x="5341005" y="415588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6" name="CuadroTexto 695"/>
          <p:cNvSpPr txBox="1"/>
          <p:nvPr/>
        </p:nvSpPr>
        <p:spPr>
          <a:xfrm>
            <a:off x="5310442" y="275176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7" name="CuadroTexto 696"/>
          <p:cNvSpPr txBox="1"/>
          <p:nvPr/>
        </p:nvSpPr>
        <p:spPr>
          <a:xfrm>
            <a:off x="5298652" y="299851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8" name="CuadroTexto 697"/>
          <p:cNvSpPr txBox="1"/>
          <p:nvPr/>
        </p:nvSpPr>
        <p:spPr>
          <a:xfrm>
            <a:off x="5358110" y="438695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9" name="CuadroTexto 698"/>
          <p:cNvSpPr txBox="1"/>
          <p:nvPr/>
        </p:nvSpPr>
        <p:spPr>
          <a:xfrm>
            <a:off x="5346320" y="463370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0" name="CuadroTexto 699"/>
          <p:cNvSpPr txBox="1"/>
          <p:nvPr/>
        </p:nvSpPr>
        <p:spPr>
          <a:xfrm>
            <a:off x="2563332" y="5283636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1" name="CuadroTexto 700"/>
          <p:cNvSpPr txBox="1"/>
          <p:nvPr/>
        </p:nvSpPr>
        <p:spPr>
          <a:xfrm>
            <a:off x="3829641" y="5278050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2" name="CuadroTexto 701"/>
          <p:cNvSpPr txBox="1"/>
          <p:nvPr/>
        </p:nvSpPr>
        <p:spPr>
          <a:xfrm>
            <a:off x="2579137" y="554469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3" name="CuadroTexto 702"/>
          <p:cNvSpPr txBox="1"/>
          <p:nvPr/>
        </p:nvSpPr>
        <p:spPr>
          <a:xfrm>
            <a:off x="3839913" y="5556874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2579938" y="579716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3882939" y="583701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6" name="CuadroTexto 705"/>
          <p:cNvSpPr txBox="1"/>
          <p:nvPr/>
        </p:nvSpPr>
        <p:spPr>
          <a:xfrm>
            <a:off x="2579137" y="6074709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7" name="CuadroTexto 706"/>
          <p:cNvSpPr txBox="1"/>
          <p:nvPr/>
        </p:nvSpPr>
        <p:spPr>
          <a:xfrm>
            <a:off x="3889227" y="6126480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8" name="CuadroTexto 707"/>
          <p:cNvSpPr txBox="1"/>
          <p:nvPr/>
        </p:nvSpPr>
        <p:spPr>
          <a:xfrm>
            <a:off x="2605245" y="6417109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9" name="CuadroTexto 708"/>
          <p:cNvSpPr txBox="1"/>
          <p:nvPr/>
        </p:nvSpPr>
        <p:spPr>
          <a:xfrm>
            <a:off x="3871593" y="6409900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2595591" y="6703139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3879365" y="662804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2" name="CuadroTexto 711"/>
          <p:cNvSpPr txBox="1"/>
          <p:nvPr/>
        </p:nvSpPr>
        <p:spPr>
          <a:xfrm>
            <a:off x="2624181" y="6930310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3" name="CuadroTexto 712"/>
          <p:cNvSpPr txBox="1"/>
          <p:nvPr/>
        </p:nvSpPr>
        <p:spPr>
          <a:xfrm>
            <a:off x="3888679" y="688978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2594900" y="7201257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5" name="CuadroTexto 714"/>
          <p:cNvSpPr txBox="1"/>
          <p:nvPr/>
        </p:nvSpPr>
        <p:spPr>
          <a:xfrm>
            <a:off x="3876897" y="715247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6" name="CuadroTexto 715"/>
          <p:cNvSpPr txBox="1"/>
          <p:nvPr/>
        </p:nvSpPr>
        <p:spPr>
          <a:xfrm>
            <a:off x="5374575" y="528184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7" name="CuadroTexto 716"/>
          <p:cNvSpPr txBox="1"/>
          <p:nvPr/>
        </p:nvSpPr>
        <p:spPr>
          <a:xfrm>
            <a:off x="5401282" y="554189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4" name="CuadroTexto 723"/>
          <p:cNvSpPr txBox="1"/>
          <p:nvPr/>
        </p:nvSpPr>
        <p:spPr>
          <a:xfrm>
            <a:off x="5401397" y="582287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5" name="CuadroTexto 724"/>
          <p:cNvSpPr txBox="1"/>
          <p:nvPr/>
        </p:nvSpPr>
        <p:spPr>
          <a:xfrm>
            <a:off x="5428104" y="60829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6" name="CuadroTexto 725"/>
          <p:cNvSpPr txBox="1"/>
          <p:nvPr/>
        </p:nvSpPr>
        <p:spPr>
          <a:xfrm>
            <a:off x="5389095" y="640208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7" name="CuadroTexto 726"/>
          <p:cNvSpPr txBox="1"/>
          <p:nvPr/>
        </p:nvSpPr>
        <p:spPr>
          <a:xfrm>
            <a:off x="5415802" y="666213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8" name="CuadroTexto 727"/>
          <p:cNvSpPr txBox="1"/>
          <p:nvPr/>
        </p:nvSpPr>
        <p:spPr>
          <a:xfrm>
            <a:off x="5415917" y="694310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9" name="CuadroTexto 728"/>
          <p:cNvSpPr txBox="1"/>
          <p:nvPr/>
        </p:nvSpPr>
        <p:spPr>
          <a:xfrm>
            <a:off x="5408138" y="720388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0" name="CuadroTexto 729"/>
          <p:cNvSpPr txBox="1"/>
          <p:nvPr/>
        </p:nvSpPr>
        <p:spPr>
          <a:xfrm>
            <a:off x="5423917" y="7624214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1" name="CuadroTexto 730"/>
          <p:cNvSpPr txBox="1"/>
          <p:nvPr/>
        </p:nvSpPr>
        <p:spPr>
          <a:xfrm>
            <a:off x="5450624" y="788426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2" name="CuadroTexto 731"/>
          <p:cNvSpPr txBox="1"/>
          <p:nvPr/>
        </p:nvSpPr>
        <p:spPr>
          <a:xfrm>
            <a:off x="5450739" y="816524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3" name="CuadroTexto 732"/>
          <p:cNvSpPr txBox="1"/>
          <p:nvPr/>
        </p:nvSpPr>
        <p:spPr>
          <a:xfrm>
            <a:off x="5442960" y="8426019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4" name="CuadroTexto 733"/>
          <p:cNvSpPr txBox="1"/>
          <p:nvPr/>
        </p:nvSpPr>
        <p:spPr>
          <a:xfrm>
            <a:off x="5445979" y="870975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5" name="CuadroTexto 734"/>
          <p:cNvSpPr txBox="1"/>
          <p:nvPr/>
        </p:nvSpPr>
        <p:spPr>
          <a:xfrm>
            <a:off x="5472686" y="896980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6" name="CuadroTexto 735"/>
          <p:cNvSpPr txBox="1"/>
          <p:nvPr/>
        </p:nvSpPr>
        <p:spPr>
          <a:xfrm>
            <a:off x="5472801" y="925078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7" name="CuadroTexto 736"/>
          <p:cNvSpPr txBox="1"/>
          <p:nvPr/>
        </p:nvSpPr>
        <p:spPr>
          <a:xfrm>
            <a:off x="5465022" y="9511558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8" name="CuadroTexto 737"/>
          <p:cNvSpPr txBox="1"/>
          <p:nvPr/>
        </p:nvSpPr>
        <p:spPr>
          <a:xfrm>
            <a:off x="2626875" y="7642236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9" name="CuadroTexto 738"/>
          <p:cNvSpPr txBox="1"/>
          <p:nvPr/>
        </p:nvSpPr>
        <p:spPr>
          <a:xfrm>
            <a:off x="2634487" y="7875170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0" name="CuadroTexto 739"/>
          <p:cNvSpPr txBox="1"/>
          <p:nvPr/>
        </p:nvSpPr>
        <p:spPr>
          <a:xfrm>
            <a:off x="3883068" y="7851212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1" name="CuadroTexto 740"/>
          <p:cNvSpPr txBox="1"/>
          <p:nvPr/>
        </p:nvSpPr>
        <p:spPr>
          <a:xfrm>
            <a:off x="2620173" y="813050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2" name="CuadroTexto 741"/>
          <p:cNvSpPr txBox="1"/>
          <p:nvPr/>
        </p:nvSpPr>
        <p:spPr>
          <a:xfrm>
            <a:off x="2617417" y="839856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3" name="CuadroTexto 742"/>
          <p:cNvSpPr txBox="1"/>
          <p:nvPr/>
        </p:nvSpPr>
        <p:spPr>
          <a:xfrm>
            <a:off x="3882939" y="8362239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4" name="CuadroTexto 743"/>
          <p:cNvSpPr txBox="1"/>
          <p:nvPr/>
        </p:nvSpPr>
        <p:spPr>
          <a:xfrm>
            <a:off x="2612049" y="8737697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5" name="CuadroTexto 744"/>
          <p:cNvSpPr txBox="1"/>
          <p:nvPr/>
        </p:nvSpPr>
        <p:spPr>
          <a:xfrm>
            <a:off x="3911954" y="8731322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6" name="CuadroTexto 745"/>
          <p:cNvSpPr txBox="1"/>
          <p:nvPr/>
        </p:nvSpPr>
        <p:spPr>
          <a:xfrm>
            <a:off x="2600161" y="8998106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7" name="CuadroTexto 746"/>
          <p:cNvSpPr txBox="1"/>
          <p:nvPr/>
        </p:nvSpPr>
        <p:spPr>
          <a:xfrm>
            <a:off x="3890683" y="8959276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8" name="CuadroTexto 747"/>
          <p:cNvSpPr txBox="1"/>
          <p:nvPr/>
        </p:nvSpPr>
        <p:spPr>
          <a:xfrm>
            <a:off x="2603043" y="925051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9" name="CuadroTexto 748"/>
          <p:cNvSpPr txBox="1"/>
          <p:nvPr/>
        </p:nvSpPr>
        <p:spPr>
          <a:xfrm>
            <a:off x="3902336" y="924201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0" name="CuadroTexto 749"/>
          <p:cNvSpPr txBox="1"/>
          <p:nvPr/>
        </p:nvSpPr>
        <p:spPr>
          <a:xfrm>
            <a:off x="2622878" y="9531403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1" name="CuadroTexto 750"/>
          <p:cNvSpPr txBox="1"/>
          <p:nvPr/>
        </p:nvSpPr>
        <p:spPr>
          <a:xfrm>
            <a:off x="3908001" y="9509391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4" name="CuadroTexto 753"/>
          <p:cNvSpPr txBox="1"/>
          <p:nvPr/>
        </p:nvSpPr>
        <p:spPr>
          <a:xfrm>
            <a:off x="3884172" y="7603000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3867535" y="8128104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18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32484" y="139425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CHICLAYO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16" name="Rectángulo redondeado 15"/>
          <p:cNvSpPr/>
          <p:nvPr/>
        </p:nvSpPr>
        <p:spPr>
          <a:xfrm>
            <a:off x="287227" y="171794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uadroTexto 16"/>
          <p:cNvSpPr txBox="1"/>
          <p:nvPr/>
        </p:nvSpPr>
        <p:spPr>
          <a:xfrm rot="16200000">
            <a:off x="184992" y="2378212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810883" y="171356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948906" y="19615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079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3477538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>
            <a:off x="4646441" y="17692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916783" y="1713569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962462" y="196527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972011" y="223569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3" name="CuadroTexto 212"/>
          <p:cNvSpPr txBox="1"/>
          <p:nvPr/>
        </p:nvSpPr>
        <p:spPr>
          <a:xfrm>
            <a:off x="972448" y="248289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954472" y="27385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218" name="CuadroTexto 217"/>
          <p:cNvSpPr txBox="1"/>
          <p:nvPr/>
        </p:nvSpPr>
        <p:spPr>
          <a:xfrm>
            <a:off x="989738" y="2996867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48906" y="22183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79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77538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6441" y="19984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72011" y="248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79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77538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441" y="22775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972011" y="273476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2079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477476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4646379" y="254284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962462" y="29943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2080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>
            <a:off x="3478260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>
            <a:off x="4647163" y="27836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2091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3489039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4657942" y="30543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ángulo redondeado 347"/>
          <p:cNvSpPr/>
          <p:nvPr/>
        </p:nvSpPr>
        <p:spPr>
          <a:xfrm>
            <a:off x="279922" y="3408157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77734" y="3934057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0" name="Conector recto 349"/>
          <p:cNvCxnSpPr/>
          <p:nvPr/>
        </p:nvCxnSpPr>
        <p:spPr>
          <a:xfrm>
            <a:off x="803578" y="3403785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941601" y="3651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2072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3470233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4639136" y="34594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941601" y="39085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2072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3470233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4639136" y="36886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964706" y="41731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072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470233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39136" y="39677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964706" y="44249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072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470171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39074" y="42330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2072955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3470955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369"/>
          <p:cNvCxnSpPr/>
          <p:nvPr/>
        </p:nvCxnSpPr>
        <p:spPr>
          <a:xfrm>
            <a:off x="4639858" y="44738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CuadroTexto 374"/>
          <p:cNvSpPr txBox="1"/>
          <p:nvPr/>
        </p:nvSpPr>
        <p:spPr>
          <a:xfrm>
            <a:off x="954988" y="342706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954696" y="365473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947297" y="392136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933788" y="414547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88" name="CuadroTexto 387"/>
          <p:cNvSpPr txBox="1"/>
          <p:nvPr/>
        </p:nvSpPr>
        <p:spPr>
          <a:xfrm>
            <a:off x="960512" y="441646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87227" y="4825942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66914" y="533303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/>
          <p:nvPr/>
        </p:nvCxnSpPr>
        <p:spPr>
          <a:xfrm>
            <a:off x="810883" y="4821570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48906" y="506954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79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77538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46441" y="48772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48906" y="53263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79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77538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46441" y="51064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972011" y="55909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2079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3477538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4646441" y="538558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972011" y="58427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2079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3477476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4646379" y="5650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2080260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3478260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4647163" y="5891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redondeado 482"/>
          <p:cNvSpPr/>
          <p:nvPr/>
        </p:nvSpPr>
        <p:spPr>
          <a:xfrm>
            <a:off x="275385" y="6284796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CuadroTexto 483"/>
          <p:cNvSpPr txBox="1"/>
          <p:nvPr/>
        </p:nvSpPr>
        <p:spPr>
          <a:xfrm rot="16200000">
            <a:off x="149461" y="679189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85" name="Conector recto 484"/>
          <p:cNvCxnSpPr/>
          <p:nvPr/>
        </p:nvCxnSpPr>
        <p:spPr>
          <a:xfrm>
            <a:off x="799041" y="6280424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37064" y="65284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67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65696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34599" y="63361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937064" y="67851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2067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3465696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ector recto 492"/>
          <p:cNvCxnSpPr/>
          <p:nvPr/>
        </p:nvCxnSpPr>
        <p:spPr>
          <a:xfrm>
            <a:off x="4634599" y="65653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ector recto 493"/>
          <p:cNvCxnSpPr/>
          <p:nvPr/>
        </p:nvCxnSpPr>
        <p:spPr>
          <a:xfrm>
            <a:off x="960169" y="70497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ector recto 494"/>
          <p:cNvCxnSpPr/>
          <p:nvPr/>
        </p:nvCxnSpPr>
        <p:spPr>
          <a:xfrm>
            <a:off x="2067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ector recto 495"/>
          <p:cNvCxnSpPr/>
          <p:nvPr/>
        </p:nvCxnSpPr>
        <p:spPr>
          <a:xfrm>
            <a:off x="3465696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4634599" y="6844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960169" y="73016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2067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ector recto 499"/>
          <p:cNvCxnSpPr/>
          <p:nvPr/>
        </p:nvCxnSpPr>
        <p:spPr>
          <a:xfrm>
            <a:off x="3465634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4634537" y="71096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2068418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3466418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4635321" y="73505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CuadroTexto 504"/>
          <p:cNvSpPr txBox="1"/>
          <p:nvPr/>
        </p:nvSpPr>
        <p:spPr>
          <a:xfrm>
            <a:off x="956409" y="4823651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972010" y="508779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3" name="CuadroTexto 512"/>
          <p:cNvSpPr txBox="1"/>
          <p:nvPr/>
        </p:nvSpPr>
        <p:spPr>
          <a:xfrm>
            <a:off x="963960" y="533965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955950" y="5591454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18" name="CuadroTexto 517"/>
          <p:cNvSpPr txBox="1"/>
          <p:nvPr/>
        </p:nvSpPr>
        <p:spPr>
          <a:xfrm>
            <a:off x="963150" y="5811918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930405" y="652219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3" name="CuadroTexto 532"/>
          <p:cNvSpPr txBox="1"/>
          <p:nvPr/>
        </p:nvSpPr>
        <p:spPr>
          <a:xfrm>
            <a:off x="914681" y="680245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935721" y="705533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37" name="CuadroTexto 536"/>
          <p:cNvSpPr txBox="1"/>
          <p:nvPr/>
        </p:nvSpPr>
        <p:spPr>
          <a:xfrm>
            <a:off x="944604" y="729335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927958" y="630132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2407013" y="170711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3853243" y="173873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4" name="CuadroTexto 203"/>
          <p:cNvSpPr txBox="1"/>
          <p:nvPr/>
        </p:nvSpPr>
        <p:spPr>
          <a:xfrm>
            <a:off x="2416631" y="1984024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2413424" y="220448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2414225" y="250357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2407013" y="272376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3748439" y="275737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2394959" y="2982535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3748439" y="2999136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3856733" y="195291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3752388" y="2522211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3758057" y="224965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9" name="CuadroTexto 218"/>
          <p:cNvSpPr txBox="1"/>
          <p:nvPr/>
        </p:nvSpPr>
        <p:spPr>
          <a:xfrm>
            <a:off x="5330696" y="169524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0" name="CuadroTexto 219"/>
          <p:cNvSpPr txBox="1"/>
          <p:nvPr/>
        </p:nvSpPr>
        <p:spPr>
          <a:xfrm>
            <a:off x="5327206" y="195980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1" name="CuadroTexto 220"/>
          <p:cNvSpPr txBox="1"/>
          <p:nvPr/>
        </p:nvSpPr>
        <p:spPr>
          <a:xfrm>
            <a:off x="5337808" y="221069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2" name="CuadroTexto 221"/>
          <p:cNvSpPr txBox="1"/>
          <p:nvPr/>
        </p:nvSpPr>
        <p:spPr>
          <a:xfrm>
            <a:off x="5334318" y="247526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3" name="CuadroTexto 222"/>
          <p:cNvSpPr txBox="1"/>
          <p:nvPr/>
        </p:nvSpPr>
        <p:spPr>
          <a:xfrm>
            <a:off x="5355347" y="271967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5351857" y="298424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7" name="CuadroTexto 286"/>
          <p:cNvSpPr txBox="1"/>
          <p:nvPr/>
        </p:nvSpPr>
        <p:spPr>
          <a:xfrm>
            <a:off x="5326902" y="340228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5323412" y="366685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9" name="CuadroTexto 288"/>
          <p:cNvSpPr txBox="1"/>
          <p:nvPr/>
        </p:nvSpPr>
        <p:spPr>
          <a:xfrm>
            <a:off x="5334014" y="391774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5330524" y="418230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5351553" y="442672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330524" y="478787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5327034" y="505243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5337636" y="530332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5334146" y="55678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5355175" y="581230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5363137" y="631151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5359647" y="657607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5370249" y="682697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1" name="CuadroTexto 330"/>
          <p:cNvSpPr txBox="1"/>
          <p:nvPr/>
        </p:nvSpPr>
        <p:spPr>
          <a:xfrm>
            <a:off x="5366759" y="709153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2" name="CuadroTexto 331"/>
          <p:cNvSpPr txBox="1"/>
          <p:nvPr/>
        </p:nvSpPr>
        <p:spPr>
          <a:xfrm>
            <a:off x="5387788" y="733595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3" name="CuadroTexto 332"/>
          <p:cNvSpPr txBox="1"/>
          <p:nvPr/>
        </p:nvSpPr>
        <p:spPr>
          <a:xfrm>
            <a:off x="2443477" y="3405443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2453847" y="3676461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2466565" y="3924041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2467921" y="414593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7" name="CuadroTexto 336"/>
          <p:cNvSpPr txBox="1"/>
          <p:nvPr/>
        </p:nvSpPr>
        <p:spPr>
          <a:xfrm>
            <a:off x="3787134" y="4221113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8" name="CuadroTexto 337"/>
          <p:cNvSpPr txBox="1"/>
          <p:nvPr/>
        </p:nvSpPr>
        <p:spPr>
          <a:xfrm>
            <a:off x="2483709" y="4421435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9" name="CuadroTexto 338"/>
          <p:cNvSpPr txBox="1"/>
          <p:nvPr/>
        </p:nvSpPr>
        <p:spPr>
          <a:xfrm>
            <a:off x="3776233" y="446152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0" name="CuadroTexto 339"/>
          <p:cNvSpPr txBox="1"/>
          <p:nvPr/>
        </p:nvSpPr>
        <p:spPr>
          <a:xfrm>
            <a:off x="3912024" y="339040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3795177" y="367476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3761767" y="3960273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CuadroTexto 342"/>
          <p:cNvSpPr txBox="1"/>
          <p:nvPr/>
        </p:nvSpPr>
        <p:spPr>
          <a:xfrm>
            <a:off x="2514662" y="482365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4" name="CuadroTexto 343"/>
          <p:cNvSpPr txBox="1"/>
          <p:nvPr/>
        </p:nvSpPr>
        <p:spPr>
          <a:xfrm>
            <a:off x="2508484" y="506974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5" name="CuadroTexto 344"/>
          <p:cNvSpPr txBox="1"/>
          <p:nvPr/>
        </p:nvSpPr>
        <p:spPr>
          <a:xfrm>
            <a:off x="2536303" y="5316697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6" name="CuadroTexto 345"/>
          <p:cNvSpPr txBox="1"/>
          <p:nvPr/>
        </p:nvSpPr>
        <p:spPr>
          <a:xfrm>
            <a:off x="2532831" y="5571120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7" name="CuadroTexto 346"/>
          <p:cNvSpPr txBox="1"/>
          <p:nvPr/>
        </p:nvSpPr>
        <p:spPr>
          <a:xfrm>
            <a:off x="3853243" y="5578104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7" name="CuadroTexto 366"/>
          <p:cNvSpPr txBox="1"/>
          <p:nvPr/>
        </p:nvSpPr>
        <p:spPr>
          <a:xfrm>
            <a:off x="2539096" y="5837177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3831327" y="5836113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4014172" y="480968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3831336" y="507630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4" name="CuadroTexto 373"/>
          <p:cNvSpPr txBox="1"/>
          <p:nvPr/>
        </p:nvSpPr>
        <p:spPr>
          <a:xfrm>
            <a:off x="3841708" y="5319334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6" name="CuadroTexto 375"/>
          <p:cNvSpPr txBox="1"/>
          <p:nvPr/>
        </p:nvSpPr>
        <p:spPr>
          <a:xfrm>
            <a:off x="2599180" y="631234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2600241" y="653107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CuadroTexto 377"/>
          <p:cNvSpPr txBox="1"/>
          <p:nvPr/>
        </p:nvSpPr>
        <p:spPr>
          <a:xfrm>
            <a:off x="2599180" y="6789048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0" name="CuadroTexto 379"/>
          <p:cNvSpPr txBox="1"/>
          <p:nvPr/>
        </p:nvSpPr>
        <p:spPr>
          <a:xfrm>
            <a:off x="2608004" y="7036537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3905971" y="704234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2" name="CuadroTexto 381"/>
          <p:cNvSpPr txBox="1"/>
          <p:nvPr/>
        </p:nvSpPr>
        <p:spPr>
          <a:xfrm>
            <a:off x="2623192" y="7309848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3897297" y="7268124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936452" y="6298130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6" name="CuadroTexto 385"/>
          <p:cNvSpPr txBox="1"/>
          <p:nvPr/>
        </p:nvSpPr>
        <p:spPr>
          <a:xfrm>
            <a:off x="3886125" y="653990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9" name="CuadroTexto 388"/>
          <p:cNvSpPr txBox="1"/>
          <p:nvPr/>
        </p:nvSpPr>
        <p:spPr>
          <a:xfrm>
            <a:off x="3894829" y="6789048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0" name="Rectángulo redondeado 389"/>
          <p:cNvSpPr/>
          <p:nvPr/>
        </p:nvSpPr>
        <p:spPr>
          <a:xfrm>
            <a:off x="238812" y="77231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1" name="CuadroTexto 390"/>
          <p:cNvSpPr txBox="1"/>
          <p:nvPr/>
        </p:nvSpPr>
        <p:spPr>
          <a:xfrm>
            <a:off x="2884068" y="7695875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92" name="Rectángulo redondeado 391"/>
          <p:cNvSpPr/>
          <p:nvPr/>
        </p:nvSpPr>
        <p:spPr>
          <a:xfrm>
            <a:off x="220525" y="8061863"/>
            <a:ext cx="6416488" cy="1006164"/>
          </a:xfrm>
          <a:prstGeom prst="roundRect">
            <a:avLst>
              <a:gd name="adj" fmla="val 12312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3" name="Conector recto 392"/>
          <p:cNvCxnSpPr/>
          <p:nvPr/>
        </p:nvCxnSpPr>
        <p:spPr>
          <a:xfrm>
            <a:off x="3495472" y="8223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4657942" y="82152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CuadroTexto 394"/>
          <p:cNvSpPr txBox="1"/>
          <p:nvPr/>
        </p:nvSpPr>
        <p:spPr>
          <a:xfrm>
            <a:off x="313110" y="8105294"/>
            <a:ext cx="10807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2620379" y="8155798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7" name="CuadroTexto 396"/>
          <p:cNvSpPr txBox="1"/>
          <p:nvPr/>
        </p:nvSpPr>
        <p:spPr>
          <a:xfrm>
            <a:off x="3951930" y="8188722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8" name="CuadroTexto 397"/>
          <p:cNvSpPr txBox="1"/>
          <p:nvPr/>
        </p:nvSpPr>
        <p:spPr>
          <a:xfrm>
            <a:off x="5435392" y="819738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99" name="Conector recto 398"/>
          <p:cNvCxnSpPr/>
          <p:nvPr/>
        </p:nvCxnSpPr>
        <p:spPr>
          <a:xfrm>
            <a:off x="2079688" y="82233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507789" y="86499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4657942" y="86588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79476" y="86582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447632" y="8580995"/>
            <a:ext cx="597583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CuadroTexto 403"/>
          <p:cNvSpPr txBox="1"/>
          <p:nvPr/>
        </p:nvSpPr>
        <p:spPr>
          <a:xfrm>
            <a:off x="340165" y="8564222"/>
            <a:ext cx="97654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5" name="CuadroTexto 404"/>
          <p:cNvSpPr txBox="1"/>
          <p:nvPr/>
        </p:nvSpPr>
        <p:spPr>
          <a:xfrm>
            <a:off x="2556700" y="8658880"/>
            <a:ext cx="7200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3903814" y="8667688"/>
            <a:ext cx="7008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7" name="CuadroTexto 406"/>
          <p:cNvSpPr txBox="1"/>
          <p:nvPr/>
        </p:nvSpPr>
        <p:spPr>
          <a:xfrm>
            <a:off x="5435392" y="864501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9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043152" y="139547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CHICLAYO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29" name="CuadroTexto 228"/>
          <p:cNvSpPr txBox="1"/>
          <p:nvPr/>
        </p:nvSpPr>
        <p:spPr>
          <a:xfrm>
            <a:off x="998633" y="174582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980733" y="199034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997404" y="22516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44" name="CuadroTexto 243"/>
          <p:cNvSpPr txBox="1"/>
          <p:nvPr/>
        </p:nvSpPr>
        <p:spPr>
          <a:xfrm>
            <a:off x="1001808" y="25200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1011726" y="277276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1004252" y="301437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Rectángulo redondeado 249"/>
          <p:cNvSpPr/>
          <p:nvPr/>
        </p:nvSpPr>
        <p:spPr>
          <a:xfrm>
            <a:off x="287227" y="1733132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1" name="CuadroTexto 250"/>
          <p:cNvSpPr txBox="1"/>
          <p:nvPr/>
        </p:nvSpPr>
        <p:spPr>
          <a:xfrm rot="16200000">
            <a:off x="-102747" y="2393403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52" name="Conector recto 251"/>
          <p:cNvCxnSpPr/>
          <p:nvPr/>
        </p:nvCxnSpPr>
        <p:spPr>
          <a:xfrm>
            <a:off x="810883" y="1728760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ector recto 252"/>
          <p:cNvCxnSpPr/>
          <p:nvPr/>
        </p:nvCxnSpPr>
        <p:spPr>
          <a:xfrm>
            <a:off x="948906" y="19767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2079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3477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4646441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>
            <a:off x="948906" y="22335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2079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3477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/>
          <p:nvPr/>
        </p:nvCxnSpPr>
        <p:spPr>
          <a:xfrm>
            <a:off x="4646441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972011" y="24980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>
            <a:off x="2079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>
            <a:off x="3477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4646441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972011" y="27499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2079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3477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4646379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962462" y="30095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2080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3478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4647163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2091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ector recto 273"/>
          <p:cNvCxnSpPr/>
          <p:nvPr/>
        </p:nvCxnSpPr>
        <p:spPr>
          <a:xfrm>
            <a:off x="3489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recto 274"/>
          <p:cNvCxnSpPr/>
          <p:nvPr/>
        </p:nvCxnSpPr>
        <p:spPr>
          <a:xfrm>
            <a:off x="4657942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CuadroTexto 275"/>
          <p:cNvSpPr txBox="1"/>
          <p:nvPr/>
        </p:nvSpPr>
        <p:spPr>
          <a:xfrm>
            <a:off x="999716" y="338082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981816" y="362534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998487" y="388660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79" name="CuadroTexto 278"/>
          <p:cNvSpPr txBox="1"/>
          <p:nvPr/>
        </p:nvSpPr>
        <p:spPr>
          <a:xfrm>
            <a:off x="1002891" y="415507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1012809" y="440777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1005335" y="464938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Rectángulo redondeado 281"/>
          <p:cNvSpPr/>
          <p:nvPr/>
        </p:nvSpPr>
        <p:spPr>
          <a:xfrm>
            <a:off x="288310" y="336813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CuadroTexto 282"/>
          <p:cNvSpPr txBox="1"/>
          <p:nvPr/>
        </p:nvSpPr>
        <p:spPr>
          <a:xfrm rot="16200000">
            <a:off x="-107275" y="40284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84" name="Conector recto 283"/>
          <p:cNvCxnSpPr/>
          <p:nvPr/>
        </p:nvCxnSpPr>
        <p:spPr>
          <a:xfrm>
            <a:off x="811966" y="336376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949989" y="36117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2080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291"/>
          <p:cNvCxnSpPr/>
          <p:nvPr/>
        </p:nvCxnSpPr>
        <p:spPr>
          <a:xfrm>
            <a:off x="3478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4647524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949989" y="3868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080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3478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4647524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973094" y="41330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>
            <a:off x="2080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3478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4647524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973094" y="4384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2080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3478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4647462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963545" y="4644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2081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ector recto 307"/>
          <p:cNvCxnSpPr/>
          <p:nvPr/>
        </p:nvCxnSpPr>
        <p:spPr>
          <a:xfrm>
            <a:off x="3479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ector recto 308"/>
          <p:cNvCxnSpPr/>
          <p:nvPr/>
        </p:nvCxnSpPr>
        <p:spPr>
          <a:xfrm>
            <a:off x="4648246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ector recto 309"/>
          <p:cNvCxnSpPr/>
          <p:nvPr/>
        </p:nvCxnSpPr>
        <p:spPr>
          <a:xfrm>
            <a:off x="2092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ector recto 310"/>
          <p:cNvCxnSpPr/>
          <p:nvPr/>
        </p:nvCxnSpPr>
        <p:spPr>
          <a:xfrm>
            <a:off x="3490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 recto 311"/>
          <p:cNvCxnSpPr/>
          <p:nvPr/>
        </p:nvCxnSpPr>
        <p:spPr>
          <a:xfrm>
            <a:off x="4659025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CuadroTexto 433"/>
          <p:cNvSpPr txBox="1"/>
          <p:nvPr/>
        </p:nvSpPr>
        <p:spPr>
          <a:xfrm>
            <a:off x="2422654" y="200952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5" name="CuadroTexto 434"/>
          <p:cNvSpPr txBox="1"/>
          <p:nvPr/>
        </p:nvSpPr>
        <p:spPr>
          <a:xfrm>
            <a:off x="2442285" y="223918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6" name="CuadroTexto 435"/>
          <p:cNvSpPr txBox="1"/>
          <p:nvPr/>
        </p:nvSpPr>
        <p:spPr>
          <a:xfrm>
            <a:off x="2451902" y="2511773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7" name="CuadroTexto 436"/>
          <p:cNvSpPr txBox="1"/>
          <p:nvPr/>
        </p:nvSpPr>
        <p:spPr>
          <a:xfrm>
            <a:off x="2467476" y="278259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8" name="CuadroTexto 437"/>
          <p:cNvSpPr txBox="1"/>
          <p:nvPr/>
        </p:nvSpPr>
        <p:spPr>
          <a:xfrm>
            <a:off x="2464270" y="301486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2420916" y="175724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0" name="CuadroTexto 439"/>
          <p:cNvSpPr txBox="1"/>
          <p:nvPr/>
        </p:nvSpPr>
        <p:spPr>
          <a:xfrm>
            <a:off x="2458315" y="3621083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1" name="CuadroTexto 440"/>
          <p:cNvSpPr txBox="1"/>
          <p:nvPr/>
        </p:nvSpPr>
        <p:spPr>
          <a:xfrm>
            <a:off x="2474254" y="388361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2484402" y="4130103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2500433" y="4377002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509784" y="4688475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2474254" y="3357824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5395106" y="439421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3926026" y="464453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5403290" y="413197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3926026" y="42873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/>
          <p:cNvSpPr txBox="1"/>
          <p:nvPr/>
        </p:nvSpPr>
        <p:spPr>
          <a:xfrm>
            <a:off x="5385115" y="387366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916035" y="403662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5385115" y="360180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916035" y="367944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5375250" y="300945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3926026" y="295002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5402390" y="27143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/>
          <p:cNvSpPr txBox="1"/>
          <p:nvPr/>
        </p:nvSpPr>
        <p:spPr>
          <a:xfrm>
            <a:off x="3926026" y="259285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5402390" y="246366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3916035" y="234211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402390" y="22166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3916035" y="198493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5395106" y="334502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3921136" y="33355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0" name="CuadroTexto 509"/>
          <p:cNvSpPr txBox="1"/>
          <p:nvPr/>
        </p:nvSpPr>
        <p:spPr>
          <a:xfrm>
            <a:off x="5395106" y="197189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1" name="CuadroTexto 510"/>
          <p:cNvSpPr txBox="1"/>
          <p:nvPr/>
        </p:nvSpPr>
        <p:spPr>
          <a:xfrm>
            <a:off x="5402390" y="176523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2" name="CuadroTexto 511"/>
          <p:cNvSpPr txBox="1"/>
          <p:nvPr/>
        </p:nvSpPr>
        <p:spPr>
          <a:xfrm>
            <a:off x="5402390" y="469326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4" name="CuadroTexto 513"/>
          <p:cNvSpPr txBox="1"/>
          <p:nvPr/>
        </p:nvSpPr>
        <p:spPr>
          <a:xfrm>
            <a:off x="3868795" y="171347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293068" y="5929607"/>
            <a:ext cx="18582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Standard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6" name="Rectángulo redondeado 515"/>
          <p:cNvSpPr/>
          <p:nvPr/>
        </p:nvSpPr>
        <p:spPr>
          <a:xfrm>
            <a:off x="242926" y="507998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CuadroTexto 518"/>
          <p:cNvSpPr txBox="1"/>
          <p:nvPr/>
        </p:nvSpPr>
        <p:spPr>
          <a:xfrm>
            <a:off x="2888182" y="5052721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20" name="Rectángulo redondeado 519"/>
          <p:cNvSpPr/>
          <p:nvPr/>
        </p:nvSpPr>
        <p:spPr>
          <a:xfrm>
            <a:off x="224639" y="5418708"/>
            <a:ext cx="6416488" cy="1698926"/>
          </a:xfrm>
          <a:prstGeom prst="roundRect">
            <a:avLst>
              <a:gd name="adj" fmla="val 795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1" name="Conector recto 520"/>
          <p:cNvCxnSpPr/>
          <p:nvPr/>
        </p:nvCxnSpPr>
        <p:spPr>
          <a:xfrm>
            <a:off x="3528397" y="55179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ector recto 521"/>
          <p:cNvCxnSpPr/>
          <p:nvPr/>
        </p:nvCxnSpPr>
        <p:spPr>
          <a:xfrm>
            <a:off x="4630328" y="55051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CuadroTexto 522"/>
          <p:cNvSpPr txBox="1"/>
          <p:nvPr/>
        </p:nvSpPr>
        <p:spPr>
          <a:xfrm>
            <a:off x="281650" y="5537394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4" name="CuadroTexto 523"/>
          <p:cNvSpPr txBox="1"/>
          <p:nvPr/>
        </p:nvSpPr>
        <p:spPr>
          <a:xfrm>
            <a:off x="2408861" y="5526715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CuadroTexto 524"/>
          <p:cNvSpPr txBox="1"/>
          <p:nvPr/>
        </p:nvSpPr>
        <p:spPr>
          <a:xfrm>
            <a:off x="3758325" y="5514406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CuadroTexto 525"/>
          <p:cNvSpPr txBox="1"/>
          <p:nvPr/>
        </p:nvSpPr>
        <p:spPr>
          <a:xfrm>
            <a:off x="5490146" y="5505904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27" name="Conector recto 526"/>
          <p:cNvCxnSpPr/>
          <p:nvPr/>
        </p:nvCxnSpPr>
        <p:spPr>
          <a:xfrm>
            <a:off x="2117518" y="55144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3528397" y="59464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4630328" y="59335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2117518" y="59428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356421" y="5895533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CuadroTexto 533"/>
          <p:cNvSpPr txBox="1"/>
          <p:nvPr/>
        </p:nvSpPr>
        <p:spPr>
          <a:xfrm>
            <a:off x="2576748" y="589553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5" name="CuadroTexto 534"/>
          <p:cNvSpPr txBox="1"/>
          <p:nvPr/>
        </p:nvSpPr>
        <p:spPr>
          <a:xfrm>
            <a:off x="3769743" y="590661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5501564" y="589811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9" name="CuadroTexto 538"/>
          <p:cNvSpPr txBox="1"/>
          <p:nvPr/>
        </p:nvSpPr>
        <p:spPr>
          <a:xfrm>
            <a:off x="314671" y="6298663"/>
            <a:ext cx="1468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Vip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0" name="CuadroTexto 539"/>
          <p:cNvSpPr txBox="1"/>
          <p:nvPr/>
        </p:nvSpPr>
        <p:spPr>
          <a:xfrm>
            <a:off x="322503" y="6667034"/>
            <a:ext cx="18421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 Funerario Premium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1" name="Conector recto 540"/>
          <p:cNvCxnSpPr/>
          <p:nvPr/>
        </p:nvCxnSpPr>
        <p:spPr>
          <a:xfrm>
            <a:off x="2117518" y="62812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2117518" y="67097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398538" y="6230543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398537" y="6619167"/>
            <a:ext cx="6103877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ector recto 545"/>
          <p:cNvCxnSpPr/>
          <p:nvPr/>
        </p:nvCxnSpPr>
        <p:spPr>
          <a:xfrm>
            <a:off x="3525996" y="63115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4627927" y="62986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ector recto 547"/>
          <p:cNvCxnSpPr/>
          <p:nvPr/>
        </p:nvCxnSpPr>
        <p:spPr>
          <a:xfrm>
            <a:off x="3525996" y="67399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ector recto 548"/>
          <p:cNvCxnSpPr/>
          <p:nvPr/>
        </p:nvCxnSpPr>
        <p:spPr>
          <a:xfrm>
            <a:off x="4627927" y="67271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CuadroTexto 549"/>
          <p:cNvSpPr txBox="1"/>
          <p:nvPr/>
        </p:nvSpPr>
        <p:spPr>
          <a:xfrm>
            <a:off x="2561531" y="631003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3772644" y="633248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504465" y="632398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2599383" y="672379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4" name="CuadroTexto 553"/>
          <p:cNvSpPr txBox="1"/>
          <p:nvPr/>
        </p:nvSpPr>
        <p:spPr>
          <a:xfrm>
            <a:off x="3784061" y="672469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5" name="CuadroTexto 554"/>
          <p:cNvSpPr txBox="1"/>
          <p:nvPr/>
        </p:nvSpPr>
        <p:spPr>
          <a:xfrm>
            <a:off x="5515883" y="671619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189745" y="7237717"/>
            <a:ext cx="548579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35,000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* El servicio de inhumación para reducciones en mausoleos será de S/ 500.00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908339" y="1409475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05" name="Rectángulo redondeado 404"/>
          <p:cNvSpPr/>
          <p:nvPr/>
        </p:nvSpPr>
        <p:spPr>
          <a:xfrm>
            <a:off x="263083" y="1748602"/>
            <a:ext cx="6391783" cy="1643545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6" name="Conector recto 405"/>
          <p:cNvCxnSpPr/>
          <p:nvPr/>
        </p:nvCxnSpPr>
        <p:spPr>
          <a:xfrm>
            <a:off x="367421" y="2158454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10218" y="18490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625401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CuadroTexto 408"/>
          <p:cNvSpPr txBox="1"/>
          <p:nvPr/>
        </p:nvSpPr>
        <p:spPr>
          <a:xfrm>
            <a:off x="394778" y="1741674"/>
            <a:ext cx="110479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A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2324100" y="1837923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3678178" y="1837190"/>
            <a:ext cx="7184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13" name="Conector recto 412"/>
          <p:cNvCxnSpPr/>
          <p:nvPr/>
        </p:nvCxnSpPr>
        <p:spPr>
          <a:xfrm>
            <a:off x="2063299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CuadroTexto 442"/>
          <p:cNvSpPr txBox="1"/>
          <p:nvPr/>
        </p:nvSpPr>
        <p:spPr>
          <a:xfrm>
            <a:off x="396210" y="2149539"/>
            <a:ext cx="10999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B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324977" y="2167632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121, 000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3671390" y="2197713"/>
            <a:ext cx="7264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99221" y="2556084"/>
            <a:ext cx="11416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M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2308690" y="2608645"/>
            <a:ext cx="7248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150, 100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695208" y="2571725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97863" y="2945641"/>
            <a:ext cx="8499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(3)*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2305879" y="3026432"/>
            <a:ext cx="7473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216, 500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3702352" y="299294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7" name="Rectángulo redondeado 546"/>
          <p:cNvSpPr/>
          <p:nvPr/>
        </p:nvSpPr>
        <p:spPr>
          <a:xfrm>
            <a:off x="257066" y="348559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5" name="CuadroTexto 564"/>
          <p:cNvSpPr txBox="1"/>
          <p:nvPr/>
        </p:nvSpPr>
        <p:spPr>
          <a:xfrm>
            <a:off x="3113930" y="3461949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73" name="CuadroTexto 572"/>
          <p:cNvSpPr txBox="1"/>
          <p:nvPr/>
        </p:nvSpPr>
        <p:spPr>
          <a:xfrm>
            <a:off x="979257" y="3824403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4" name="CuadroTexto 573"/>
          <p:cNvSpPr txBox="1"/>
          <p:nvPr/>
        </p:nvSpPr>
        <p:spPr>
          <a:xfrm>
            <a:off x="2375032" y="3796621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5377089" y="381830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0" name="CuadroTexto 579"/>
          <p:cNvSpPr txBox="1"/>
          <p:nvPr/>
        </p:nvSpPr>
        <p:spPr>
          <a:xfrm>
            <a:off x="961357" y="4068921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2362376" y="4049444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3695090" y="4064639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978028" y="433017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589" name="CuadroTexto 588"/>
          <p:cNvSpPr txBox="1"/>
          <p:nvPr/>
        </p:nvSpPr>
        <p:spPr>
          <a:xfrm>
            <a:off x="2375590" y="430544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0" name="CuadroTexto 589"/>
          <p:cNvSpPr txBox="1"/>
          <p:nvPr/>
        </p:nvSpPr>
        <p:spPr>
          <a:xfrm>
            <a:off x="3689486" y="4340833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6" name="CuadroTexto 595"/>
          <p:cNvSpPr txBox="1"/>
          <p:nvPr/>
        </p:nvSpPr>
        <p:spPr>
          <a:xfrm>
            <a:off x="982432" y="4598653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7" name="CuadroTexto 596"/>
          <p:cNvSpPr txBox="1"/>
          <p:nvPr/>
        </p:nvSpPr>
        <p:spPr>
          <a:xfrm>
            <a:off x="2356900" y="457263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8" name="CuadroTexto 597"/>
          <p:cNvSpPr txBox="1"/>
          <p:nvPr/>
        </p:nvSpPr>
        <p:spPr>
          <a:xfrm>
            <a:off x="3702352" y="457263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6" name="CuadroTexto 605"/>
          <p:cNvSpPr txBox="1"/>
          <p:nvPr/>
        </p:nvSpPr>
        <p:spPr>
          <a:xfrm>
            <a:off x="992350" y="4851348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7" name="CuadroTexto 606"/>
          <p:cNvSpPr txBox="1"/>
          <p:nvPr/>
        </p:nvSpPr>
        <p:spPr>
          <a:xfrm>
            <a:off x="2350343" y="482487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8" name="CuadroTexto 607"/>
          <p:cNvSpPr txBox="1"/>
          <p:nvPr/>
        </p:nvSpPr>
        <p:spPr>
          <a:xfrm>
            <a:off x="3686286" y="485317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3" name="CuadroTexto 612"/>
          <p:cNvSpPr txBox="1"/>
          <p:nvPr/>
        </p:nvSpPr>
        <p:spPr>
          <a:xfrm>
            <a:off x="984876" y="509295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4" name="CuadroTexto 613"/>
          <p:cNvSpPr txBox="1"/>
          <p:nvPr/>
        </p:nvSpPr>
        <p:spPr>
          <a:xfrm>
            <a:off x="2350242" y="5064770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5" name="CuadroTexto 614"/>
          <p:cNvSpPr txBox="1"/>
          <p:nvPr/>
        </p:nvSpPr>
        <p:spPr>
          <a:xfrm>
            <a:off x="3693166" y="5078414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7" name="CuadroTexto 616"/>
          <p:cNvSpPr txBox="1"/>
          <p:nvPr/>
        </p:nvSpPr>
        <p:spPr>
          <a:xfrm>
            <a:off x="3699674" y="3827334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5364082" y="184351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5" name="CuadroTexto 624"/>
          <p:cNvSpPr txBox="1"/>
          <p:nvPr/>
        </p:nvSpPr>
        <p:spPr>
          <a:xfrm>
            <a:off x="5373755" y="225056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6" name="CuadroTexto 625"/>
          <p:cNvSpPr txBox="1"/>
          <p:nvPr/>
        </p:nvSpPr>
        <p:spPr>
          <a:xfrm>
            <a:off x="5364674" y="264417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7" name="Conector recto 626"/>
          <p:cNvCxnSpPr/>
          <p:nvPr/>
        </p:nvCxnSpPr>
        <p:spPr>
          <a:xfrm>
            <a:off x="392712" y="255922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ector recto 627"/>
          <p:cNvCxnSpPr/>
          <p:nvPr/>
        </p:nvCxnSpPr>
        <p:spPr>
          <a:xfrm>
            <a:off x="3407362" y="22113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4625401" y="22294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2060443" y="22065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408995" y="2970540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recto 631"/>
          <p:cNvCxnSpPr/>
          <p:nvPr/>
        </p:nvCxnSpPr>
        <p:spPr>
          <a:xfrm>
            <a:off x="3407362" y="26336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4625401" y="26517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60443" y="26288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" name="CuadroTexto 634"/>
          <p:cNvSpPr txBox="1"/>
          <p:nvPr/>
        </p:nvSpPr>
        <p:spPr>
          <a:xfrm>
            <a:off x="5356164" y="302538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36" name="Conector recto 635"/>
          <p:cNvCxnSpPr/>
          <p:nvPr/>
        </p:nvCxnSpPr>
        <p:spPr>
          <a:xfrm>
            <a:off x="3411003" y="30488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29042" y="3066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64084" y="30440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9" name="Rectángulo redondeado 638"/>
          <p:cNvSpPr/>
          <p:nvPr/>
        </p:nvSpPr>
        <p:spPr>
          <a:xfrm>
            <a:off x="267851" y="381171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0" name="CuadroTexto 639"/>
          <p:cNvSpPr txBox="1"/>
          <p:nvPr/>
        </p:nvSpPr>
        <p:spPr>
          <a:xfrm rot="16200000">
            <a:off x="-115329" y="4393686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41" name="Conector recto 640"/>
          <p:cNvCxnSpPr/>
          <p:nvPr/>
        </p:nvCxnSpPr>
        <p:spPr>
          <a:xfrm>
            <a:off x="791507" y="380733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929530" y="40553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2060162" y="3863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3458162" y="3863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4627065" y="3863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929530" y="431209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2060162" y="40922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/>
          <p:cNvCxnSpPr/>
          <p:nvPr/>
        </p:nvCxnSpPr>
        <p:spPr>
          <a:xfrm>
            <a:off x="3458162" y="40922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ector recto 649"/>
          <p:cNvCxnSpPr/>
          <p:nvPr/>
        </p:nvCxnSpPr>
        <p:spPr>
          <a:xfrm>
            <a:off x="952635" y="45766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/>
          <p:cNvCxnSpPr/>
          <p:nvPr/>
        </p:nvCxnSpPr>
        <p:spPr>
          <a:xfrm>
            <a:off x="4627065" y="40922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/>
          <p:cNvCxnSpPr/>
          <p:nvPr/>
        </p:nvCxnSpPr>
        <p:spPr>
          <a:xfrm>
            <a:off x="2060162" y="43713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/>
          <p:cNvCxnSpPr/>
          <p:nvPr/>
        </p:nvCxnSpPr>
        <p:spPr>
          <a:xfrm>
            <a:off x="3458162" y="43713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/>
          <p:cNvCxnSpPr/>
          <p:nvPr/>
        </p:nvCxnSpPr>
        <p:spPr>
          <a:xfrm>
            <a:off x="4627065" y="43713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Conector recto 653"/>
          <p:cNvCxnSpPr/>
          <p:nvPr/>
        </p:nvCxnSpPr>
        <p:spPr>
          <a:xfrm>
            <a:off x="952635" y="482853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Conector recto 654"/>
          <p:cNvCxnSpPr/>
          <p:nvPr/>
        </p:nvCxnSpPr>
        <p:spPr>
          <a:xfrm>
            <a:off x="2060100" y="463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Conector recto 655"/>
          <p:cNvCxnSpPr/>
          <p:nvPr/>
        </p:nvCxnSpPr>
        <p:spPr>
          <a:xfrm>
            <a:off x="3458100" y="463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Conector recto 656"/>
          <p:cNvCxnSpPr/>
          <p:nvPr/>
        </p:nvCxnSpPr>
        <p:spPr>
          <a:xfrm>
            <a:off x="4627003" y="463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ector recto 657"/>
          <p:cNvCxnSpPr/>
          <p:nvPr/>
        </p:nvCxnSpPr>
        <p:spPr>
          <a:xfrm>
            <a:off x="943086" y="508811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ector recto 658"/>
          <p:cNvCxnSpPr/>
          <p:nvPr/>
        </p:nvCxnSpPr>
        <p:spPr>
          <a:xfrm>
            <a:off x="2060884" y="48774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Conector recto 659"/>
          <p:cNvCxnSpPr/>
          <p:nvPr/>
        </p:nvCxnSpPr>
        <p:spPr>
          <a:xfrm>
            <a:off x="3458884" y="48774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Conector recto 660"/>
          <p:cNvCxnSpPr/>
          <p:nvPr/>
        </p:nvCxnSpPr>
        <p:spPr>
          <a:xfrm>
            <a:off x="4627787" y="48774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Conector recto 661"/>
          <p:cNvCxnSpPr/>
          <p:nvPr/>
        </p:nvCxnSpPr>
        <p:spPr>
          <a:xfrm>
            <a:off x="2071663" y="51480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Conector recto 662"/>
          <p:cNvCxnSpPr/>
          <p:nvPr/>
        </p:nvCxnSpPr>
        <p:spPr>
          <a:xfrm>
            <a:off x="3469663" y="51480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Conector recto 663"/>
          <p:cNvCxnSpPr/>
          <p:nvPr/>
        </p:nvCxnSpPr>
        <p:spPr>
          <a:xfrm>
            <a:off x="4638566" y="51480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3" name="CuadroTexto 702"/>
          <p:cNvSpPr txBox="1"/>
          <p:nvPr/>
        </p:nvSpPr>
        <p:spPr>
          <a:xfrm>
            <a:off x="5395280" y="406463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5384418" y="43750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5402609" y="462137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6" name="CuadroTexto 705"/>
          <p:cNvSpPr txBox="1"/>
          <p:nvPr/>
        </p:nvSpPr>
        <p:spPr>
          <a:xfrm>
            <a:off x="5404676" y="485027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7" name="CuadroTexto 706"/>
          <p:cNvSpPr txBox="1"/>
          <p:nvPr/>
        </p:nvSpPr>
        <p:spPr>
          <a:xfrm>
            <a:off x="5422867" y="509660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8" name="CuadroTexto 707"/>
          <p:cNvSpPr txBox="1"/>
          <p:nvPr/>
        </p:nvSpPr>
        <p:spPr>
          <a:xfrm>
            <a:off x="964361" y="545455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5362193" y="544846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946461" y="5699075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963132" y="5960333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717" name="CuadroTexto 716"/>
          <p:cNvSpPr txBox="1"/>
          <p:nvPr/>
        </p:nvSpPr>
        <p:spPr>
          <a:xfrm>
            <a:off x="967536" y="622880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0" name="CuadroTexto 719"/>
          <p:cNvSpPr txBox="1"/>
          <p:nvPr/>
        </p:nvSpPr>
        <p:spPr>
          <a:xfrm>
            <a:off x="977454" y="6481502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3" name="CuadroTexto 722"/>
          <p:cNvSpPr txBox="1"/>
          <p:nvPr/>
        </p:nvSpPr>
        <p:spPr>
          <a:xfrm>
            <a:off x="969980" y="6723111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7" name="Rectángulo redondeado 726"/>
          <p:cNvSpPr/>
          <p:nvPr/>
        </p:nvSpPr>
        <p:spPr>
          <a:xfrm>
            <a:off x="252955" y="5441865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8" name="CuadroTexto 727"/>
          <p:cNvSpPr txBox="1"/>
          <p:nvPr/>
        </p:nvSpPr>
        <p:spPr>
          <a:xfrm rot="16200000">
            <a:off x="-130225" y="602384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29" name="Conector recto 728"/>
          <p:cNvCxnSpPr/>
          <p:nvPr/>
        </p:nvCxnSpPr>
        <p:spPr>
          <a:xfrm>
            <a:off x="776611" y="5437493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0" name="Conector recto 729"/>
          <p:cNvCxnSpPr/>
          <p:nvPr/>
        </p:nvCxnSpPr>
        <p:spPr>
          <a:xfrm>
            <a:off x="914634" y="56854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1" name="Conector recto 730"/>
          <p:cNvCxnSpPr/>
          <p:nvPr/>
        </p:nvCxnSpPr>
        <p:spPr>
          <a:xfrm>
            <a:off x="2045266" y="54932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Conector recto 731"/>
          <p:cNvCxnSpPr/>
          <p:nvPr/>
        </p:nvCxnSpPr>
        <p:spPr>
          <a:xfrm>
            <a:off x="3443266" y="54932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Conector recto 732"/>
          <p:cNvCxnSpPr/>
          <p:nvPr/>
        </p:nvCxnSpPr>
        <p:spPr>
          <a:xfrm>
            <a:off x="4612169" y="54932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Conector recto 733"/>
          <p:cNvCxnSpPr/>
          <p:nvPr/>
        </p:nvCxnSpPr>
        <p:spPr>
          <a:xfrm>
            <a:off x="914634" y="59422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Conector recto 734"/>
          <p:cNvCxnSpPr/>
          <p:nvPr/>
        </p:nvCxnSpPr>
        <p:spPr>
          <a:xfrm>
            <a:off x="2045266" y="57224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Conector recto 735"/>
          <p:cNvCxnSpPr/>
          <p:nvPr/>
        </p:nvCxnSpPr>
        <p:spPr>
          <a:xfrm>
            <a:off x="3443266" y="57224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ector recto 736"/>
          <p:cNvCxnSpPr/>
          <p:nvPr/>
        </p:nvCxnSpPr>
        <p:spPr>
          <a:xfrm>
            <a:off x="937739" y="62068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Conector recto 737"/>
          <p:cNvCxnSpPr/>
          <p:nvPr/>
        </p:nvCxnSpPr>
        <p:spPr>
          <a:xfrm>
            <a:off x="4612169" y="57224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ector recto 738"/>
          <p:cNvCxnSpPr/>
          <p:nvPr/>
        </p:nvCxnSpPr>
        <p:spPr>
          <a:xfrm>
            <a:off x="2045266" y="60015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Conector recto 739"/>
          <p:cNvCxnSpPr/>
          <p:nvPr/>
        </p:nvCxnSpPr>
        <p:spPr>
          <a:xfrm>
            <a:off x="3443266" y="60015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Conector recto 740"/>
          <p:cNvCxnSpPr/>
          <p:nvPr/>
        </p:nvCxnSpPr>
        <p:spPr>
          <a:xfrm>
            <a:off x="4612169" y="60015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Conector recto 741"/>
          <p:cNvCxnSpPr/>
          <p:nvPr/>
        </p:nvCxnSpPr>
        <p:spPr>
          <a:xfrm>
            <a:off x="937739" y="64586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Conector recto 742"/>
          <p:cNvCxnSpPr/>
          <p:nvPr/>
        </p:nvCxnSpPr>
        <p:spPr>
          <a:xfrm>
            <a:off x="2045204" y="62667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4" name="Conector recto 743"/>
          <p:cNvCxnSpPr/>
          <p:nvPr/>
        </p:nvCxnSpPr>
        <p:spPr>
          <a:xfrm>
            <a:off x="3443204" y="62667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5" name="Conector recto 744"/>
          <p:cNvCxnSpPr/>
          <p:nvPr/>
        </p:nvCxnSpPr>
        <p:spPr>
          <a:xfrm>
            <a:off x="4612107" y="62667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Conector recto 745"/>
          <p:cNvCxnSpPr/>
          <p:nvPr/>
        </p:nvCxnSpPr>
        <p:spPr>
          <a:xfrm>
            <a:off x="928190" y="67182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Conector recto 746"/>
          <p:cNvCxnSpPr/>
          <p:nvPr/>
        </p:nvCxnSpPr>
        <p:spPr>
          <a:xfrm>
            <a:off x="2045988" y="650758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Conector recto 747"/>
          <p:cNvCxnSpPr/>
          <p:nvPr/>
        </p:nvCxnSpPr>
        <p:spPr>
          <a:xfrm>
            <a:off x="3443988" y="650758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9" name="Conector recto 748"/>
          <p:cNvCxnSpPr/>
          <p:nvPr/>
        </p:nvCxnSpPr>
        <p:spPr>
          <a:xfrm>
            <a:off x="4612891" y="650758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0" name="Conector recto 749"/>
          <p:cNvCxnSpPr/>
          <p:nvPr/>
        </p:nvCxnSpPr>
        <p:spPr>
          <a:xfrm>
            <a:off x="2056767" y="67782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1" name="Conector recto 750"/>
          <p:cNvCxnSpPr/>
          <p:nvPr/>
        </p:nvCxnSpPr>
        <p:spPr>
          <a:xfrm>
            <a:off x="3454767" y="67782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2" name="Conector recto 751"/>
          <p:cNvCxnSpPr/>
          <p:nvPr/>
        </p:nvCxnSpPr>
        <p:spPr>
          <a:xfrm>
            <a:off x="4623670" y="67782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3" name="CuadroTexto 752"/>
          <p:cNvSpPr txBox="1"/>
          <p:nvPr/>
        </p:nvSpPr>
        <p:spPr>
          <a:xfrm>
            <a:off x="5380384" y="569479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4" name="CuadroTexto 753"/>
          <p:cNvSpPr txBox="1"/>
          <p:nvPr/>
        </p:nvSpPr>
        <p:spPr>
          <a:xfrm>
            <a:off x="5369522" y="6005194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5387713" y="6251527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6" name="CuadroTexto 755"/>
          <p:cNvSpPr txBox="1"/>
          <p:nvPr/>
        </p:nvSpPr>
        <p:spPr>
          <a:xfrm>
            <a:off x="5389780" y="648043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7" name="CuadroTexto 756"/>
          <p:cNvSpPr txBox="1"/>
          <p:nvPr/>
        </p:nvSpPr>
        <p:spPr>
          <a:xfrm>
            <a:off x="5407971" y="672676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8" name="CuadroTexto 757"/>
          <p:cNvSpPr txBox="1"/>
          <p:nvPr/>
        </p:nvSpPr>
        <p:spPr>
          <a:xfrm>
            <a:off x="964361" y="710703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1" name="CuadroTexto 760"/>
          <p:cNvSpPr txBox="1"/>
          <p:nvPr/>
        </p:nvSpPr>
        <p:spPr>
          <a:xfrm>
            <a:off x="946461" y="735155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4" name="CuadroTexto 763"/>
          <p:cNvSpPr txBox="1"/>
          <p:nvPr/>
        </p:nvSpPr>
        <p:spPr>
          <a:xfrm>
            <a:off x="963132" y="761281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767" name="CuadroTexto 766"/>
          <p:cNvSpPr txBox="1"/>
          <p:nvPr/>
        </p:nvSpPr>
        <p:spPr>
          <a:xfrm>
            <a:off x="967536" y="788128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0" name="CuadroTexto 769"/>
          <p:cNvSpPr txBox="1"/>
          <p:nvPr/>
        </p:nvSpPr>
        <p:spPr>
          <a:xfrm>
            <a:off x="977454" y="813398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3" name="CuadroTexto 772"/>
          <p:cNvSpPr txBox="1"/>
          <p:nvPr/>
        </p:nvSpPr>
        <p:spPr>
          <a:xfrm>
            <a:off x="969980" y="837559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7" name="Rectángulo redondeado 776"/>
          <p:cNvSpPr/>
          <p:nvPr/>
        </p:nvSpPr>
        <p:spPr>
          <a:xfrm>
            <a:off x="252955" y="709434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8" name="CuadroTexto 777"/>
          <p:cNvSpPr txBox="1"/>
          <p:nvPr/>
        </p:nvSpPr>
        <p:spPr>
          <a:xfrm rot="16200000">
            <a:off x="-141446" y="767632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79" name="Conector recto 778"/>
          <p:cNvCxnSpPr/>
          <p:nvPr/>
        </p:nvCxnSpPr>
        <p:spPr>
          <a:xfrm>
            <a:off x="776611" y="708997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" name="Conector recto 779"/>
          <p:cNvCxnSpPr/>
          <p:nvPr/>
        </p:nvCxnSpPr>
        <p:spPr>
          <a:xfrm>
            <a:off x="914634" y="73379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" name="Conector recto 780"/>
          <p:cNvCxnSpPr/>
          <p:nvPr/>
        </p:nvCxnSpPr>
        <p:spPr>
          <a:xfrm>
            <a:off x="2045266" y="7145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2" name="Conector recto 781"/>
          <p:cNvCxnSpPr/>
          <p:nvPr/>
        </p:nvCxnSpPr>
        <p:spPr>
          <a:xfrm>
            <a:off x="3443266" y="7145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3" name="Conector recto 782"/>
          <p:cNvCxnSpPr/>
          <p:nvPr/>
        </p:nvCxnSpPr>
        <p:spPr>
          <a:xfrm>
            <a:off x="4612169" y="714568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" name="Conector recto 783"/>
          <p:cNvCxnSpPr/>
          <p:nvPr/>
        </p:nvCxnSpPr>
        <p:spPr>
          <a:xfrm>
            <a:off x="914634" y="759473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5" name="Conector recto 784"/>
          <p:cNvCxnSpPr/>
          <p:nvPr/>
        </p:nvCxnSpPr>
        <p:spPr>
          <a:xfrm>
            <a:off x="2045266" y="7374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6" name="Conector recto 785"/>
          <p:cNvCxnSpPr/>
          <p:nvPr/>
        </p:nvCxnSpPr>
        <p:spPr>
          <a:xfrm>
            <a:off x="3443266" y="7374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7" name="Conector recto 786"/>
          <p:cNvCxnSpPr/>
          <p:nvPr/>
        </p:nvCxnSpPr>
        <p:spPr>
          <a:xfrm>
            <a:off x="937739" y="785930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8" name="Conector recto 787"/>
          <p:cNvCxnSpPr/>
          <p:nvPr/>
        </p:nvCxnSpPr>
        <p:spPr>
          <a:xfrm>
            <a:off x="4612169" y="7374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9" name="Conector recto 788"/>
          <p:cNvCxnSpPr/>
          <p:nvPr/>
        </p:nvCxnSpPr>
        <p:spPr>
          <a:xfrm>
            <a:off x="2045266" y="76539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0" name="Conector recto 789"/>
          <p:cNvCxnSpPr/>
          <p:nvPr/>
        </p:nvCxnSpPr>
        <p:spPr>
          <a:xfrm>
            <a:off x="3443266" y="76539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1" name="Conector recto 790"/>
          <p:cNvCxnSpPr/>
          <p:nvPr/>
        </p:nvCxnSpPr>
        <p:spPr>
          <a:xfrm>
            <a:off x="4612169" y="76539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2" name="Conector recto 791"/>
          <p:cNvCxnSpPr/>
          <p:nvPr/>
        </p:nvCxnSpPr>
        <p:spPr>
          <a:xfrm>
            <a:off x="937739" y="811116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3" name="Conector recto 792"/>
          <p:cNvCxnSpPr/>
          <p:nvPr/>
        </p:nvCxnSpPr>
        <p:spPr>
          <a:xfrm>
            <a:off x="2045204" y="79192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" name="Conector recto 793"/>
          <p:cNvCxnSpPr/>
          <p:nvPr/>
        </p:nvCxnSpPr>
        <p:spPr>
          <a:xfrm>
            <a:off x="3443204" y="79192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" name="Conector recto 794"/>
          <p:cNvCxnSpPr/>
          <p:nvPr/>
        </p:nvCxnSpPr>
        <p:spPr>
          <a:xfrm>
            <a:off x="4612107" y="79192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" name="Conector recto 795"/>
          <p:cNvCxnSpPr/>
          <p:nvPr/>
        </p:nvCxnSpPr>
        <p:spPr>
          <a:xfrm>
            <a:off x="928190" y="83707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7" name="Conector recto 796"/>
          <p:cNvCxnSpPr/>
          <p:nvPr/>
        </p:nvCxnSpPr>
        <p:spPr>
          <a:xfrm>
            <a:off x="2045988" y="8160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8" name="Conector recto 797"/>
          <p:cNvCxnSpPr/>
          <p:nvPr/>
        </p:nvCxnSpPr>
        <p:spPr>
          <a:xfrm>
            <a:off x="3443988" y="8160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Conector recto 798"/>
          <p:cNvCxnSpPr/>
          <p:nvPr/>
        </p:nvCxnSpPr>
        <p:spPr>
          <a:xfrm>
            <a:off x="4612891" y="8160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0" name="Conector recto 799"/>
          <p:cNvCxnSpPr/>
          <p:nvPr/>
        </p:nvCxnSpPr>
        <p:spPr>
          <a:xfrm>
            <a:off x="2056767" y="84307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Conector recto 800"/>
          <p:cNvCxnSpPr/>
          <p:nvPr/>
        </p:nvCxnSpPr>
        <p:spPr>
          <a:xfrm>
            <a:off x="3454767" y="84307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2" name="Conector recto 801"/>
          <p:cNvCxnSpPr/>
          <p:nvPr/>
        </p:nvCxnSpPr>
        <p:spPr>
          <a:xfrm>
            <a:off x="4623670" y="843072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7" name="CuadroTexto 806"/>
          <p:cNvSpPr txBox="1"/>
          <p:nvPr/>
        </p:nvSpPr>
        <p:spPr>
          <a:xfrm>
            <a:off x="5445204" y="837356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08" name="CuadroTexto 807"/>
          <p:cNvSpPr txBox="1"/>
          <p:nvPr/>
        </p:nvSpPr>
        <p:spPr>
          <a:xfrm>
            <a:off x="2332903" y="5448674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09" name="CuadroTexto 808"/>
          <p:cNvSpPr txBox="1"/>
          <p:nvPr/>
        </p:nvSpPr>
        <p:spPr>
          <a:xfrm>
            <a:off x="2315549" y="567095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0" name="CuadroTexto 809"/>
          <p:cNvSpPr txBox="1"/>
          <p:nvPr/>
        </p:nvSpPr>
        <p:spPr>
          <a:xfrm>
            <a:off x="3674415" y="569260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1" name="CuadroTexto 810"/>
          <p:cNvSpPr txBox="1"/>
          <p:nvPr/>
        </p:nvSpPr>
        <p:spPr>
          <a:xfrm>
            <a:off x="2296867" y="594904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2" name="CuadroTexto 811"/>
          <p:cNvSpPr txBox="1"/>
          <p:nvPr/>
        </p:nvSpPr>
        <p:spPr>
          <a:xfrm>
            <a:off x="3647965" y="595575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3" name="CuadroTexto 812"/>
          <p:cNvSpPr txBox="1"/>
          <p:nvPr/>
        </p:nvSpPr>
        <p:spPr>
          <a:xfrm>
            <a:off x="2300492" y="6216033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4" name="CuadroTexto 813"/>
          <p:cNvSpPr txBox="1"/>
          <p:nvPr/>
        </p:nvSpPr>
        <p:spPr>
          <a:xfrm>
            <a:off x="3660670" y="6208630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5" name="CuadroTexto 814"/>
          <p:cNvSpPr txBox="1"/>
          <p:nvPr/>
        </p:nvSpPr>
        <p:spPr>
          <a:xfrm>
            <a:off x="2308655" y="646919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6" name="CuadroTexto 815"/>
          <p:cNvSpPr txBox="1"/>
          <p:nvPr/>
        </p:nvSpPr>
        <p:spPr>
          <a:xfrm>
            <a:off x="3644831" y="643850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7" name="CuadroTexto 816"/>
          <p:cNvSpPr txBox="1"/>
          <p:nvPr/>
        </p:nvSpPr>
        <p:spPr>
          <a:xfrm>
            <a:off x="2302183" y="672354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8" name="CuadroTexto 817"/>
          <p:cNvSpPr txBox="1"/>
          <p:nvPr/>
        </p:nvSpPr>
        <p:spPr>
          <a:xfrm>
            <a:off x="3654875" y="6687910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9" name="CuadroTexto 818"/>
          <p:cNvSpPr txBox="1"/>
          <p:nvPr/>
        </p:nvSpPr>
        <p:spPr>
          <a:xfrm>
            <a:off x="3686255" y="542401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0" name="CuadroTexto 819"/>
          <p:cNvSpPr txBox="1"/>
          <p:nvPr/>
        </p:nvSpPr>
        <p:spPr>
          <a:xfrm>
            <a:off x="5409771" y="709755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1" name="CuadroTexto 820"/>
          <p:cNvSpPr txBox="1"/>
          <p:nvPr/>
        </p:nvSpPr>
        <p:spPr>
          <a:xfrm>
            <a:off x="5415653" y="7351556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2" name="CuadroTexto 821"/>
          <p:cNvSpPr txBox="1"/>
          <p:nvPr/>
        </p:nvSpPr>
        <p:spPr>
          <a:xfrm>
            <a:off x="5425769" y="760216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3" name="CuadroTexto 822"/>
          <p:cNvSpPr txBox="1"/>
          <p:nvPr/>
        </p:nvSpPr>
        <p:spPr>
          <a:xfrm>
            <a:off x="5431651" y="785616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4" name="CuadroTexto 823"/>
          <p:cNvSpPr txBox="1"/>
          <p:nvPr/>
        </p:nvSpPr>
        <p:spPr>
          <a:xfrm>
            <a:off x="5437958" y="809968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5" name="CuadroTexto 824"/>
          <p:cNvSpPr txBox="1"/>
          <p:nvPr/>
        </p:nvSpPr>
        <p:spPr>
          <a:xfrm>
            <a:off x="2300770" y="7078294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6" name="CuadroTexto 825"/>
          <p:cNvSpPr txBox="1"/>
          <p:nvPr/>
        </p:nvSpPr>
        <p:spPr>
          <a:xfrm>
            <a:off x="2296225" y="7322022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7" name="CuadroTexto 826"/>
          <p:cNvSpPr txBox="1"/>
          <p:nvPr/>
        </p:nvSpPr>
        <p:spPr>
          <a:xfrm>
            <a:off x="3638165" y="7322022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8" name="CuadroTexto 827"/>
          <p:cNvSpPr txBox="1"/>
          <p:nvPr/>
        </p:nvSpPr>
        <p:spPr>
          <a:xfrm>
            <a:off x="2299690" y="7600060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9" name="CuadroTexto 828"/>
          <p:cNvSpPr txBox="1"/>
          <p:nvPr/>
        </p:nvSpPr>
        <p:spPr>
          <a:xfrm>
            <a:off x="3643775" y="760039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0" name="CuadroTexto 829"/>
          <p:cNvSpPr txBox="1"/>
          <p:nvPr/>
        </p:nvSpPr>
        <p:spPr>
          <a:xfrm>
            <a:off x="2283223" y="7865566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1" name="CuadroTexto 830"/>
          <p:cNvSpPr txBox="1"/>
          <p:nvPr/>
        </p:nvSpPr>
        <p:spPr>
          <a:xfrm>
            <a:off x="3656618" y="7843810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2" name="CuadroTexto 831"/>
          <p:cNvSpPr txBox="1"/>
          <p:nvPr/>
        </p:nvSpPr>
        <p:spPr>
          <a:xfrm>
            <a:off x="2297026" y="8105618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3" name="CuadroTexto 832"/>
          <p:cNvSpPr txBox="1"/>
          <p:nvPr/>
        </p:nvSpPr>
        <p:spPr>
          <a:xfrm>
            <a:off x="3635141" y="8105154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4" name="CuadroTexto 833"/>
          <p:cNvSpPr txBox="1"/>
          <p:nvPr/>
        </p:nvSpPr>
        <p:spPr>
          <a:xfrm>
            <a:off x="2296225" y="8360951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5" name="CuadroTexto 834"/>
          <p:cNvSpPr txBox="1"/>
          <p:nvPr/>
        </p:nvSpPr>
        <p:spPr>
          <a:xfrm>
            <a:off x="3649386" y="837559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6" name="CuadroTexto 835"/>
          <p:cNvSpPr txBox="1"/>
          <p:nvPr/>
        </p:nvSpPr>
        <p:spPr>
          <a:xfrm>
            <a:off x="3644577" y="705911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13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337" name="CuadroTexto 336"/>
          <p:cNvSpPr txBox="1"/>
          <p:nvPr/>
        </p:nvSpPr>
        <p:spPr>
          <a:xfrm>
            <a:off x="998633" y="174582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8" name="CuadroTexto 337"/>
          <p:cNvSpPr txBox="1"/>
          <p:nvPr/>
        </p:nvSpPr>
        <p:spPr>
          <a:xfrm>
            <a:off x="980733" y="199034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9" name="CuadroTexto 338"/>
          <p:cNvSpPr txBox="1"/>
          <p:nvPr/>
        </p:nvSpPr>
        <p:spPr>
          <a:xfrm>
            <a:off x="997404" y="225160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40" name="CuadroTexto 339"/>
          <p:cNvSpPr txBox="1"/>
          <p:nvPr/>
        </p:nvSpPr>
        <p:spPr>
          <a:xfrm>
            <a:off x="1001808" y="25200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1011726" y="277276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1004252" y="301437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Rectángulo redondeado 342"/>
          <p:cNvSpPr/>
          <p:nvPr/>
        </p:nvSpPr>
        <p:spPr>
          <a:xfrm>
            <a:off x="287227" y="1733132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4" name="CuadroTexto 343"/>
          <p:cNvSpPr txBox="1"/>
          <p:nvPr/>
        </p:nvSpPr>
        <p:spPr>
          <a:xfrm rot="16200000">
            <a:off x="-102747" y="2393403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45" name="Conector recto 344"/>
          <p:cNvCxnSpPr/>
          <p:nvPr/>
        </p:nvCxnSpPr>
        <p:spPr>
          <a:xfrm>
            <a:off x="810883" y="1728760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948906" y="19767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recto 346"/>
          <p:cNvCxnSpPr/>
          <p:nvPr/>
        </p:nvCxnSpPr>
        <p:spPr>
          <a:xfrm>
            <a:off x="2079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477538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4646441" y="17844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948906" y="22335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2079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77538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46441" y="20136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972011" y="24980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2079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3477538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4646441" y="22927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972011" y="27499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2079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3477476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4646379" y="25580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962462" y="30095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2080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3478260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4647163" y="279885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2091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ector recto 366"/>
          <p:cNvCxnSpPr/>
          <p:nvPr/>
        </p:nvCxnSpPr>
        <p:spPr>
          <a:xfrm>
            <a:off x="3489039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>
            <a:off x="4657942" y="30695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CuadroTexto 368"/>
          <p:cNvSpPr txBox="1"/>
          <p:nvPr/>
        </p:nvSpPr>
        <p:spPr>
          <a:xfrm>
            <a:off x="999716" y="338082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0" name="CuadroTexto 369"/>
          <p:cNvSpPr txBox="1"/>
          <p:nvPr/>
        </p:nvSpPr>
        <p:spPr>
          <a:xfrm>
            <a:off x="981816" y="362534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5" name="CuadroTexto 374"/>
          <p:cNvSpPr txBox="1"/>
          <p:nvPr/>
        </p:nvSpPr>
        <p:spPr>
          <a:xfrm>
            <a:off x="998487" y="388660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79" name="CuadroTexto 378"/>
          <p:cNvSpPr txBox="1"/>
          <p:nvPr/>
        </p:nvSpPr>
        <p:spPr>
          <a:xfrm>
            <a:off x="1002891" y="415507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1012809" y="440777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1005335" y="464938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8" name="Rectángulo redondeado 387"/>
          <p:cNvSpPr/>
          <p:nvPr/>
        </p:nvSpPr>
        <p:spPr>
          <a:xfrm>
            <a:off x="288310" y="336813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8" name="CuadroTexto 407"/>
          <p:cNvSpPr txBox="1"/>
          <p:nvPr/>
        </p:nvSpPr>
        <p:spPr>
          <a:xfrm rot="16200000">
            <a:off x="-107275" y="40284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09" name="Conector recto 408"/>
          <p:cNvCxnSpPr/>
          <p:nvPr/>
        </p:nvCxnSpPr>
        <p:spPr>
          <a:xfrm>
            <a:off x="811966" y="336376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ector recto 409"/>
          <p:cNvCxnSpPr/>
          <p:nvPr/>
        </p:nvCxnSpPr>
        <p:spPr>
          <a:xfrm>
            <a:off x="949989" y="36117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80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78621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4647524" y="34194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ector recto 413"/>
          <p:cNvCxnSpPr/>
          <p:nvPr/>
        </p:nvCxnSpPr>
        <p:spPr>
          <a:xfrm>
            <a:off x="949989" y="3868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ector recto 414"/>
          <p:cNvCxnSpPr/>
          <p:nvPr/>
        </p:nvCxnSpPr>
        <p:spPr>
          <a:xfrm>
            <a:off x="2080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3478621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4647524" y="36486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973094" y="41330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2080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3478621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420"/>
          <p:cNvCxnSpPr/>
          <p:nvPr/>
        </p:nvCxnSpPr>
        <p:spPr>
          <a:xfrm>
            <a:off x="4647524" y="3927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ector recto 421"/>
          <p:cNvCxnSpPr/>
          <p:nvPr/>
        </p:nvCxnSpPr>
        <p:spPr>
          <a:xfrm>
            <a:off x="973094" y="4384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ector recto 422"/>
          <p:cNvCxnSpPr/>
          <p:nvPr/>
        </p:nvCxnSpPr>
        <p:spPr>
          <a:xfrm>
            <a:off x="2080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ector recto 423"/>
          <p:cNvCxnSpPr/>
          <p:nvPr/>
        </p:nvCxnSpPr>
        <p:spPr>
          <a:xfrm>
            <a:off x="3478559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ector recto 424"/>
          <p:cNvCxnSpPr/>
          <p:nvPr/>
        </p:nvCxnSpPr>
        <p:spPr>
          <a:xfrm>
            <a:off x="4647462" y="41930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/>
          <p:cNvCxnSpPr/>
          <p:nvPr/>
        </p:nvCxnSpPr>
        <p:spPr>
          <a:xfrm>
            <a:off x="963545" y="46445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2081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ector recto 462"/>
          <p:cNvCxnSpPr/>
          <p:nvPr/>
        </p:nvCxnSpPr>
        <p:spPr>
          <a:xfrm>
            <a:off x="3479343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4648246" y="44338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92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90122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59025" y="47045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Rectángulo redondeado 503"/>
          <p:cNvSpPr/>
          <p:nvPr/>
        </p:nvSpPr>
        <p:spPr>
          <a:xfrm>
            <a:off x="287228" y="1418094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5" name="CuadroTexto 504"/>
          <p:cNvSpPr txBox="1"/>
          <p:nvPr/>
        </p:nvSpPr>
        <p:spPr>
          <a:xfrm>
            <a:off x="2805674" y="1393915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08" name="Rectángulo redondeado 507"/>
          <p:cNvSpPr/>
          <p:nvPr/>
        </p:nvSpPr>
        <p:spPr>
          <a:xfrm>
            <a:off x="254251" y="4969009"/>
            <a:ext cx="6416488" cy="246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CuadroTexto 508"/>
          <p:cNvSpPr txBox="1"/>
          <p:nvPr/>
        </p:nvSpPr>
        <p:spPr>
          <a:xfrm>
            <a:off x="2992325" y="4950566"/>
            <a:ext cx="131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10" name="Rectángulo redondeado 509"/>
          <p:cNvSpPr/>
          <p:nvPr/>
        </p:nvSpPr>
        <p:spPr>
          <a:xfrm>
            <a:off x="284291" y="5296099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1" name="CuadroTexto 510"/>
          <p:cNvSpPr txBox="1"/>
          <p:nvPr/>
        </p:nvSpPr>
        <p:spPr>
          <a:xfrm rot="16200000">
            <a:off x="180428" y="567981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12" name="Conector recto 511"/>
          <p:cNvCxnSpPr/>
          <p:nvPr/>
        </p:nvCxnSpPr>
        <p:spPr>
          <a:xfrm>
            <a:off x="807947" y="5291727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/>
          <p:cNvCxnSpPr/>
          <p:nvPr/>
        </p:nvCxnSpPr>
        <p:spPr>
          <a:xfrm>
            <a:off x="945970" y="553970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/>
          <p:cNvCxnSpPr/>
          <p:nvPr/>
        </p:nvCxnSpPr>
        <p:spPr>
          <a:xfrm>
            <a:off x="2076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/>
          <p:cNvCxnSpPr/>
          <p:nvPr/>
        </p:nvCxnSpPr>
        <p:spPr>
          <a:xfrm>
            <a:off x="3474602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/>
          <p:cNvCxnSpPr/>
          <p:nvPr/>
        </p:nvCxnSpPr>
        <p:spPr>
          <a:xfrm>
            <a:off x="4643505" y="53474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945970" y="57964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76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3474602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4643505" y="55766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2076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3474602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4643505" y="58557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942103" y="606605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2085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3483228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ector recto 544"/>
          <p:cNvCxnSpPr/>
          <p:nvPr/>
        </p:nvCxnSpPr>
        <p:spPr>
          <a:xfrm>
            <a:off x="4652131" y="61101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CuadroTexto 545"/>
          <p:cNvSpPr txBox="1"/>
          <p:nvPr/>
        </p:nvSpPr>
        <p:spPr>
          <a:xfrm>
            <a:off x="946001" y="529839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950939" y="578100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3" name="CuadroTexto 552"/>
          <p:cNvSpPr txBox="1"/>
          <p:nvPr/>
        </p:nvSpPr>
        <p:spPr>
          <a:xfrm>
            <a:off x="940780" y="554407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6" name="CuadroTexto 555"/>
          <p:cNvSpPr txBox="1"/>
          <p:nvPr/>
        </p:nvSpPr>
        <p:spPr>
          <a:xfrm>
            <a:off x="942593" y="606605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2" name="Rectángulo redondeado 561"/>
          <p:cNvSpPr/>
          <p:nvPr/>
        </p:nvSpPr>
        <p:spPr>
          <a:xfrm>
            <a:off x="257077" y="643281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3" name="CuadroTexto 562"/>
          <p:cNvSpPr txBox="1"/>
          <p:nvPr/>
        </p:nvSpPr>
        <p:spPr>
          <a:xfrm rot="16200000">
            <a:off x="153214" y="681652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4" name="Conector recto 563"/>
          <p:cNvCxnSpPr/>
          <p:nvPr/>
        </p:nvCxnSpPr>
        <p:spPr>
          <a:xfrm>
            <a:off x="780733" y="642844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ector recto 564"/>
          <p:cNvCxnSpPr/>
          <p:nvPr/>
        </p:nvCxnSpPr>
        <p:spPr>
          <a:xfrm>
            <a:off x="918756" y="66764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recto 565"/>
          <p:cNvCxnSpPr/>
          <p:nvPr/>
        </p:nvCxnSpPr>
        <p:spPr>
          <a:xfrm>
            <a:off x="2049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3447388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4616291" y="648414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918756" y="693319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2049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3447388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4616291" y="67133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2049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3447388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4616291" y="69924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914889" y="720276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58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56014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24917" y="724688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CuadroTexto 579"/>
          <p:cNvSpPr txBox="1"/>
          <p:nvPr/>
        </p:nvSpPr>
        <p:spPr>
          <a:xfrm>
            <a:off x="918787" y="643511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923725" y="691772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913566" y="668079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15379" y="720276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Rectángulo redondeado 587"/>
          <p:cNvSpPr/>
          <p:nvPr/>
        </p:nvSpPr>
        <p:spPr>
          <a:xfrm>
            <a:off x="254251" y="760377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9" name="CuadroTexto 588"/>
          <p:cNvSpPr txBox="1"/>
          <p:nvPr/>
        </p:nvSpPr>
        <p:spPr>
          <a:xfrm rot="16200000">
            <a:off x="144777" y="798748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90" name="Conector recto 589"/>
          <p:cNvCxnSpPr/>
          <p:nvPr/>
        </p:nvCxnSpPr>
        <p:spPr>
          <a:xfrm>
            <a:off x="777907" y="759940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915930" y="78473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2046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3444562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4613465" y="76551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/>
          <p:nvPr/>
        </p:nvCxnSpPr>
        <p:spPr>
          <a:xfrm>
            <a:off x="915930" y="81041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ector recto 595"/>
          <p:cNvCxnSpPr/>
          <p:nvPr/>
        </p:nvCxnSpPr>
        <p:spPr>
          <a:xfrm>
            <a:off x="2046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3444562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4613465" y="788431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2046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3444562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4613465" y="81634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912063" y="83737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2055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3453188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4622091" y="841784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CuadroTexto 605"/>
          <p:cNvSpPr txBox="1"/>
          <p:nvPr/>
        </p:nvSpPr>
        <p:spPr>
          <a:xfrm>
            <a:off x="915961" y="760607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8" name="CuadroTexto 607"/>
          <p:cNvSpPr txBox="1"/>
          <p:nvPr/>
        </p:nvSpPr>
        <p:spPr>
          <a:xfrm>
            <a:off x="920899" y="808868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9" name="CuadroTexto 608"/>
          <p:cNvSpPr txBox="1"/>
          <p:nvPr/>
        </p:nvSpPr>
        <p:spPr>
          <a:xfrm>
            <a:off x="910740" y="78517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0" name="CuadroTexto 609"/>
          <p:cNvSpPr txBox="1"/>
          <p:nvPr/>
        </p:nvSpPr>
        <p:spPr>
          <a:xfrm>
            <a:off x="912553" y="8373723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0" name="Rectángulo redondeado 629"/>
          <p:cNvSpPr/>
          <p:nvPr/>
        </p:nvSpPr>
        <p:spPr>
          <a:xfrm>
            <a:off x="254251" y="873944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1" name="CuadroTexto 630"/>
          <p:cNvSpPr txBox="1"/>
          <p:nvPr/>
        </p:nvSpPr>
        <p:spPr>
          <a:xfrm rot="16200000">
            <a:off x="144777" y="9123151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32" name="Conector recto 631"/>
          <p:cNvCxnSpPr/>
          <p:nvPr/>
        </p:nvCxnSpPr>
        <p:spPr>
          <a:xfrm>
            <a:off x="777907" y="873506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915930" y="89830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46562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recto 634"/>
          <p:cNvCxnSpPr/>
          <p:nvPr/>
        </p:nvCxnSpPr>
        <p:spPr>
          <a:xfrm>
            <a:off x="3444562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4613465" y="87907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915930" y="923982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46562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recto 638"/>
          <p:cNvCxnSpPr/>
          <p:nvPr/>
        </p:nvCxnSpPr>
        <p:spPr>
          <a:xfrm>
            <a:off x="3444562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/>
          <p:nvPr/>
        </p:nvCxnSpPr>
        <p:spPr>
          <a:xfrm>
            <a:off x="4613465" y="90199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/>
          <p:cNvCxnSpPr/>
          <p:nvPr/>
        </p:nvCxnSpPr>
        <p:spPr>
          <a:xfrm>
            <a:off x="2046562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3444562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4613465" y="929908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912063" y="95093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2055188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3453188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4622091" y="955351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8" name="CuadroTexto 647"/>
          <p:cNvSpPr txBox="1"/>
          <p:nvPr/>
        </p:nvSpPr>
        <p:spPr>
          <a:xfrm>
            <a:off x="915961" y="874174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0" name="CuadroTexto 649"/>
          <p:cNvSpPr txBox="1"/>
          <p:nvPr/>
        </p:nvSpPr>
        <p:spPr>
          <a:xfrm>
            <a:off x="920899" y="922434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1" name="CuadroTexto 650"/>
          <p:cNvSpPr txBox="1"/>
          <p:nvPr/>
        </p:nvSpPr>
        <p:spPr>
          <a:xfrm>
            <a:off x="910740" y="898741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2" name="CuadroTexto 651"/>
          <p:cNvSpPr txBox="1"/>
          <p:nvPr/>
        </p:nvSpPr>
        <p:spPr>
          <a:xfrm>
            <a:off x="912553" y="950939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2" name="Rectángulo redondeado 251"/>
          <p:cNvSpPr/>
          <p:nvPr/>
        </p:nvSpPr>
        <p:spPr>
          <a:xfrm>
            <a:off x="268942" y="520425"/>
            <a:ext cx="1543614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CHICLAYO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2390250" y="199034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4" name="CuadroTexto 253"/>
          <p:cNvSpPr txBox="1"/>
          <p:nvPr/>
        </p:nvSpPr>
        <p:spPr>
          <a:xfrm>
            <a:off x="2402256" y="2226264"/>
            <a:ext cx="6280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5" name="CuadroTexto 254"/>
          <p:cNvSpPr txBox="1"/>
          <p:nvPr/>
        </p:nvSpPr>
        <p:spPr>
          <a:xfrm>
            <a:off x="2406449" y="2499845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6" name="CuadroTexto 255"/>
          <p:cNvSpPr txBox="1"/>
          <p:nvPr/>
        </p:nvSpPr>
        <p:spPr>
          <a:xfrm>
            <a:off x="2404441" y="2760064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7" name="CuadroTexto 256"/>
          <p:cNvSpPr txBox="1"/>
          <p:nvPr/>
        </p:nvSpPr>
        <p:spPr>
          <a:xfrm>
            <a:off x="2428778" y="2984915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3885247" y="17597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3724871" y="200068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3727197" y="22465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1" name="CuadroTexto 260"/>
          <p:cNvSpPr txBox="1"/>
          <p:nvPr/>
        </p:nvSpPr>
        <p:spPr>
          <a:xfrm>
            <a:off x="3705662" y="2491062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2" name="CuadroTexto 261"/>
          <p:cNvSpPr txBox="1"/>
          <p:nvPr/>
        </p:nvSpPr>
        <p:spPr>
          <a:xfrm>
            <a:off x="3741555" y="2745803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3732051" y="3002087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2398893" y="1710278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5" name="CuadroTexto 264"/>
          <p:cNvSpPr txBox="1"/>
          <p:nvPr/>
        </p:nvSpPr>
        <p:spPr>
          <a:xfrm>
            <a:off x="2380688" y="3596301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2383271" y="385960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2388161" y="4072916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8" name="CuadroTexto 267"/>
          <p:cNvSpPr txBox="1"/>
          <p:nvPr/>
        </p:nvSpPr>
        <p:spPr>
          <a:xfrm>
            <a:off x="2406449" y="4334656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9" name="CuadroTexto 268"/>
          <p:cNvSpPr txBox="1"/>
          <p:nvPr/>
        </p:nvSpPr>
        <p:spPr>
          <a:xfrm>
            <a:off x="2415508" y="4608860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0" name="CuadroTexto 269"/>
          <p:cNvSpPr txBox="1"/>
          <p:nvPr/>
        </p:nvSpPr>
        <p:spPr>
          <a:xfrm>
            <a:off x="3920290" y="3331460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1" name="CuadroTexto 270"/>
          <p:cNvSpPr txBox="1"/>
          <p:nvPr/>
        </p:nvSpPr>
        <p:spPr>
          <a:xfrm>
            <a:off x="3767203" y="3616211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2" name="CuadroTexto 271"/>
          <p:cNvSpPr txBox="1"/>
          <p:nvPr/>
        </p:nvSpPr>
        <p:spPr>
          <a:xfrm>
            <a:off x="3748081" y="387873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3767203" y="412283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3773521" y="435368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3765412" y="459300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2421335" y="335286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5328788" y="173567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5360280" y="199203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5359112" y="225091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5371699" y="250874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5371699" y="33859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5403191" y="364229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3" name="CuadroTexto 282"/>
          <p:cNvSpPr txBox="1"/>
          <p:nvPr/>
        </p:nvSpPr>
        <p:spPr>
          <a:xfrm>
            <a:off x="5402023" y="390116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4" name="CuadroTexto 283"/>
          <p:cNvSpPr txBox="1"/>
          <p:nvPr/>
        </p:nvSpPr>
        <p:spPr>
          <a:xfrm>
            <a:off x="5406439" y="415794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5383262" y="274774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395849" y="300558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7" name="CuadroTexto 286"/>
          <p:cNvSpPr txBox="1"/>
          <p:nvPr/>
        </p:nvSpPr>
        <p:spPr>
          <a:xfrm>
            <a:off x="5413586" y="440116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5426173" y="46589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9" name="CuadroTexto 288"/>
          <p:cNvSpPr txBox="1"/>
          <p:nvPr/>
        </p:nvSpPr>
        <p:spPr>
          <a:xfrm>
            <a:off x="2445619" y="5319243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3788255" y="529610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2436028" y="5579455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3805388" y="554050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2428778" y="583478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3814058" y="582049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2452474" y="6121800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3794822" y="6084269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CuadroTexto 296"/>
          <p:cNvSpPr txBox="1"/>
          <p:nvPr/>
        </p:nvSpPr>
        <p:spPr>
          <a:xfrm>
            <a:off x="2472206" y="6442009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8" name="CuadroTexto 297"/>
          <p:cNvSpPr txBox="1"/>
          <p:nvPr/>
        </p:nvSpPr>
        <p:spPr>
          <a:xfrm>
            <a:off x="3824477" y="6455208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9" name="CuadroTexto 298"/>
          <p:cNvSpPr txBox="1"/>
          <p:nvPr/>
        </p:nvSpPr>
        <p:spPr>
          <a:xfrm>
            <a:off x="2471480" y="6686597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3822980" y="6690560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2471514" y="6949603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3796240" y="6944816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3" name="CuadroTexto 302"/>
          <p:cNvSpPr txBox="1"/>
          <p:nvPr/>
        </p:nvSpPr>
        <p:spPr>
          <a:xfrm>
            <a:off x="2462465" y="719292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3811759" y="719177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2484105" y="758850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3814058" y="758917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2484105" y="783987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3822980" y="7826618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2484105" y="810084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840654" y="811628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2495504" y="837292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3822980" y="8387624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2456854" y="871147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3846371" y="8758112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5" name="CuadroTexto 314"/>
          <p:cNvSpPr txBox="1"/>
          <p:nvPr/>
        </p:nvSpPr>
        <p:spPr>
          <a:xfrm>
            <a:off x="2471480" y="8937050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3801234" y="9003117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7" name="CuadroTexto 316"/>
          <p:cNvSpPr txBox="1"/>
          <p:nvPr/>
        </p:nvSpPr>
        <p:spPr>
          <a:xfrm>
            <a:off x="2492928" y="924868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3788255" y="924728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2523530" y="9497733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3806158" y="9483995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5415550" y="525269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5447042" y="550906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445874" y="576793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5458461" y="602577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5425734" y="644200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5457226" y="669837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5456058" y="695725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5468645" y="721508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5417107" y="761988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5448599" y="787625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1" name="CuadroTexto 330"/>
          <p:cNvSpPr txBox="1"/>
          <p:nvPr/>
        </p:nvSpPr>
        <p:spPr>
          <a:xfrm>
            <a:off x="5447431" y="813513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2" name="CuadroTexto 331"/>
          <p:cNvSpPr txBox="1"/>
          <p:nvPr/>
        </p:nvSpPr>
        <p:spPr>
          <a:xfrm>
            <a:off x="5460018" y="839296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3" name="CuadroTexto 332"/>
          <p:cNvSpPr txBox="1"/>
          <p:nvPr/>
        </p:nvSpPr>
        <p:spPr>
          <a:xfrm>
            <a:off x="5451059" y="874329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5482551" y="899966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5481383" y="925853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5493970" y="951636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851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8962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LAMBAYEQUE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371" name="Rectángulo redondeado 370"/>
          <p:cNvSpPr/>
          <p:nvPr/>
        </p:nvSpPr>
        <p:spPr>
          <a:xfrm>
            <a:off x="268941" y="142795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2" name="CuadroTexto 371"/>
          <p:cNvSpPr txBox="1"/>
          <p:nvPr/>
        </p:nvSpPr>
        <p:spPr>
          <a:xfrm>
            <a:off x="2914196" y="140069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73" name="Rectángulo redondeado 372"/>
          <p:cNvSpPr/>
          <p:nvPr/>
        </p:nvSpPr>
        <p:spPr>
          <a:xfrm>
            <a:off x="250654" y="1749406"/>
            <a:ext cx="6416488" cy="2094800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4" name="CuadroTexto 373"/>
          <p:cNvSpPr txBox="1"/>
          <p:nvPr/>
        </p:nvSpPr>
        <p:spPr>
          <a:xfrm rot="16200000">
            <a:off x="149570" y="2723596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76" name="Conector recto 375"/>
          <p:cNvCxnSpPr/>
          <p:nvPr/>
        </p:nvCxnSpPr>
        <p:spPr>
          <a:xfrm>
            <a:off x="792596" y="1749408"/>
            <a:ext cx="0" cy="2094799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ector recto 376"/>
          <p:cNvCxnSpPr/>
          <p:nvPr/>
        </p:nvCxnSpPr>
        <p:spPr>
          <a:xfrm>
            <a:off x="930619" y="207221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377"/>
          <p:cNvCxnSpPr/>
          <p:nvPr/>
        </p:nvCxnSpPr>
        <p:spPr>
          <a:xfrm>
            <a:off x="2061251" y="18007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ector recto 379"/>
          <p:cNvCxnSpPr/>
          <p:nvPr/>
        </p:nvCxnSpPr>
        <p:spPr>
          <a:xfrm>
            <a:off x="3458898" y="18055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ector recto 380"/>
          <p:cNvCxnSpPr/>
          <p:nvPr/>
        </p:nvCxnSpPr>
        <p:spPr>
          <a:xfrm>
            <a:off x="4610038" y="17926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2" name="CuadroTexto 381"/>
          <p:cNvSpPr txBox="1"/>
          <p:nvPr/>
        </p:nvSpPr>
        <p:spPr>
          <a:xfrm>
            <a:off x="910113" y="1787870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2452861" y="1787005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810053" y="177469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6" name="CuadroTexto 385"/>
          <p:cNvSpPr txBox="1"/>
          <p:nvPr/>
        </p:nvSpPr>
        <p:spPr>
          <a:xfrm>
            <a:off x="5348136" y="1766194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89" name="Conector recto 388"/>
          <p:cNvCxnSpPr/>
          <p:nvPr/>
        </p:nvCxnSpPr>
        <p:spPr>
          <a:xfrm>
            <a:off x="941433" y="24094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2072065" y="21380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3469712" y="21428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4620852" y="21299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CuadroTexto 392"/>
          <p:cNvSpPr txBox="1"/>
          <p:nvPr/>
        </p:nvSpPr>
        <p:spPr>
          <a:xfrm>
            <a:off x="920926" y="212512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4" name="CuadroTexto 393"/>
          <p:cNvSpPr txBox="1"/>
          <p:nvPr/>
        </p:nvSpPr>
        <p:spPr>
          <a:xfrm>
            <a:off x="2435153" y="212468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5" name="CuadroTexto 394"/>
          <p:cNvSpPr txBox="1"/>
          <p:nvPr/>
        </p:nvSpPr>
        <p:spPr>
          <a:xfrm>
            <a:off x="3736433" y="210345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5358950" y="2103452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97" name="Conector recto 396"/>
          <p:cNvCxnSpPr/>
          <p:nvPr/>
        </p:nvCxnSpPr>
        <p:spPr>
          <a:xfrm>
            <a:off x="951126" y="27238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2081758" y="24523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3479405" y="24571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4630545" y="24442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CuadroTexto 400"/>
          <p:cNvSpPr txBox="1"/>
          <p:nvPr/>
        </p:nvSpPr>
        <p:spPr>
          <a:xfrm>
            <a:off x="930620" y="243947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2" name="CuadroTexto 401"/>
          <p:cNvSpPr txBox="1"/>
          <p:nvPr/>
        </p:nvSpPr>
        <p:spPr>
          <a:xfrm>
            <a:off x="2444846" y="2439033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3" name="CuadroTexto 402"/>
          <p:cNvSpPr txBox="1"/>
          <p:nvPr/>
        </p:nvSpPr>
        <p:spPr>
          <a:xfrm>
            <a:off x="3746126" y="241779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4" name="CuadroTexto 403"/>
          <p:cNvSpPr txBox="1"/>
          <p:nvPr/>
        </p:nvSpPr>
        <p:spPr>
          <a:xfrm>
            <a:off x="5368643" y="2417797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05" name="Conector recto 404"/>
          <p:cNvCxnSpPr/>
          <p:nvPr/>
        </p:nvCxnSpPr>
        <p:spPr>
          <a:xfrm>
            <a:off x="948906" y="304036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2079538" y="27688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77185" y="27737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ector recto 425"/>
          <p:cNvCxnSpPr/>
          <p:nvPr/>
        </p:nvCxnSpPr>
        <p:spPr>
          <a:xfrm>
            <a:off x="4628325" y="27608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CuadroTexto 426"/>
          <p:cNvSpPr txBox="1"/>
          <p:nvPr/>
        </p:nvSpPr>
        <p:spPr>
          <a:xfrm>
            <a:off x="928400" y="2756025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8" name="CuadroTexto 427"/>
          <p:cNvSpPr txBox="1"/>
          <p:nvPr/>
        </p:nvSpPr>
        <p:spPr>
          <a:xfrm>
            <a:off x="2442626" y="2755585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9" name="CuadroTexto 428"/>
          <p:cNvSpPr txBox="1"/>
          <p:nvPr/>
        </p:nvSpPr>
        <p:spPr>
          <a:xfrm>
            <a:off x="3743906" y="2734349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0" name="CuadroTexto 429"/>
          <p:cNvSpPr txBox="1"/>
          <p:nvPr/>
        </p:nvSpPr>
        <p:spPr>
          <a:xfrm>
            <a:off x="5366423" y="273434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31" name="Conector recto 430"/>
          <p:cNvCxnSpPr/>
          <p:nvPr/>
        </p:nvCxnSpPr>
        <p:spPr>
          <a:xfrm>
            <a:off x="948906" y="346093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Conector recto 431"/>
          <p:cNvCxnSpPr/>
          <p:nvPr/>
        </p:nvCxnSpPr>
        <p:spPr>
          <a:xfrm>
            <a:off x="2079538" y="3091997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ector recto 432"/>
          <p:cNvCxnSpPr/>
          <p:nvPr/>
        </p:nvCxnSpPr>
        <p:spPr>
          <a:xfrm>
            <a:off x="3477185" y="3096809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Conector recto 433"/>
          <p:cNvCxnSpPr/>
          <p:nvPr/>
        </p:nvCxnSpPr>
        <p:spPr>
          <a:xfrm>
            <a:off x="4628325" y="3083937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CuadroTexto 434"/>
          <p:cNvSpPr txBox="1"/>
          <p:nvPr/>
        </p:nvSpPr>
        <p:spPr>
          <a:xfrm>
            <a:off x="928400" y="3045247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6" name="CuadroTexto 435"/>
          <p:cNvSpPr txBox="1"/>
          <p:nvPr/>
        </p:nvSpPr>
        <p:spPr>
          <a:xfrm>
            <a:off x="2442626" y="3141809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7" name="CuadroTexto 436"/>
          <p:cNvSpPr txBox="1"/>
          <p:nvPr/>
        </p:nvSpPr>
        <p:spPr>
          <a:xfrm>
            <a:off x="3743906" y="3120573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8" name="CuadroTexto 437"/>
          <p:cNvSpPr txBox="1"/>
          <p:nvPr/>
        </p:nvSpPr>
        <p:spPr>
          <a:xfrm>
            <a:off x="5366423" y="3120573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928835" y="3439683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Séxtuple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40" name="Conector recto 439"/>
          <p:cNvCxnSpPr/>
          <p:nvPr/>
        </p:nvCxnSpPr>
        <p:spPr>
          <a:xfrm>
            <a:off x="2085169" y="3528323"/>
            <a:ext cx="0" cy="233085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ector recto 440"/>
          <p:cNvCxnSpPr/>
          <p:nvPr/>
        </p:nvCxnSpPr>
        <p:spPr>
          <a:xfrm>
            <a:off x="3482816" y="3533135"/>
            <a:ext cx="0" cy="24100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4633956" y="3520263"/>
            <a:ext cx="0" cy="23264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CuadroTexto 442"/>
          <p:cNvSpPr txBox="1"/>
          <p:nvPr/>
        </p:nvSpPr>
        <p:spPr>
          <a:xfrm>
            <a:off x="2444941" y="3520225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3746221" y="349898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5368738" y="349898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Rectángulo redondeado 445"/>
          <p:cNvSpPr/>
          <p:nvPr/>
        </p:nvSpPr>
        <p:spPr>
          <a:xfrm>
            <a:off x="250654" y="3916181"/>
            <a:ext cx="6416488" cy="2109117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7" name="CuadroTexto 446"/>
          <p:cNvSpPr txBox="1"/>
          <p:nvPr/>
        </p:nvSpPr>
        <p:spPr>
          <a:xfrm rot="16200000">
            <a:off x="151173" y="4890370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48" name="Conector recto 447"/>
          <p:cNvCxnSpPr/>
          <p:nvPr/>
        </p:nvCxnSpPr>
        <p:spPr>
          <a:xfrm>
            <a:off x="930619" y="42389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ector recto 448"/>
          <p:cNvCxnSpPr/>
          <p:nvPr/>
        </p:nvCxnSpPr>
        <p:spPr>
          <a:xfrm>
            <a:off x="2061251" y="39675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/>
          <p:cNvCxnSpPr/>
          <p:nvPr/>
        </p:nvCxnSpPr>
        <p:spPr>
          <a:xfrm>
            <a:off x="3458898" y="39723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/>
          <p:cNvCxnSpPr/>
          <p:nvPr/>
        </p:nvCxnSpPr>
        <p:spPr>
          <a:xfrm>
            <a:off x="4610038" y="39594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CuadroTexto 451"/>
          <p:cNvSpPr txBox="1"/>
          <p:nvPr/>
        </p:nvSpPr>
        <p:spPr>
          <a:xfrm>
            <a:off x="910113" y="3954644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452861" y="3953779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3880282" y="395260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5348136" y="393296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56" name="Conector recto 455"/>
          <p:cNvCxnSpPr/>
          <p:nvPr/>
        </p:nvCxnSpPr>
        <p:spPr>
          <a:xfrm>
            <a:off x="941433" y="45762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/>
          <p:cNvCxnSpPr/>
          <p:nvPr/>
        </p:nvCxnSpPr>
        <p:spPr>
          <a:xfrm>
            <a:off x="2072065" y="43047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/>
          <p:cNvCxnSpPr/>
          <p:nvPr/>
        </p:nvCxnSpPr>
        <p:spPr>
          <a:xfrm>
            <a:off x="3469712" y="43095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/>
          <p:nvPr/>
        </p:nvCxnSpPr>
        <p:spPr>
          <a:xfrm>
            <a:off x="4620852" y="42967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CuadroTexto 459"/>
          <p:cNvSpPr txBox="1"/>
          <p:nvPr/>
        </p:nvSpPr>
        <p:spPr>
          <a:xfrm>
            <a:off x="920926" y="429190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8" name="CuadroTexto 467"/>
          <p:cNvSpPr txBox="1"/>
          <p:nvPr/>
        </p:nvSpPr>
        <p:spPr>
          <a:xfrm>
            <a:off x="2435153" y="429146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9" name="CuadroTexto 468"/>
          <p:cNvSpPr txBox="1"/>
          <p:nvPr/>
        </p:nvSpPr>
        <p:spPr>
          <a:xfrm>
            <a:off x="3736434" y="4270226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5358950" y="4270226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71" name="Conector recto 470"/>
          <p:cNvCxnSpPr/>
          <p:nvPr/>
        </p:nvCxnSpPr>
        <p:spPr>
          <a:xfrm>
            <a:off x="951126" y="48905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2081758" y="46191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3479405" y="46239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4630545" y="46110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CuadroTexto 474"/>
          <p:cNvSpPr txBox="1"/>
          <p:nvPr/>
        </p:nvSpPr>
        <p:spPr>
          <a:xfrm>
            <a:off x="930620" y="460624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/>
          <p:cNvSpPr txBox="1"/>
          <p:nvPr/>
        </p:nvSpPr>
        <p:spPr>
          <a:xfrm>
            <a:off x="2444846" y="4605807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7" name="CuadroTexto 476"/>
          <p:cNvSpPr txBox="1"/>
          <p:nvPr/>
        </p:nvSpPr>
        <p:spPr>
          <a:xfrm>
            <a:off x="3746127" y="4584571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/>
          <p:cNvSpPr txBox="1"/>
          <p:nvPr/>
        </p:nvSpPr>
        <p:spPr>
          <a:xfrm>
            <a:off x="5368643" y="4584571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79" name="Conector recto 478"/>
          <p:cNvCxnSpPr/>
          <p:nvPr/>
        </p:nvCxnSpPr>
        <p:spPr>
          <a:xfrm>
            <a:off x="948906" y="52071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2079538" y="49356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3477185" y="49404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4628325" y="49276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CuadroTexto 482"/>
          <p:cNvSpPr txBox="1"/>
          <p:nvPr/>
        </p:nvSpPr>
        <p:spPr>
          <a:xfrm>
            <a:off x="928400" y="492279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2442626" y="4922359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3743906" y="4901123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6" name="CuadroTexto 485"/>
          <p:cNvSpPr txBox="1"/>
          <p:nvPr/>
        </p:nvSpPr>
        <p:spPr>
          <a:xfrm>
            <a:off x="5366423" y="4901123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87" name="Conector recto 486"/>
          <p:cNvCxnSpPr/>
          <p:nvPr/>
        </p:nvCxnSpPr>
        <p:spPr>
          <a:xfrm>
            <a:off x="948906" y="562770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2079538" y="5258771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3477185" y="5263583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4628325" y="5250711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CuadroTexto 490"/>
          <p:cNvSpPr txBox="1"/>
          <p:nvPr/>
        </p:nvSpPr>
        <p:spPr>
          <a:xfrm>
            <a:off x="928400" y="5212021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2442626" y="5308583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3743906" y="5287347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5366423" y="5287347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928835" y="5605625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Séxtuple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96" name="Conector recto 495"/>
          <p:cNvCxnSpPr/>
          <p:nvPr/>
        </p:nvCxnSpPr>
        <p:spPr>
          <a:xfrm>
            <a:off x="2085169" y="5695097"/>
            <a:ext cx="0" cy="22375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3482816" y="5699909"/>
            <a:ext cx="0" cy="240174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4633956" y="5687037"/>
            <a:ext cx="0" cy="231811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CuadroTexto 498"/>
          <p:cNvSpPr txBox="1"/>
          <p:nvPr/>
        </p:nvSpPr>
        <p:spPr>
          <a:xfrm>
            <a:off x="2444942" y="5686167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0" name="CuadroTexto 499"/>
          <p:cNvSpPr txBox="1"/>
          <p:nvPr/>
        </p:nvSpPr>
        <p:spPr>
          <a:xfrm>
            <a:off x="3746221" y="5664931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5368738" y="5664931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02" name="Conector recto 501"/>
          <p:cNvCxnSpPr/>
          <p:nvPr/>
        </p:nvCxnSpPr>
        <p:spPr>
          <a:xfrm>
            <a:off x="782485" y="3916181"/>
            <a:ext cx="0" cy="2104942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Rectángulo redondeado 502"/>
          <p:cNvSpPr/>
          <p:nvPr/>
        </p:nvSpPr>
        <p:spPr>
          <a:xfrm>
            <a:off x="250654" y="6119187"/>
            <a:ext cx="6416488" cy="180949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6" name="CuadroTexto 505"/>
          <p:cNvSpPr txBox="1"/>
          <p:nvPr/>
        </p:nvSpPr>
        <p:spPr>
          <a:xfrm rot="16200000">
            <a:off x="145564" y="6940401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07" name="Conector recto 506"/>
          <p:cNvCxnSpPr/>
          <p:nvPr/>
        </p:nvCxnSpPr>
        <p:spPr>
          <a:xfrm>
            <a:off x="941433" y="644741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ector recto 514"/>
          <p:cNvCxnSpPr/>
          <p:nvPr/>
        </p:nvCxnSpPr>
        <p:spPr>
          <a:xfrm>
            <a:off x="2072065" y="62168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ector recto 515"/>
          <p:cNvCxnSpPr/>
          <p:nvPr/>
        </p:nvCxnSpPr>
        <p:spPr>
          <a:xfrm>
            <a:off x="3469712" y="62216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ector recto 518"/>
          <p:cNvCxnSpPr/>
          <p:nvPr/>
        </p:nvCxnSpPr>
        <p:spPr>
          <a:xfrm>
            <a:off x="4620852" y="62088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CuadroTexto 519"/>
          <p:cNvSpPr txBox="1"/>
          <p:nvPr/>
        </p:nvSpPr>
        <p:spPr>
          <a:xfrm>
            <a:off x="920926" y="6163070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2435153" y="6162630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3736434" y="6141394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5358950" y="6141394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24" name="Conector recto 523"/>
          <p:cNvCxnSpPr/>
          <p:nvPr/>
        </p:nvCxnSpPr>
        <p:spPr>
          <a:xfrm>
            <a:off x="951126" y="67617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/>
          <p:cNvCxnSpPr/>
          <p:nvPr/>
        </p:nvCxnSpPr>
        <p:spPr>
          <a:xfrm>
            <a:off x="2081758" y="64902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/>
          <p:nvPr/>
        </p:nvCxnSpPr>
        <p:spPr>
          <a:xfrm>
            <a:off x="3479405" y="64951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/>
          <p:cNvCxnSpPr/>
          <p:nvPr/>
        </p:nvCxnSpPr>
        <p:spPr>
          <a:xfrm>
            <a:off x="4630545" y="64822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CuadroTexto 527"/>
          <p:cNvSpPr txBox="1"/>
          <p:nvPr/>
        </p:nvSpPr>
        <p:spPr>
          <a:xfrm>
            <a:off x="930620" y="647741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2444846" y="6476975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3746126" y="6455739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368643" y="645573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34" name="Conector recto 533"/>
          <p:cNvCxnSpPr/>
          <p:nvPr/>
        </p:nvCxnSpPr>
        <p:spPr>
          <a:xfrm>
            <a:off x="948906" y="707830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2079538" y="68068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77185" y="68116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4628325" y="67987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CuadroTexto 547"/>
          <p:cNvSpPr txBox="1"/>
          <p:nvPr/>
        </p:nvSpPr>
        <p:spPr>
          <a:xfrm>
            <a:off x="928400" y="6793967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2442626" y="6793527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3743907" y="677229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366423" y="6772291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54" name="Conector recto 553"/>
          <p:cNvCxnSpPr/>
          <p:nvPr/>
        </p:nvCxnSpPr>
        <p:spPr>
          <a:xfrm>
            <a:off x="948906" y="74988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Conector recto 554"/>
          <p:cNvCxnSpPr/>
          <p:nvPr/>
        </p:nvCxnSpPr>
        <p:spPr>
          <a:xfrm>
            <a:off x="2079538" y="7129939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ector recto 556"/>
          <p:cNvCxnSpPr/>
          <p:nvPr/>
        </p:nvCxnSpPr>
        <p:spPr>
          <a:xfrm>
            <a:off x="3477185" y="7134751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/>
          <p:cNvCxnSpPr/>
          <p:nvPr/>
        </p:nvCxnSpPr>
        <p:spPr>
          <a:xfrm>
            <a:off x="4628325" y="7121879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9" name="CuadroTexto 558"/>
          <p:cNvSpPr txBox="1"/>
          <p:nvPr/>
        </p:nvSpPr>
        <p:spPr>
          <a:xfrm>
            <a:off x="928400" y="7083189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0" name="CuadroTexto 559"/>
          <p:cNvSpPr txBox="1"/>
          <p:nvPr/>
        </p:nvSpPr>
        <p:spPr>
          <a:xfrm>
            <a:off x="2442627" y="7179751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1" name="CuadroTexto 560"/>
          <p:cNvSpPr txBox="1"/>
          <p:nvPr/>
        </p:nvSpPr>
        <p:spPr>
          <a:xfrm>
            <a:off x="3743906" y="7158515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5366423" y="7158515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928835" y="7513185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Sextuple</a:t>
            </a:r>
            <a:endParaRPr lang="es-PE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86" name="Conector recto 585"/>
          <p:cNvCxnSpPr/>
          <p:nvPr/>
        </p:nvCxnSpPr>
        <p:spPr>
          <a:xfrm>
            <a:off x="2085169" y="7566265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ector recto 586"/>
          <p:cNvCxnSpPr/>
          <p:nvPr/>
        </p:nvCxnSpPr>
        <p:spPr>
          <a:xfrm>
            <a:off x="3482816" y="7571077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ector recto 606"/>
          <p:cNvCxnSpPr/>
          <p:nvPr/>
        </p:nvCxnSpPr>
        <p:spPr>
          <a:xfrm>
            <a:off x="4633956" y="7558205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" name="CuadroTexto 610"/>
          <p:cNvSpPr txBox="1"/>
          <p:nvPr/>
        </p:nvSpPr>
        <p:spPr>
          <a:xfrm>
            <a:off x="2444941" y="759372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2" name="CuadroTexto 611"/>
          <p:cNvSpPr txBox="1"/>
          <p:nvPr/>
        </p:nvSpPr>
        <p:spPr>
          <a:xfrm>
            <a:off x="3746221" y="7572491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3" name="CuadroTexto 612"/>
          <p:cNvSpPr txBox="1"/>
          <p:nvPr/>
        </p:nvSpPr>
        <p:spPr>
          <a:xfrm>
            <a:off x="5368738" y="7572491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4" name="Conector recto 613"/>
          <p:cNvCxnSpPr/>
          <p:nvPr/>
        </p:nvCxnSpPr>
        <p:spPr>
          <a:xfrm>
            <a:off x="782485" y="6119189"/>
            <a:ext cx="0" cy="180949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" name="Rectángulo redondeado 614"/>
          <p:cNvSpPr/>
          <p:nvPr/>
        </p:nvSpPr>
        <p:spPr>
          <a:xfrm>
            <a:off x="232367" y="7998065"/>
            <a:ext cx="6416488" cy="180949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6" name="CuadroTexto 615"/>
          <p:cNvSpPr txBox="1"/>
          <p:nvPr/>
        </p:nvSpPr>
        <p:spPr>
          <a:xfrm rot="16200000">
            <a:off x="121666" y="881066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17" name="Conector recto 616"/>
          <p:cNvCxnSpPr/>
          <p:nvPr/>
        </p:nvCxnSpPr>
        <p:spPr>
          <a:xfrm>
            <a:off x="923146" y="832628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Conector recto 617"/>
          <p:cNvCxnSpPr/>
          <p:nvPr/>
        </p:nvCxnSpPr>
        <p:spPr>
          <a:xfrm>
            <a:off x="2053778" y="80548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" name="Conector recto 618"/>
          <p:cNvCxnSpPr/>
          <p:nvPr/>
        </p:nvCxnSpPr>
        <p:spPr>
          <a:xfrm>
            <a:off x="3477185" y="80679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ector recto 619"/>
          <p:cNvCxnSpPr/>
          <p:nvPr/>
        </p:nvCxnSpPr>
        <p:spPr>
          <a:xfrm>
            <a:off x="4602565" y="80467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1" name="CuadroTexto 620"/>
          <p:cNvSpPr txBox="1"/>
          <p:nvPr/>
        </p:nvSpPr>
        <p:spPr>
          <a:xfrm>
            <a:off x="902639" y="804194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2" name="CuadroTexto 621"/>
          <p:cNvSpPr txBox="1"/>
          <p:nvPr/>
        </p:nvSpPr>
        <p:spPr>
          <a:xfrm>
            <a:off x="2416866" y="8041508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3" name="Conector recto 622"/>
          <p:cNvCxnSpPr/>
          <p:nvPr/>
        </p:nvCxnSpPr>
        <p:spPr>
          <a:xfrm>
            <a:off x="932839" y="864063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ector recto 623"/>
          <p:cNvCxnSpPr/>
          <p:nvPr/>
        </p:nvCxnSpPr>
        <p:spPr>
          <a:xfrm>
            <a:off x="2063471" y="83691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Conector recto 624"/>
          <p:cNvCxnSpPr/>
          <p:nvPr/>
        </p:nvCxnSpPr>
        <p:spPr>
          <a:xfrm>
            <a:off x="3477185" y="83823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ector recto 625"/>
          <p:cNvCxnSpPr/>
          <p:nvPr/>
        </p:nvCxnSpPr>
        <p:spPr>
          <a:xfrm>
            <a:off x="4612258" y="83611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" name="CuadroTexto 626"/>
          <p:cNvSpPr txBox="1"/>
          <p:nvPr/>
        </p:nvSpPr>
        <p:spPr>
          <a:xfrm>
            <a:off x="912333" y="835629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8" name="CuadroTexto 627"/>
          <p:cNvSpPr txBox="1"/>
          <p:nvPr/>
        </p:nvSpPr>
        <p:spPr>
          <a:xfrm>
            <a:off x="2426559" y="8355853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9" name="CuadroTexto 628"/>
          <p:cNvSpPr txBox="1"/>
          <p:nvPr/>
        </p:nvSpPr>
        <p:spPr>
          <a:xfrm>
            <a:off x="3727839" y="8334617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9" name="CuadroTexto 648"/>
          <p:cNvSpPr txBox="1"/>
          <p:nvPr/>
        </p:nvSpPr>
        <p:spPr>
          <a:xfrm>
            <a:off x="5350356" y="8334617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53" name="Conector recto 652"/>
          <p:cNvCxnSpPr/>
          <p:nvPr/>
        </p:nvCxnSpPr>
        <p:spPr>
          <a:xfrm>
            <a:off x="930619" y="895718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Conector recto 653"/>
          <p:cNvCxnSpPr/>
          <p:nvPr/>
        </p:nvCxnSpPr>
        <p:spPr>
          <a:xfrm>
            <a:off x="2061251" y="86857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Conector recto 654"/>
          <p:cNvCxnSpPr/>
          <p:nvPr/>
        </p:nvCxnSpPr>
        <p:spPr>
          <a:xfrm>
            <a:off x="3477185" y="86988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Conector recto 655"/>
          <p:cNvCxnSpPr/>
          <p:nvPr/>
        </p:nvCxnSpPr>
        <p:spPr>
          <a:xfrm>
            <a:off x="4610038" y="86776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7" name="CuadroTexto 656"/>
          <p:cNvSpPr txBox="1"/>
          <p:nvPr/>
        </p:nvSpPr>
        <p:spPr>
          <a:xfrm>
            <a:off x="910113" y="8672845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8" name="CuadroTexto 657"/>
          <p:cNvSpPr txBox="1"/>
          <p:nvPr/>
        </p:nvSpPr>
        <p:spPr>
          <a:xfrm>
            <a:off x="2424340" y="867240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9" name="CuadroTexto 658"/>
          <p:cNvSpPr txBox="1"/>
          <p:nvPr/>
        </p:nvSpPr>
        <p:spPr>
          <a:xfrm>
            <a:off x="3725620" y="8651169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0" name="CuadroTexto 659"/>
          <p:cNvSpPr txBox="1"/>
          <p:nvPr/>
        </p:nvSpPr>
        <p:spPr>
          <a:xfrm>
            <a:off x="5348136" y="865116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61" name="Conector recto 660"/>
          <p:cNvCxnSpPr/>
          <p:nvPr/>
        </p:nvCxnSpPr>
        <p:spPr>
          <a:xfrm>
            <a:off x="930619" y="937775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Conector recto 661"/>
          <p:cNvCxnSpPr/>
          <p:nvPr/>
        </p:nvCxnSpPr>
        <p:spPr>
          <a:xfrm>
            <a:off x="2061251" y="9008817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Conector recto 662"/>
          <p:cNvCxnSpPr/>
          <p:nvPr/>
        </p:nvCxnSpPr>
        <p:spPr>
          <a:xfrm>
            <a:off x="3477185" y="9013629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Conector recto 663"/>
          <p:cNvCxnSpPr/>
          <p:nvPr/>
        </p:nvCxnSpPr>
        <p:spPr>
          <a:xfrm>
            <a:off x="4610038" y="9000757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" name="CuadroTexto 664"/>
          <p:cNvSpPr txBox="1"/>
          <p:nvPr/>
        </p:nvSpPr>
        <p:spPr>
          <a:xfrm>
            <a:off x="910113" y="8962067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2424339" y="905862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3725619" y="903739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8" name="CuadroTexto 667"/>
          <p:cNvSpPr txBox="1"/>
          <p:nvPr/>
        </p:nvSpPr>
        <p:spPr>
          <a:xfrm>
            <a:off x="5348136" y="9037393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9" name="CuadroTexto 668"/>
          <p:cNvSpPr txBox="1"/>
          <p:nvPr/>
        </p:nvSpPr>
        <p:spPr>
          <a:xfrm>
            <a:off x="910548" y="9392063"/>
            <a:ext cx="94448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Séxtuple</a:t>
            </a:r>
          </a:p>
          <a:p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Bisepultura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70" name="Conector recto 669"/>
          <p:cNvCxnSpPr/>
          <p:nvPr/>
        </p:nvCxnSpPr>
        <p:spPr>
          <a:xfrm>
            <a:off x="2066882" y="9445143"/>
            <a:ext cx="0" cy="31739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1" name="Conector recto 670"/>
          <p:cNvCxnSpPr/>
          <p:nvPr/>
        </p:nvCxnSpPr>
        <p:spPr>
          <a:xfrm>
            <a:off x="3476083" y="9449955"/>
            <a:ext cx="0" cy="312586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2" name="Conector recto 671"/>
          <p:cNvCxnSpPr/>
          <p:nvPr/>
        </p:nvCxnSpPr>
        <p:spPr>
          <a:xfrm>
            <a:off x="4615669" y="9437083"/>
            <a:ext cx="0" cy="325459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3" name="CuadroTexto 672"/>
          <p:cNvSpPr txBox="1"/>
          <p:nvPr/>
        </p:nvSpPr>
        <p:spPr>
          <a:xfrm>
            <a:off x="2426654" y="9472605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4" name="CuadroTexto 673"/>
          <p:cNvSpPr txBox="1"/>
          <p:nvPr/>
        </p:nvSpPr>
        <p:spPr>
          <a:xfrm>
            <a:off x="3727934" y="945136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5" name="CuadroTexto 674"/>
          <p:cNvSpPr txBox="1"/>
          <p:nvPr/>
        </p:nvSpPr>
        <p:spPr>
          <a:xfrm>
            <a:off x="5350451" y="945136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76" name="Conector recto 675"/>
          <p:cNvCxnSpPr/>
          <p:nvPr/>
        </p:nvCxnSpPr>
        <p:spPr>
          <a:xfrm>
            <a:off x="764198" y="7998067"/>
            <a:ext cx="0" cy="180949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7" name="CuadroTexto 676"/>
          <p:cNvSpPr txBox="1"/>
          <p:nvPr/>
        </p:nvSpPr>
        <p:spPr>
          <a:xfrm>
            <a:off x="3720403" y="8011836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8" name="CuadroTexto 677"/>
          <p:cNvSpPr txBox="1"/>
          <p:nvPr/>
        </p:nvSpPr>
        <p:spPr>
          <a:xfrm>
            <a:off x="5342920" y="8011836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1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8962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LAMBAYEQUE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98" name="Rectángulo redondeado 197"/>
          <p:cNvSpPr/>
          <p:nvPr/>
        </p:nvSpPr>
        <p:spPr>
          <a:xfrm>
            <a:off x="286852" y="146192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CuadroTexto 198"/>
          <p:cNvSpPr txBox="1"/>
          <p:nvPr/>
        </p:nvSpPr>
        <p:spPr>
          <a:xfrm>
            <a:off x="2932108" y="1434666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00" name="Rectángulo redondeado 199"/>
          <p:cNvSpPr/>
          <p:nvPr/>
        </p:nvSpPr>
        <p:spPr>
          <a:xfrm>
            <a:off x="268565" y="1800655"/>
            <a:ext cx="6416488" cy="85868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1" name="Conector recto 200"/>
          <p:cNvCxnSpPr/>
          <p:nvPr/>
        </p:nvCxnSpPr>
        <p:spPr>
          <a:xfrm>
            <a:off x="401038" y="220109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>
            <a:off x="3476809" y="18821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4653163" y="19143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uadroTexto 203"/>
          <p:cNvSpPr txBox="1"/>
          <p:nvPr/>
        </p:nvSpPr>
        <p:spPr>
          <a:xfrm>
            <a:off x="388205" y="1786301"/>
            <a:ext cx="10518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Ecológico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5" name="CuadroTexto 204"/>
          <p:cNvSpPr txBox="1"/>
          <p:nvPr/>
        </p:nvSpPr>
        <p:spPr>
          <a:xfrm>
            <a:off x="2482320" y="1892655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6" name="CuadroTexto 205"/>
          <p:cNvSpPr txBox="1"/>
          <p:nvPr/>
        </p:nvSpPr>
        <p:spPr>
          <a:xfrm>
            <a:off x="3722101" y="1887849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5391218" y="187929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Rectángulo redondeado 207"/>
          <p:cNvSpPr/>
          <p:nvPr/>
        </p:nvSpPr>
        <p:spPr>
          <a:xfrm>
            <a:off x="268565" y="3175049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CuadroTexto 208"/>
          <p:cNvSpPr txBox="1"/>
          <p:nvPr/>
        </p:nvSpPr>
        <p:spPr>
          <a:xfrm rot="16200000">
            <a:off x="-120256" y="4149238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0" name="Conector recto 209"/>
          <p:cNvCxnSpPr/>
          <p:nvPr/>
        </p:nvCxnSpPr>
        <p:spPr>
          <a:xfrm>
            <a:off x="948530" y="34978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>
            <a:off x="2079162" y="32263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3476809" y="32311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4627949" y="32183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uadroTexto 213"/>
          <p:cNvSpPr txBox="1"/>
          <p:nvPr/>
        </p:nvSpPr>
        <p:spPr>
          <a:xfrm>
            <a:off x="928024" y="321351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2470772" y="3212647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3898193" y="321147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5366047" y="319183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8" name="Conector recto 217"/>
          <p:cNvCxnSpPr/>
          <p:nvPr/>
        </p:nvCxnSpPr>
        <p:spPr>
          <a:xfrm>
            <a:off x="959344" y="383511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2089976" y="35636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3487623" y="35684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4638763" y="35555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CuadroTexto 221"/>
          <p:cNvSpPr txBox="1"/>
          <p:nvPr/>
        </p:nvSpPr>
        <p:spPr>
          <a:xfrm>
            <a:off x="2453064" y="3550330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3" name="CuadroTexto 222"/>
          <p:cNvSpPr txBox="1"/>
          <p:nvPr/>
        </p:nvSpPr>
        <p:spPr>
          <a:xfrm>
            <a:off x="3754345" y="352909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4" name="CuadroTexto 223"/>
          <p:cNvSpPr txBox="1"/>
          <p:nvPr/>
        </p:nvSpPr>
        <p:spPr>
          <a:xfrm>
            <a:off x="5376861" y="352909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5" name="Conector recto 224"/>
          <p:cNvCxnSpPr/>
          <p:nvPr/>
        </p:nvCxnSpPr>
        <p:spPr>
          <a:xfrm>
            <a:off x="969037" y="41494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099669" y="38779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3497316" y="38828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4648456" y="38699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CuadroTexto 228"/>
          <p:cNvSpPr txBox="1"/>
          <p:nvPr/>
        </p:nvSpPr>
        <p:spPr>
          <a:xfrm>
            <a:off x="2462758" y="386467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3764038" y="384343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5386554" y="384343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2" name="Conector recto 231"/>
          <p:cNvCxnSpPr/>
          <p:nvPr/>
        </p:nvCxnSpPr>
        <p:spPr>
          <a:xfrm>
            <a:off x="966817" y="446600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2097449" y="41945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3495096" y="41993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4646236" y="41864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CuadroTexto 235"/>
          <p:cNvSpPr txBox="1"/>
          <p:nvPr/>
        </p:nvSpPr>
        <p:spPr>
          <a:xfrm>
            <a:off x="2460538" y="418122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7" name="CuadroTexto 236"/>
          <p:cNvSpPr txBox="1"/>
          <p:nvPr/>
        </p:nvSpPr>
        <p:spPr>
          <a:xfrm>
            <a:off x="3761818" y="415999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8" name="CuadroTexto 237"/>
          <p:cNvSpPr txBox="1"/>
          <p:nvPr/>
        </p:nvSpPr>
        <p:spPr>
          <a:xfrm>
            <a:off x="5384334" y="415999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9" name="Conector recto 238"/>
          <p:cNvCxnSpPr/>
          <p:nvPr/>
        </p:nvCxnSpPr>
        <p:spPr>
          <a:xfrm>
            <a:off x="966817" y="48289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CuadroTexto 239"/>
          <p:cNvSpPr txBox="1"/>
          <p:nvPr/>
        </p:nvSpPr>
        <p:spPr>
          <a:xfrm>
            <a:off x="2460538" y="450265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1" name="CuadroTexto 240"/>
          <p:cNvSpPr txBox="1"/>
          <p:nvPr/>
        </p:nvSpPr>
        <p:spPr>
          <a:xfrm>
            <a:off x="3761817" y="448141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2" name="CuadroTexto 241"/>
          <p:cNvSpPr txBox="1"/>
          <p:nvPr/>
        </p:nvSpPr>
        <p:spPr>
          <a:xfrm>
            <a:off x="5384334" y="448141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2462853" y="487167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3764132" y="485043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5386649" y="485043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6" name="Conector recto 245"/>
          <p:cNvCxnSpPr/>
          <p:nvPr/>
        </p:nvCxnSpPr>
        <p:spPr>
          <a:xfrm>
            <a:off x="800396" y="3175049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ángulo redondeado 246"/>
          <p:cNvSpPr/>
          <p:nvPr/>
        </p:nvSpPr>
        <p:spPr>
          <a:xfrm>
            <a:off x="268565" y="529602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248" name="CuadroTexto 247"/>
          <p:cNvSpPr txBox="1"/>
          <p:nvPr/>
        </p:nvSpPr>
        <p:spPr>
          <a:xfrm rot="16200000">
            <a:off x="-125868" y="6162835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959344" y="56242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2104376" y="53577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3502023" y="53625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ector recto 252"/>
          <p:cNvCxnSpPr/>
          <p:nvPr/>
        </p:nvCxnSpPr>
        <p:spPr>
          <a:xfrm>
            <a:off x="4653163" y="53496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CuadroTexto 253"/>
          <p:cNvSpPr txBox="1"/>
          <p:nvPr/>
        </p:nvSpPr>
        <p:spPr>
          <a:xfrm>
            <a:off x="938838" y="533991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5" name="CuadroTexto 254"/>
          <p:cNvSpPr txBox="1"/>
          <p:nvPr/>
        </p:nvSpPr>
        <p:spPr>
          <a:xfrm>
            <a:off x="2453065" y="5339472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6" name="CuadroTexto 255"/>
          <p:cNvSpPr txBox="1"/>
          <p:nvPr/>
        </p:nvSpPr>
        <p:spPr>
          <a:xfrm>
            <a:off x="3918274" y="530706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7" name="CuadroTexto 256"/>
          <p:cNvSpPr txBox="1"/>
          <p:nvPr/>
        </p:nvSpPr>
        <p:spPr>
          <a:xfrm>
            <a:off x="5376861" y="531823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8" name="Conector recto 257"/>
          <p:cNvCxnSpPr/>
          <p:nvPr/>
        </p:nvCxnSpPr>
        <p:spPr>
          <a:xfrm>
            <a:off x="969037" y="59385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2099669" y="56671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/>
          <p:nvPr/>
        </p:nvCxnSpPr>
        <p:spPr>
          <a:xfrm>
            <a:off x="3497316" y="56719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4648456" y="56590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CuadroTexto 261"/>
          <p:cNvSpPr txBox="1"/>
          <p:nvPr/>
        </p:nvSpPr>
        <p:spPr>
          <a:xfrm>
            <a:off x="948531" y="565425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2462758" y="565381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3764038" y="5632581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5" name="Conector recto 264"/>
          <p:cNvCxnSpPr/>
          <p:nvPr/>
        </p:nvCxnSpPr>
        <p:spPr>
          <a:xfrm>
            <a:off x="966817" y="62551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2097449" y="59836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3495096" y="59884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4646236" y="597562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CuadroTexto 268"/>
          <p:cNvSpPr txBox="1"/>
          <p:nvPr/>
        </p:nvSpPr>
        <p:spPr>
          <a:xfrm>
            <a:off x="946311" y="597080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0" name="CuadroTexto 269"/>
          <p:cNvSpPr txBox="1"/>
          <p:nvPr/>
        </p:nvSpPr>
        <p:spPr>
          <a:xfrm>
            <a:off x="2460537" y="597036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1" name="CuadroTexto 270"/>
          <p:cNvSpPr txBox="1"/>
          <p:nvPr/>
        </p:nvSpPr>
        <p:spPr>
          <a:xfrm>
            <a:off x="3761817" y="594913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2" name="Conector recto 271"/>
          <p:cNvCxnSpPr/>
          <p:nvPr/>
        </p:nvCxnSpPr>
        <p:spPr>
          <a:xfrm>
            <a:off x="966817" y="66105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CuadroTexto 272"/>
          <p:cNvSpPr txBox="1"/>
          <p:nvPr/>
        </p:nvSpPr>
        <p:spPr>
          <a:xfrm>
            <a:off x="946310" y="629519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2460537" y="632059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3761817" y="629935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946746" y="666122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2462852" y="667656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3764133" y="6685043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9" name="Conector recto 278"/>
          <p:cNvCxnSpPr/>
          <p:nvPr/>
        </p:nvCxnSpPr>
        <p:spPr>
          <a:xfrm>
            <a:off x="800396" y="529603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2093205" y="18870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3485966" y="22986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4669215" y="23317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CuadroTexto 282"/>
          <p:cNvSpPr txBox="1"/>
          <p:nvPr/>
        </p:nvSpPr>
        <p:spPr>
          <a:xfrm>
            <a:off x="388205" y="2194589"/>
            <a:ext cx="8996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Clásico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4" name="CuadroTexto 283"/>
          <p:cNvSpPr txBox="1"/>
          <p:nvPr/>
        </p:nvSpPr>
        <p:spPr>
          <a:xfrm>
            <a:off x="2482320" y="2292839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5" name="CuadroTexto 284"/>
          <p:cNvSpPr txBox="1"/>
          <p:nvPr/>
        </p:nvSpPr>
        <p:spPr>
          <a:xfrm>
            <a:off x="3704491" y="2279432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6" name="CuadroTexto 285"/>
          <p:cNvSpPr txBox="1"/>
          <p:nvPr/>
        </p:nvSpPr>
        <p:spPr>
          <a:xfrm>
            <a:off x="5391218" y="228102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7" name="Conector recto 286"/>
          <p:cNvCxnSpPr/>
          <p:nvPr/>
        </p:nvCxnSpPr>
        <p:spPr>
          <a:xfrm>
            <a:off x="2079162" y="23629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Rectángulo redondeado 287"/>
          <p:cNvSpPr/>
          <p:nvPr/>
        </p:nvSpPr>
        <p:spPr>
          <a:xfrm>
            <a:off x="268565" y="278003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9" name="CuadroTexto 288"/>
          <p:cNvSpPr txBox="1"/>
          <p:nvPr/>
        </p:nvSpPr>
        <p:spPr>
          <a:xfrm>
            <a:off x="915622" y="3554578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925658" y="389181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938276" y="420008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943784" y="450673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957622" y="486475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94" name="Conector recto 293"/>
          <p:cNvCxnSpPr/>
          <p:nvPr/>
        </p:nvCxnSpPr>
        <p:spPr>
          <a:xfrm>
            <a:off x="2097449" y="45239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3495096" y="45287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4646236" y="45158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2097449" y="48728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3495096" y="48776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>
            <a:off x="4646236" y="48647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2104376" y="63434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3502023" y="634823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4653163" y="63353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2104376" y="66825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3502023" y="66873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4653163" y="66744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966817" y="693895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2104376" y="70272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ector recto 307"/>
          <p:cNvCxnSpPr/>
          <p:nvPr/>
        </p:nvCxnSpPr>
        <p:spPr>
          <a:xfrm>
            <a:off x="3502023" y="70320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ector recto 308"/>
          <p:cNvCxnSpPr/>
          <p:nvPr/>
        </p:nvCxnSpPr>
        <p:spPr>
          <a:xfrm>
            <a:off x="4653163" y="70191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CuadroTexto 309"/>
          <p:cNvSpPr txBox="1"/>
          <p:nvPr/>
        </p:nvSpPr>
        <p:spPr>
          <a:xfrm>
            <a:off x="941832" y="696460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2457939" y="697994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3759220" y="698842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2952201" y="277869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5381525" y="568230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5" name="CuadroTexto 314"/>
          <p:cNvSpPr txBox="1"/>
          <p:nvPr/>
        </p:nvSpPr>
        <p:spPr>
          <a:xfrm>
            <a:off x="5391218" y="599664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5388998" y="631320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7" name="CuadroTexto 316"/>
          <p:cNvSpPr txBox="1"/>
          <p:nvPr/>
        </p:nvSpPr>
        <p:spPr>
          <a:xfrm>
            <a:off x="5388998" y="663462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5391313" y="700364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233676" y="7485083"/>
            <a:ext cx="34579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5,000.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de S/ 10,000.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22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8962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LAMBAYEQUE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33" name="Rectángulo redondeado 132"/>
          <p:cNvSpPr/>
          <p:nvPr/>
        </p:nvSpPr>
        <p:spPr>
          <a:xfrm>
            <a:off x="282527" y="1794719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CuadroTexto 133"/>
          <p:cNvSpPr txBox="1"/>
          <p:nvPr/>
        </p:nvSpPr>
        <p:spPr>
          <a:xfrm rot="16200000">
            <a:off x="-106294" y="2768908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35" name="Conector recto 134"/>
          <p:cNvCxnSpPr/>
          <p:nvPr/>
        </p:nvCxnSpPr>
        <p:spPr>
          <a:xfrm>
            <a:off x="962492" y="21175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>
            <a:off x="2093124" y="18460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>
            <a:off x="3490771" y="18508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4641911" y="18379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uadroTexto 138"/>
          <p:cNvSpPr txBox="1"/>
          <p:nvPr/>
        </p:nvSpPr>
        <p:spPr>
          <a:xfrm>
            <a:off x="941986" y="183318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0" name="CuadroTexto 139"/>
          <p:cNvSpPr txBox="1"/>
          <p:nvPr/>
        </p:nvSpPr>
        <p:spPr>
          <a:xfrm>
            <a:off x="2484734" y="1832317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1" name="CuadroTexto 140"/>
          <p:cNvSpPr txBox="1"/>
          <p:nvPr/>
        </p:nvSpPr>
        <p:spPr>
          <a:xfrm>
            <a:off x="3765754" y="183120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2" name="CuadroTexto 141"/>
          <p:cNvSpPr txBox="1"/>
          <p:nvPr/>
        </p:nvSpPr>
        <p:spPr>
          <a:xfrm>
            <a:off x="5380009" y="181150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43" name="Conector recto 142"/>
          <p:cNvCxnSpPr/>
          <p:nvPr/>
        </p:nvCxnSpPr>
        <p:spPr>
          <a:xfrm>
            <a:off x="973306" y="245478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103938" y="21833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3501585" y="21881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4652725" y="21752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uadroTexto 146"/>
          <p:cNvSpPr txBox="1"/>
          <p:nvPr/>
        </p:nvSpPr>
        <p:spPr>
          <a:xfrm>
            <a:off x="2467027" y="2170000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8" name="CuadroTexto 147"/>
          <p:cNvSpPr txBox="1"/>
          <p:nvPr/>
        </p:nvSpPr>
        <p:spPr>
          <a:xfrm>
            <a:off x="3768306" y="2148764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49" name="CuadroTexto 148"/>
          <p:cNvSpPr txBox="1"/>
          <p:nvPr/>
        </p:nvSpPr>
        <p:spPr>
          <a:xfrm>
            <a:off x="5390823" y="214876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0" name="Conector recto 149"/>
          <p:cNvCxnSpPr/>
          <p:nvPr/>
        </p:nvCxnSpPr>
        <p:spPr>
          <a:xfrm>
            <a:off x="982999" y="276912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/>
          <p:cNvCxnSpPr/>
          <p:nvPr/>
        </p:nvCxnSpPr>
        <p:spPr>
          <a:xfrm>
            <a:off x="2113631" y="24976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3511278" y="25024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/>
          <p:cNvCxnSpPr/>
          <p:nvPr/>
        </p:nvCxnSpPr>
        <p:spPr>
          <a:xfrm>
            <a:off x="4662418" y="24895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uadroTexto 153"/>
          <p:cNvSpPr txBox="1"/>
          <p:nvPr/>
        </p:nvSpPr>
        <p:spPr>
          <a:xfrm>
            <a:off x="2476719" y="2484345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5" name="CuadroTexto 154"/>
          <p:cNvSpPr txBox="1"/>
          <p:nvPr/>
        </p:nvSpPr>
        <p:spPr>
          <a:xfrm>
            <a:off x="3777999" y="2463109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6" name="CuadroTexto 155"/>
          <p:cNvSpPr txBox="1"/>
          <p:nvPr/>
        </p:nvSpPr>
        <p:spPr>
          <a:xfrm>
            <a:off x="5400516" y="246310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7" name="Conector recto 156"/>
          <p:cNvCxnSpPr/>
          <p:nvPr/>
        </p:nvCxnSpPr>
        <p:spPr>
          <a:xfrm>
            <a:off x="980779" y="308567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cto 157"/>
          <p:cNvCxnSpPr/>
          <p:nvPr/>
        </p:nvCxnSpPr>
        <p:spPr>
          <a:xfrm>
            <a:off x="2111411" y="28142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158"/>
          <p:cNvCxnSpPr/>
          <p:nvPr/>
        </p:nvCxnSpPr>
        <p:spPr>
          <a:xfrm>
            <a:off x="3509058" y="28190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recto 159"/>
          <p:cNvCxnSpPr/>
          <p:nvPr/>
        </p:nvCxnSpPr>
        <p:spPr>
          <a:xfrm>
            <a:off x="4660198" y="28061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/>
          <p:cNvSpPr txBox="1"/>
          <p:nvPr/>
        </p:nvSpPr>
        <p:spPr>
          <a:xfrm>
            <a:off x="2474500" y="2800897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2" name="CuadroTexto 161"/>
          <p:cNvSpPr txBox="1"/>
          <p:nvPr/>
        </p:nvSpPr>
        <p:spPr>
          <a:xfrm>
            <a:off x="3775780" y="277966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3" name="CuadroTexto 162"/>
          <p:cNvSpPr txBox="1"/>
          <p:nvPr/>
        </p:nvSpPr>
        <p:spPr>
          <a:xfrm>
            <a:off x="5398296" y="277966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4" name="Conector recto 163"/>
          <p:cNvCxnSpPr/>
          <p:nvPr/>
        </p:nvCxnSpPr>
        <p:spPr>
          <a:xfrm>
            <a:off x="980779" y="34486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uadroTexto 164"/>
          <p:cNvSpPr txBox="1"/>
          <p:nvPr/>
        </p:nvSpPr>
        <p:spPr>
          <a:xfrm>
            <a:off x="2474499" y="312232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3775780" y="310108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7" name="CuadroTexto 166"/>
          <p:cNvSpPr txBox="1"/>
          <p:nvPr/>
        </p:nvSpPr>
        <p:spPr>
          <a:xfrm>
            <a:off x="5398296" y="310108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8" name="CuadroTexto 167"/>
          <p:cNvSpPr txBox="1"/>
          <p:nvPr/>
        </p:nvSpPr>
        <p:spPr>
          <a:xfrm>
            <a:off x="2476815" y="349134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9" name="CuadroTexto 168"/>
          <p:cNvSpPr txBox="1"/>
          <p:nvPr/>
        </p:nvSpPr>
        <p:spPr>
          <a:xfrm>
            <a:off x="3778095" y="3470109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0" name="CuadroTexto 169"/>
          <p:cNvSpPr txBox="1"/>
          <p:nvPr/>
        </p:nvSpPr>
        <p:spPr>
          <a:xfrm>
            <a:off x="5400611" y="347010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1" name="Conector recto 170"/>
          <p:cNvCxnSpPr/>
          <p:nvPr/>
        </p:nvCxnSpPr>
        <p:spPr>
          <a:xfrm>
            <a:off x="814358" y="1794719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ángulo redondeado 171"/>
          <p:cNvSpPr/>
          <p:nvPr/>
        </p:nvSpPr>
        <p:spPr>
          <a:xfrm>
            <a:off x="282527" y="391569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173" name="CuadroTexto 172"/>
          <p:cNvSpPr txBox="1"/>
          <p:nvPr/>
        </p:nvSpPr>
        <p:spPr>
          <a:xfrm rot="16200000">
            <a:off x="-111906" y="4782505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74" name="Conector recto 173"/>
          <p:cNvCxnSpPr/>
          <p:nvPr/>
        </p:nvCxnSpPr>
        <p:spPr>
          <a:xfrm>
            <a:off x="973306" y="42439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cto 174"/>
          <p:cNvCxnSpPr/>
          <p:nvPr/>
        </p:nvCxnSpPr>
        <p:spPr>
          <a:xfrm>
            <a:off x="2118338" y="39773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3515985" y="39822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4667125" y="396933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CuadroTexto 177"/>
          <p:cNvSpPr txBox="1"/>
          <p:nvPr/>
        </p:nvSpPr>
        <p:spPr>
          <a:xfrm>
            <a:off x="952800" y="395958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9" name="CuadroTexto 178"/>
          <p:cNvSpPr txBox="1"/>
          <p:nvPr/>
        </p:nvSpPr>
        <p:spPr>
          <a:xfrm>
            <a:off x="2543997" y="3959142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0" name="CuadroTexto 179"/>
          <p:cNvSpPr txBox="1"/>
          <p:nvPr/>
        </p:nvSpPr>
        <p:spPr>
          <a:xfrm>
            <a:off x="3839138" y="393432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1" name="CuadroTexto 180"/>
          <p:cNvSpPr txBox="1"/>
          <p:nvPr/>
        </p:nvSpPr>
        <p:spPr>
          <a:xfrm>
            <a:off x="5390823" y="393790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2" name="Conector recto 181"/>
          <p:cNvCxnSpPr/>
          <p:nvPr/>
        </p:nvCxnSpPr>
        <p:spPr>
          <a:xfrm>
            <a:off x="982999" y="455826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>
            <a:off x="2113631" y="42867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3511278" y="42916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4662418" y="42787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CuadroTexto 185"/>
          <p:cNvSpPr txBox="1"/>
          <p:nvPr/>
        </p:nvSpPr>
        <p:spPr>
          <a:xfrm>
            <a:off x="962493" y="427392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7" name="CuadroTexto 186"/>
          <p:cNvSpPr txBox="1"/>
          <p:nvPr/>
        </p:nvSpPr>
        <p:spPr>
          <a:xfrm>
            <a:off x="2553190" y="4281947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3777999" y="425225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9" name="Conector recto 188"/>
          <p:cNvCxnSpPr/>
          <p:nvPr/>
        </p:nvCxnSpPr>
        <p:spPr>
          <a:xfrm>
            <a:off x="980779" y="487481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189"/>
          <p:cNvCxnSpPr/>
          <p:nvPr/>
        </p:nvCxnSpPr>
        <p:spPr>
          <a:xfrm>
            <a:off x="2111411" y="46033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3509058" y="46081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>
            <a:off x="4660198" y="45952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uadroTexto 192"/>
          <p:cNvSpPr txBox="1"/>
          <p:nvPr/>
        </p:nvSpPr>
        <p:spPr>
          <a:xfrm>
            <a:off x="960273" y="459047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4" name="CuadroTexto 193"/>
          <p:cNvSpPr txBox="1"/>
          <p:nvPr/>
        </p:nvSpPr>
        <p:spPr>
          <a:xfrm>
            <a:off x="2474499" y="459003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5" name="CuadroTexto 194"/>
          <p:cNvSpPr txBox="1"/>
          <p:nvPr/>
        </p:nvSpPr>
        <p:spPr>
          <a:xfrm>
            <a:off x="3775779" y="456880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6" name="Conector recto 195"/>
          <p:cNvCxnSpPr/>
          <p:nvPr/>
        </p:nvCxnSpPr>
        <p:spPr>
          <a:xfrm>
            <a:off x="980779" y="52301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CuadroTexto 196"/>
          <p:cNvSpPr txBox="1"/>
          <p:nvPr/>
        </p:nvSpPr>
        <p:spPr>
          <a:xfrm>
            <a:off x="960272" y="491486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2474499" y="4940263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3775779" y="4919027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960708" y="528089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2476814" y="5296233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3778094" y="5304713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5" name="Conector recto 324"/>
          <p:cNvCxnSpPr/>
          <p:nvPr/>
        </p:nvCxnSpPr>
        <p:spPr>
          <a:xfrm>
            <a:off x="814358" y="391570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CuadroTexto 325"/>
          <p:cNvSpPr txBox="1"/>
          <p:nvPr/>
        </p:nvSpPr>
        <p:spPr>
          <a:xfrm>
            <a:off x="929584" y="2174248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939620" y="251148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952238" y="281975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957746" y="312640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971584" y="348442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1" name="Conector recto 330"/>
          <p:cNvCxnSpPr/>
          <p:nvPr/>
        </p:nvCxnSpPr>
        <p:spPr>
          <a:xfrm>
            <a:off x="2111411" y="31436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ector recto 331"/>
          <p:cNvCxnSpPr/>
          <p:nvPr/>
        </p:nvCxnSpPr>
        <p:spPr>
          <a:xfrm>
            <a:off x="3509058" y="31484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ector recto 332"/>
          <p:cNvCxnSpPr/>
          <p:nvPr/>
        </p:nvCxnSpPr>
        <p:spPr>
          <a:xfrm>
            <a:off x="4660198" y="31355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ector recto 333"/>
          <p:cNvCxnSpPr/>
          <p:nvPr/>
        </p:nvCxnSpPr>
        <p:spPr>
          <a:xfrm>
            <a:off x="2111411" y="34924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ector recto 334"/>
          <p:cNvCxnSpPr/>
          <p:nvPr/>
        </p:nvCxnSpPr>
        <p:spPr>
          <a:xfrm>
            <a:off x="3509058" y="34972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ector recto 335"/>
          <p:cNvCxnSpPr/>
          <p:nvPr/>
        </p:nvCxnSpPr>
        <p:spPr>
          <a:xfrm>
            <a:off x="4660198" y="348442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ector recto 336"/>
          <p:cNvCxnSpPr/>
          <p:nvPr/>
        </p:nvCxnSpPr>
        <p:spPr>
          <a:xfrm>
            <a:off x="2118338" y="49630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ector recto 337"/>
          <p:cNvCxnSpPr/>
          <p:nvPr/>
        </p:nvCxnSpPr>
        <p:spPr>
          <a:xfrm>
            <a:off x="3515985" y="49679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ector recto 338"/>
          <p:cNvCxnSpPr/>
          <p:nvPr/>
        </p:nvCxnSpPr>
        <p:spPr>
          <a:xfrm>
            <a:off x="4667125" y="49550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ector recto 339"/>
          <p:cNvCxnSpPr/>
          <p:nvPr/>
        </p:nvCxnSpPr>
        <p:spPr>
          <a:xfrm>
            <a:off x="2118338" y="53022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ector recto 340"/>
          <p:cNvCxnSpPr/>
          <p:nvPr/>
        </p:nvCxnSpPr>
        <p:spPr>
          <a:xfrm>
            <a:off x="3515985" y="53070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ector recto 341"/>
          <p:cNvCxnSpPr/>
          <p:nvPr/>
        </p:nvCxnSpPr>
        <p:spPr>
          <a:xfrm>
            <a:off x="4667125" y="52941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ector recto 342"/>
          <p:cNvCxnSpPr/>
          <p:nvPr/>
        </p:nvCxnSpPr>
        <p:spPr>
          <a:xfrm>
            <a:off x="980779" y="55586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ector recto 343"/>
          <p:cNvCxnSpPr/>
          <p:nvPr/>
        </p:nvCxnSpPr>
        <p:spPr>
          <a:xfrm>
            <a:off x="2118338" y="56468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ector recto 344"/>
          <p:cNvCxnSpPr/>
          <p:nvPr/>
        </p:nvCxnSpPr>
        <p:spPr>
          <a:xfrm>
            <a:off x="3515985" y="56517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4667125" y="56388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CuadroTexto 346"/>
          <p:cNvSpPr txBox="1"/>
          <p:nvPr/>
        </p:nvSpPr>
        <p:spPr>
          <a:xfrm>
            <a:off x="955794" y="558427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8" name="CuadroTexto 347"/>
          <p:cNvSpPr txBox="1"/>
          <p:nvPr/>
        </p:nvSpPr>
        <p:spPr>
          <a:xfrm>
            <a:off x="2471901" y="5599611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9" name="CuadroTexto 348"/>
          <p:cNvSpPr txBox="1"/>
          <p:nvPr/>
        </p:nvSpPr>
        <p:spPr>
          <a:xfrm>
            <a:off x="3773181" y="5608091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5395487" y="430197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1" name="CuadroTexto 350"/>
          <p:cNvSpPr txBox="1"/>
          <p:nvPr/>
        </p:nvSpPr>
        <p:spPr>
          <a:xfrm>
            <a:off x="5405180" y="461631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2" name="CuadroTexto 351"/>
          <p:cNvSpPr txBox="1"/>
          <p:nvPr/>
        </p:nvSpPr>
        <p:spPr>
          <a:xfrm>
            <a:off x="5402960" y="493287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3" name="CuadroTexto 352"/>
          <p:cNvSpPr txBox="1"/>
          <p:nvPr/>
        </p:nvSpPr>
        <p:spPr>
          <a:xfrm>
            <a:off x="5402960" y="525429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5405275" y="562331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5" name="Rectángulo redondeado 354"/>
          <p:cNvSpPr/>
          <p:nvPr/>
        </p:nvSpPr>
        <p:spPr>
          <a:xfrm>
            <a:off x="282527" y="1430355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6" name="CuadroTexto 355"/>
          <p:cNvSpPr txBox="1"/>
          <p:nvPr/>
        </p:nvSpPr>
        <p:spPr>
          <a:xfrm>
            <a:off x="2947134" y="1438399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65" name="CuadroTexto 364"/>
          <p:cNvSpPr txBox="1"/>
          <p:nvPr/>
        </p:nvSpPr>
        <p:spPr>
          <a:xfrm>
            <a:off x="2397579" y="635271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2378896" y="661307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8" name="CuadroTexto 377"/>
          <p:cNvSpPr txBox="1"/>
          <p:nvPr/>
        </p:nvSpPr>
        <p:spPr>
          <a:xfrm>
            <a:off x="2373545" y="687509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0" name="Rectángulo redondeado 379"/>
          <p:cNvSpPr/>
          <p:nvPr/>
        </p:nvSpPr>
        <p:spPr>
          <a:xfrm>
            <a:off x="239155" y="599599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1" name="CuadroTexto 380"/>
          <p:cNvSpPr txBox="1"/>
          <p:nvPr/>
        </p:nvSpPr>
        <p:spPr>
          <a:xfrm>
            <a:off x="2884411" y="5968735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2531061" y="712763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8" name="CuadroTexto 397"/>
          <p:cNvSpPr txBox="1"/>
          <p:nvPr/>
        </p:nvSpPr>
        <p:spPr>
          <a:xfrm>
            <a:off x="2358316" y="750277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9" name="CuadroTexto 398"/>
          <p:cNvSpPr txBox="1"/>
          <p:nvPr/>
        </p:nvSpPr>
        <p:spPr>
          <a:xfrm>
            <a:off x="3755098" y="7485963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5" name="CuadroTexto 404"/>
          <p:cNvSpPr txBox="1"/>
          <p:nvPr/>
        </p:nvSpPr>
        <p:spPr>
          <a:xfrm>
            <a:off x="2361944" y="7745925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3746098" y="774435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2345492" y="7982332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3723979" y="7966712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2475649" y="822688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3926268" y="822827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0" name="CuadroTexto 419"/>
          <p:cNvSpPr txBox="1"/>
          <p:nvPr/>
        </p:nvSpPr>
        <p:spPr>
          <a:xfrm>
            <a:off x="5398296" y="632797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27" name="Rectángulo redondeado 426"/>
          <p:cNvSpPr/>
          <p:nvPr/>
        </p:nvSpPr>
        <p:spPr>
          <a:xfrm>
            <a:off x="256418" y="6346949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8" name="CuadroTexto 427"/>
          <p:cNvSpPr txBox="1"/>
          <p:nvPr/>
        </p:nvSpPr>
        <p:spPr>
          <a:xfrm rot="16200000">
            <a:off x="152555" y="6730660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29" name="Conector recto 428"/>
          <p:cNvCxnSpPr/>
          <p:nvPr/>
        </p:nvCxnSpPr>
        <p:spPr>
          <a:xfrm>
            <a:off x="780074" y="6342577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/>
          <p:nvPr/>
        </p:nvCxnSpPr>
        <p:spPr>
          <a:xfrm>
            <a:off x="918097" y="659055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Conector recto 430"/>
          <p:cNvCxnSpPr/>
          <p:nvPr/>
        </p:nvCxnSpPr>
        <p:spPr>
          <a:xfrm>
            <a:off x="2111596" y="639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Conector recto 431"/>
          <p:cNvCxnSpPr/>
          <p:nvPr/>
        </p:nvCxnSpPr>
        <p:spPr>
          <a:xfrm>
            <a:off x="3446729" y="639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Conector recto 432"/>
          <p:cNvCxnSpPr/>
          <p:nvPr/>
        </p:nvCxnSpPr>
        <p:spPr>
          <a:xfrm>
            <a:off x="4615632" y="63982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Conector recto 433"/>
          <p:cNvCxnSpPr/>
          <p:nvPr/>
        </p:nvCxnSpPr>
        <p:spPr>
          <a:xfrm>
            <a:off x="918097" y="684733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Conector recto 434"/>
          <p:cNvCxnSpPr/>
          <p:nvPr/>
        </p:nvCxnSpPr>
        <p:spPr>
          <a:xfrm>
            <a:off x="2111411" y="66453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Conector recto 435"/>
          <p:cNvCxnSpPr/>
          <p:nvPr/>
        </p:nvCxnSpPr>
        <p:spPr>
          <a:xfrm>
            <a:off x="3446729" y="66274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Conector recto 436"/>
          <p:cNvCxnSpPr/>
          <p:nvPr/>
        </p:nvCxnSpPr>
        <p:spPr>
          <a:xfrm>
            <a:off x="4615632" y="66274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Conector recto 437"/>
          <p:cNvCxnSpPr/>
          <p:nvPr/>
        </p:nvCxnSpPr>
        <p:spPr>
          <a:xfrm>
            <a:off x="2111411" y="6906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ector recto 438"/>
          <p:cNvCxnSpPr/>
          <p:nvPr/>
        </p:nvCxnSpPr>
        <p:spPr>
          <a:xfrm>
            <a:off x="3446729" y="6906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ector recto 439"/>
          <p:cNvCxnSpPr/>
          <p:nvPr/>
        </p:nvCxnSpPr>
        <p:spPr>
          <a:xfrm>
            <a:off x="4615632" y="6906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ector recto 440"/>
          <p:cNvCxnSpPr/>
          <p:nvPr/>
        </p:nvCxnSpPr>
        <p:spPr>
          <a:xfrm>
            <a:off x="914230" y="71169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2111411" y="71686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>
            <a:off x="3455355" y="71610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ector recto 443"/>
          <p:cNvCxnSpPr/>
          <p:nvPr/>
        </p:nvCxnSpPr>
        <p:spPr>
          <a:xfrm>
            <a:off x="4624258" y="71610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CuadroTexto 444"/>
          <p:cNvSpPr txBox="1"/>
          <p:nvPr/>
        </p:nvSpPr>
        <p:spPr>
          <a:xfrm>
            <a:off x="918128" y="6349249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923066" y="683185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912907" y="659492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914720" y="711690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Rectángulo redondeado 448"/>
          <p:cNvSpPr/>
          <p:nvPr/>
        </p:nvSpPr>
        <p:spPr>
          <a:xfrm>
            <a:off x="229204" y="748366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0" name="CuadroTexto 449"/>
          <p:cNvSpPr txBox="1"/>
          <p:nvPr/>
        </p:nvSpPr>
        <p:spPr>
          <a:xfrm rot="16200000">
            <a:off x="125341" y="786737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51" name="Conector recto 450"/>
          <p:cNvCxnSpPr/>
          <p:nvPr/>
        </p:nvCxnSpPr>
        <p:spPr>
          <a:xfrm>
            <a:off x="752860" y="747929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/>
          <p:cNvCxnSpPr/>
          <p:nvPr/>
        </p:nvCxnSpPr>
        <p:spPr>
          <a:xfrm>
            <a:off x="890883" y="772726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ector recto 452"/>
          <p:cNvCxnSpPr/>
          <p:nvPr/>
        </p:nvCxnSpPr>
        <p:spPr>
          <a:xfrm>
            <a:off x="2103938" y="75474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ector recto 453"/>
          <p:cNvCxnSpPr/>
          <p:nvPr/>
        </p:nvCxnSpPr>
        <p:spPr>
          <a:xfrm>
            <a:off x="3419515" y="75349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ector recto 454"/>
          <p:cNvCxnSpPr/>
          <p:nvPr/>
        </p:nvCxnSpPr>
        <p:spPr>
          <a:xfrm>
            <a:off x="4588418" y="75349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ector recto 455"/>
          <p:cNvCxnSpPr/>
          <p:nvPr/>
        </p:nvCxnSpPr>
        <p:spPr>
          <a:xfrm>
            <a:off x="890883" y="79840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/>
          <p:cNvCxnSpPr/>
          <p:nvPr/>
        </p:nvCxnSpPr>
        <p:spPr>
          <a:xfrm>
            <a:off x="2103938" y="779474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/>
          <p:cNvCxnSpPr/>
          <p:nvPr/>
        </p:nvCxnSpPr>
        <p:spPr>
          <a:xfrm>
            <a:off x="3419515" y="77642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/>
          <p:nvPr/>
        </p:nvCxnSpPr>
        <p:spPr>
          <a:xfrm>
            <a:off x="4588418" y="77642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ector recto 459"/>
          <p:cNvCxnSpPr/>
          <p:nvPr/>
        </p:nvCxnSpPr>
        <p:spPr>
          <a:xfrm>
            <a:off x="2094991" y="8043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ector recto 460"/>
          <p:cNvCxnSpPr/>
          <p:nvPr/>
        </p:nvCxnSpPr>
        <p:spPr>
          <a:xfrm>
            <a:off x="3419515" y="8043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recto 461"/>
          <p:cNvCxnSpPr/>
          <p:nvPr/>
        </p:nvCxnSpPr>
        <p:spPr>
          <a:xfrm>
            <a:off x="4588418" y="8043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ector recto 462"/>
          <p:cNvCxnSpPr/>
          <p:nvPr/>
        </p:nvCxnSpPr>
        <p:spPr>
          <a:xfrm>
            <a:off x="982540" y="825361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2103617" y="8297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3428141" y="8297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4597044" y="8297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7" name="CuadroTexto 466"/>
          <p:cNvSpPr txBox="1"/>
          <p:nvPr/>
        </p:nvSpPr>
        <p:spPr>
          <a:xfrm>
            <a:off x="890914" y="748596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8" name="CuadroTexto 467"/>
          <p:cNvSpPr txBox="1"/>
          <p:nvPr/>
        </p:nvSpPr>
        <p:spPr>
          <a:xfrm>
            <a:off x="895852" y="796857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9" name="CuadroTexto 468"/>
          <p:cNvSpPr txBox="1"/>
          <p:nvPr/>
        </p:nvSpPr>
        <p:spPr>
          <a:xfrm>
            <a:off x="885693" y="773164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887506" y="825361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Rectángulo redondeado 470"/>
          <p:cNvSpPr/>
          <p:nvPr/>
        </p:nvSpPr>
        <p:spPr>
          <a:xfrm>
            <a:off x="226378" y="865462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2" name="CuadroTexto 471"/>
          <p:cNvSpPr txBox="1"/>
          <p:nvPr/>
        </p:nvSpPr>
        <p:spPr>
          <a:xfrm rot="16200000">
            <a:off x="116904" y="903833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73" name="Conector recto 472"/>
          <p:cNvCxnSpPr/>
          <p:nvPr/>
        </p:nvCxnSpPr>
        <p:spPr>
          <a:xfrm>
            <a:off x="750034" y="865025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888057" y="88982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2103399" y="8705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3416689" y="8705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4585592" y="87059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888057" y="915500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2118338" y="89529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3416689" y="89351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4585592" y="89351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2111411" y="92304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recto 482"/>
          <p:cNvCxnSpPr/>
          <p:nvPr/>
        </p:nvCxnSpPr>
        <p:spPr>
          <a:xfrm>
            <a:off x="3416689" y="9214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ector recto 483"/>
          <p:cNvCxnSpPr/>
          <p:nvPr/>
        </p:nvCxnSpPr>
        <p:spPr>
          <a:xfrm>
            <a:off x="4585592" y="9214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ector recto 484"/>
          <p:cNvCxnSpPr/>
          <p:nvPr/>
        </p:nvCxnSpPr>
        <p:spPr>
          <a:xfrm>
            <a:off x="884190" y="94245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2118338" y="94756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3425315" y="94686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4594218" y="946869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CuadroTexto 488"/>
          <p:cNvSpPr txBox="1"/>
          <p:nvPr/>
        </p:nvSpPr>
        <p:spPr>
          <a:xfrm>
            <a:off x="888088" y="865692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893026" y="9139531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882867" y="890259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884680" y="9424573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6" name="CuadroTexto 365"/>
          <p:cNvSpPr txBox="1"/>
          <p:nvPr/>
        </p:nvSpPr>
        <p:spPr>
          <a:xfrm>
            <a:off x="3792415" y="634813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3801559" y="6584142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3801559" y="6845902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9" name="CuadroTexto 528"/>
          <p:cNvSpPr txBox="1"/>
          <p:nvPr/>
        </p:nvSpPr>
        <p:spPr>
          <a:xfrm>
            <a:off x="5387388" y="660124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5393117" y="689174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432647" y="747116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3" name="CuadroTexto 532"/>
          <p:cNvSpPr txBox="1"/>
          <p:nvPr/>
        </p:nvSpPr>
        <p:spPr>
          <a:xfrm>
            <a:off x="5421739" y="774443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4" name="CuadroTexto 533"/>
          <p:cNvSpPr txBox="1"/>
          <p:nvPr/>
        </p:nvSpPr>
        <p:spPr>
          <a:xfrm>
            <a:off x="5427468" y="803494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6" name="CuadroTexto 535"/>
          <p:cNvSpPr txBox="1"/>
          <p:nvPr/>
        </p:nvSpPr>
        <p:spPr>
          <a:xfrm>
            <a:off x="5435044" y="865790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7" name="CuadroTexto 536"/>
          <p:cNvSpPr txBox="1"/>
          <p:nvPr/>
        </p:nvSpPr>
        <p:spPr>
          <a:xfrm>
            <a:off x="5424136" y="893118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5429865" y="922168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0" name="CuadroTexto 539"/>
          <p:cNvSpPr txBox="1"/>
          <p:nvPr/>
        </p:nvSpPr>
        <p:spPr>
          <a:xfrm>
            <a:off x="2400813" y="8690366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1" name="CuadroTexto 540"/>
          <p:cNvSpPr txBox="1"/>
          <p:nvPr/>
        </p:nvSpPr>
        <p:spPr>
          <a:xfrm>
            <a:off x="3743448" y="8667232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2" name="CuadroTexto 541"/>
          <p:cNvSpPr txBox="1"/>
          <p:nvPr/>
        </p:nvSpPr>
        <p:spPr>
          <a:xfrm>
            <a:off x="2409368" y="8941490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3" name="CuadroTexto 542"/>
          <p:cNvSpPr txBox="1"/>
          <p:nvPr/>
        </p:nvSpPr>
        <p:spPr>
          <a:xfrm>
            <a:off x="3743448" y="8929353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2409368" y="920323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3735257" y="9183269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7" name="CuadroTexto 546"/>
          <p:cNvSpPr txBox="1"/>
          <p:nvPr/>
        </p:nvSpPr>
        <p:spPr>
          <a:xfrm>
            <a:off x="2519917" y="943100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8" name="CuadroTexto 547"/>
          <p:cNvSpPr txBox="1"/>
          <p:nvPr/>
        </p:nvSpPr>
        <p:spPr>
          <a:xfrm>
            <a:off x="3970536" y="943239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5533146" y="943871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3901314" y="709180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5463924" y="709812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5483498" y="837286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26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520" name="Rectángulo redondeado 519"/>
          <p:cNvSpPr/>
          <p:nvPr/>
        </p:nvSpPr>
        <p:spPr>
          <a:xfrm>
            <a:off x="268941" y="1461929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1" name="CuadroTexto 520"/>
          <p:cNvSpPr txBox="1"/>
          <p:nvPr/>
        </p:nvSpPr>
        <p:spPr>
          <a:xfrm>
            <a:off x="2914196" y="143466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22" name="Rectángulo redondeado 521"/>
          <p:cNvSpPr/>
          <p:nvPr/>
        </p:nvSpPr>
        <p:spPr>
          <a:xfrm>
            <a:off x="250654" y="1783376"/>
            <a:ext cx="6416488" cy="194828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CuadroTexto 522"/>
          <p:cNvSpPr txBox="1"/>
          <p:nvPr/>
        </p:nvSpPr>
        <p:spPr>
          <a:xfrm rot="16200000">
            <a:off x="149571" y="253291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24" name="Conector recto 523"/>
          <p:cNvCxnSpPr/>
          <p:nvPr/>
        </p:nvCxnSpPr>
        <p:spPr>
          <a:xfrm>
            <a:off x="792596" y="1783378"/>
            <a:ext cx="0" cy="1948281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/>
          <p:cNvCxnSpPr/>
          <p:nvPr/>
        </p:nvCxnSpPr>
        <p:spPr>
          <a:xfrm>
            <a:off x="930619" y="210618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/>
          <p:nvPr/>
        </p:nvCxnSpPr>
        <p:spPr>
          <a:xfrm>
            <a:off x="2061251" y="18347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/>
          <p:cNvCxnSpPr/>
          <p:nvPr/>
        </p:nvCxnSpPr>
        <p:spPr>
          <a:xfrm>
            <a:off x="3458898" y="183952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4610038" y="18266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9" name="CuadroTexto 528"/>
          <p:cNvSpPr txBox="1"/>
          <p:nvPr/>
        </p:nvSpPr>
        <p:spPr>
          <a:xfrm>
            <a:off x="910113" y="1821840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0" name="CuadroTexto 529"/>
          <p:cNvSpPr txBox="1"/>
          <p:nvPr/>
        </p:nvSpPr>
        <p:spPr>
          <a:xfrm>
            <a:off x="2452861" y="1820975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1" name="CuadroTexto 530"/>
          <p:cNvSpPr txBox="1"/>
          <p:nvPr/>
        </p:nvSpPr>
        <p:spPr>
          <a:xfrm>
            <a:off x="3881384" y="180938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2" name="CuadroTexto 531"/>
          <p:cNvSpPr txBox="1"/>
          <p:nvPr/>
        </p:nvSpPr>
        <p:spPr>
          <a:xfrm>
            <a:off x="5365095" y="180166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33" name="Conector recto 532"/>
          <p:cNvCxnSpPr/>
          <p:nvPr/>
        </p:nvCxnSpPr>
        <p:spPr>
          <a:xfrm>
            <a:off x="941433" y="24434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2072065" y="21719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3469712" y="21767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4620852" y="21639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7" name="CuadroTexto 536"/>
          <p:cNvSpPr txBox="1"/>
          <p:nvPr/>
        </p:nvSpPr>
        <p:spPr>
          <a:xfrm>
            <a:off x="920926" y="215909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8" name="CuadroTexto 537"/>
          <p:cNvSpPr txBox="1"/>
          <p:nvPr/>
        </p:nvSpPr>
        <p:spPr>
          <a:xfrm>
            <a:off x="2435153" y="215865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39" name="CuadroTexto 538"/>
          <p:cNvSpPr txBox="1"/>
          <p:nvPr/>
        </p:nvSpPr>
        <p:spPr>
          <a:xfrm>
            <a:off x="5358950" y="213742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0" name="Conector recto 539"/>
          <p:cNvCxnSpPr/>
          <p:nvPr/>
        </p:nvCxnSpPr>
        <p:spPr>
          <a:xfrm>
            <a:off x="951126" y="27577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2081758" y="24863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3479405" y="24911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4630545" y="24782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4" name="CuadroTexto 543"/>
          <p:cNvSpPr txBox="1"/>
          <p:nvPr/>
        </p:nvSpPr>
        <p:spPr>
          <a:xfrm>
            <a:off x="930620" y="247344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2444846" y="2473003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46" name="Conector recto 545"/>
          <p:cNvCxnSpPr/>
          <p:nvPr/>
        </p:nvCxnSpPr>
        <p:spPr>
          <a:xfrm>
            <a:off x="948906" y="30743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recto 546"/>
          <p:cNvCxnSpPr/>
          <p:nvPr/>
        </p:nvCxnSpPr>
        <p:spPr>
          <a:xfrm>
            <a:off x="2079538" y="28028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ector recto 547"/>
          <p:cNvCxnSpPr/>
          <p:nvPr/>
        </p:nvCxnSpPr>
        <p:spPr>
          <a:xfrm>
            <a:off x="3477185" y="28076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ector recto 548"/>
          <p:cNvCxnSpPr/>
          <p:nvPr/>
        </p:nvCxnSpPr>
        <p:spPr>
          <a:xfrm>
            <a:off x="4628325" y="27948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CuadroTexto 549"/>
          <p:cNvSpPr txBox="1"/>
          <p:nvPr/>
        </p:nvSpPr>
        <p:spPr>
          <a:xfrm>
            <a:off x="928400" y="2789995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2442627" y="2789555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2" name="CuadroTexto 551"/>
          <p:cNvSpPr txBox="1"/>
          <p:nvPr/>
        </p:nvSpPr>
        <p:spPr>
          <a:xfrm>
            <a:off x="928400" y="3079217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553" name="CuadroTexto 552"/>
          <p:cNvSpPr txBox="1"/>
          <p:nvPr/>
        </p:nvSpPr>
        <p:spPr>
          <a:xfrm>
            <a:off x="2435153" y="3088259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4" name="CuadroTexto 553"/>
          <p:cNvSpPr txBox="1"/>
          <p:nvPr/>
        </p:nvSpPr>
        <p:spPr>
          <a:xfrm>
            <a:off x="3809630" y="3095540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55" name="Conector recto 554"/>
          <p:cNvCxnSpPr/>
          <p:nvPr/>
        </p:nvCxnSpPr>
        <p:spPr>
          <a:xfrm>
            <a:off x="2079538" y="31220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Conector recto 555"/>
          <p:cNvCxnSpPr/>
          <p:nvPr/>
        </p:nvCxnSpPr>
        <p:spPr>
          <a:xfrm>
            <a:off x="3477185" y="31268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ector recto 556"/>
          <p:cNvCxnSpPr/>
          <p:nvPr/>
        </p:nvCxnSpPr>
        <p:spPr>
          <a:xfrm>
            <a:off x="4628325" y="31139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/>
          <p:cNvCxnSpPr/>
          <p:nvPr/>
        </p:nvCxnSpPr>
        <p:spPr>
          <a:xfrm>
            <a:off x="993233" y="34078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9" name="CuadroTexto 558"/>
          <p:cNvSpPr txBox="1"/>
          <p:nvPr/>
        </p:nvSpPr>
        <p:spPr>
          <a:xfrm>
            <a:off x="931644" y="3440020"/>
            <a:ext cx="8835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560" name="CuadroTexto 559"/>
          <p:cNvSpPr txBox="1"/>
          <p:nvPr/>
        </p:nvSpPr>
        <p:spPr>
          <a:xfrm>
            <a:off x="2441565" y="3457914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1" name="CuadroTexto 560"/>
          <p:cNvSpPr txBox="1"/>
          <p:nvPr/>
        </p:nvSpPr>
        <p:spPr>
          <a:xfrm>
            <a:off x="3789591" y="3458139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62" name="Conector recto 561"/>
          <p:cNvCxnSpPr/>
          <p:nvPr/>
        </p:nvCxnSpPr>
        <p:spPr>
          <a:xfrm>
            <a:off x="2079538" y="34646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Conector recto 562"/>
          <p:cNvCxnSpPr/>
          <p:nvPr/>
        </p:nvCxnSpPr>
        <p:spPr>
          <a:xfrm>
            <a:off x="3477185" y="34694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Conector recto 563"/>
          <p:cNvCxnSpPr/>
          <p:nvPr/>
        </p:nvCxnSpPr>
        <p:spPr>
          <a:xfrm>
            <a:off x="4628325" y="34565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5" name="CuadroTexto 564"/>
          <p:cNvSpPr txBox="1"/>
          <p:nvPr/>
        </p:nvSpPr>
        <p:spPr>
          <a:xfrm>
            <a:off x="3903701" y="214362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6" name="CuadroTexto 565"/>
          <p:cNvSpPr txBox="1"/>
          <p:nvPr/>
        </p:nvSpPr>
        <p:spPr>
          <a:xfrm>
            <a:off x="3782207" y="2771774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7" name="Rectángulo redondeado 566"/>
          <p:cNvSpPr/>
          <p:nvPr/>
        </p:nvSpPr>
        <p:spPr>
          <a:xfrm>
            <a:off x="250654" y="3868945"/>
            <a:ext cx="6416488" cy="161979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8" name="CuadroTexto 567"/>
          <p:cNvSpPr txBox="1"/>
          <p:nvPr/>
        </p:nvSpPr>
        <p:spPr>
          <a:xfrm rot="16200000">
            <a:off x="149572" y="450376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9" name="Conector recto 568"/>
          <p:cNvCxnSpPr/>
          <p:nvPr/>
        </p:nvCxnSpPr>
        <p:spPr>
          <a:xfrm>
            <a:off x="792596" y="3868945"/>
            <a:ext cx="0" cy="161979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941433" y="42005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2072065" y="39290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3469712" y="39338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4620852" y="39209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CuadroTexto 573"/>
          <p:cNvSpPr txBox="1"/>
          <p:nvPr/>
        </p:nvSpPr>
        <p:spPr>
          <a:xfrm>
            <a:off x="920926" y="3916183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2435154" y="3915743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76" name="Conector recto 575"/>
          <p:cNvCxnSpPr/>
          <p:nvPr/>
        </p:nvCxnSpPr>
        <p:spPr>
          <a:xfrm>
            <a:off x="951126" y="45148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2081758" y="42434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3479405" y="42482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4630545" y="42353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CuadroTexto 579"/>
          <p:cNvSpPr txBox="1"/>
          <p:nvPr/>
        </p:nvSpPr>
        <p:spPr>
          <a:xfrm>
            <a:off x="930620" y="423052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2444847" y="4230088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82" name="Conector recto 581"/>
          <p:cNvCxnSpPr/>
          <p:nvPr/>
        </p:nvCxnSpPr>
        <p:spPr>
          <a:xfrm>
            <a:off x="948906" y="483142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ector recto 582"/>
          <p:cNvCxnSpPr/>
          <p:nvPr/>
        </p:nvCxnSpPr>
        <p:spPr>
          <a:xfrm>
            <a:off x="2079538" y="45599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ector recto 583"/>
          <p:cNvCxnSpPr/>
          <p:nvPr/>
        </p:nvCxnSpPr>
        <p:spPr>
          <a:xfrm>
            <a:off x="3477185" y="45647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ector recto 584"/>
          <p:cNvCxnSpPr/>
          <p:nvPr/>
        </p:nvCxnSpPr>
        <p:spPr>
          <a:xfrm>
            <a:off x="4628325" y="45518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6" name="CuadroTexto 585"/>
          <p:cNvSpPr txBox="1"/>
          <p:nvPr/>
        </p:nvSpPr>
        <p:spPr>
          <a:xfrm>
            <a:off x="928400" y="454708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7" name="CuadroTexto 586"/>
          <p:cNvSpPr txBox="1"/>
          <p:nvPr/>
        </p:nvSpPr>
        <p:spPr>
          <a:xfrm>
            <a:off x="2442626" y="4546640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928400" y="4836302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589" name="CuadroTexto 588"/>
          <p:cNvSpPr txBox="1"/>
          <p:nvPr/>
        </p:nvSpPr>
        <p:spPr>
          <a:xfrm>
            <a:off x="2435153" y="4845344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0" name="CuadroTexto 589"/>
          <p:cNvSpPr txBox="1"/>
          <p:nvPr/>
        </p:nvSpPr>
        <p:spPr>
          <a:xfrm>
            <a:off x="3743906" y="4843999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91" name="Conector recto 590"/>
          <p:cNvCxnSpPr/>
          <p:nvPr/>
        </p:nvCxnSpPr>
        <p:spPr>
          <a:xfrm>
            <a:off x="2079538" y="48791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3477185" y="48839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4628325" y="48710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993233" y="51649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CuadroTexto 594"/>
          <p:cNvSpPr txBox="1"/>
          <p:nvPr/>
        </p:nvSpPr>
        <p:spPr>
          <a:xfrm>
            <a:off x="931644" y="5197105"/>
            <a:ext cx="8835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596" name="CuadroTexto 595"/>
          <p:cNvSpPr txBox="1"/>
          <p:nvPr/>
        </p:nvSpPr>
        <p:spPr>
          <a:xfrm>
            <a:off x="2441566" y="5214999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97" name="CuadroTexto 596"/>
          <p:cNvSpPr txBox="1"/>
          <p:nvPr/>
        </p:nvSpPr>
        <p:spPr>
          <a:xfrm>
            <a:off x="3750319" y="5213654"/>
            <a:ext cx="6719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98" name="Conector recto 597"/>
          <p:cNvCxnSpPr/>
          <p:nvPr/>
        </p:nvCxnSpPr>
        <p:spPr>
          <a:xfrm>
            <a:off x="2079538" y="52217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3477185" y="52265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4628325" y="52136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CuadroTexto 600"/>
          <p:cNvSpPr txBox="1"/>
          <p:nvPr/>
        </p:nvSpPr>
        <p:spPr>
          <a:xfrm>
            <a:off x="3903701" y="390070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2" name="CuadroTexto 601"/>
          <p:cNvSpPr txBox="1"/>
          <p:nvPr/>
        </p:nvSpPr>
        <p:spPr>
          <a:xfrm>
            <a:off x="3792431" y="4210930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3" name="CuadroTexto 602"/>
          <p:cNvSpPr txBox="1"/>
          <p:nvPr/>
        </p:nvSpPr>
        <p:spPr>
          <a:xfrm>
            <a:off x="3743907" y="4530562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04" name="Rectángulo redondeado 603"/>
          <p:cNvSpPr/>
          <p:nvPr/>
        </p:nvSpPr>
        <p:spPr>
          <a:xfrm>
            <a:off x="234588" y="5651109"/>
            <a:ext cx="6416488" cy="161979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5" name="CuadroTexto 604"/>
          <p:cNvSpPr txBox="1"/>
          <p:nvPr/>
        </p:nvSpPr>
        <p:spPr>
          <a:xfrm rot="16200000">
            <a:off x="129500" y="628592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06" name="Conector recto 605"/>
          <p:cNvCxnSpPr/>
          <p:nvPr/>
        </p:nvCxnSpPr>
        <p:spPr>
          <a:xfrm>
            <a:off x="776530" y="5651109"/>
            <a:ext cx="0" cy="161979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ector recto 606"/>
          <p:cNvCxnSpPr/>
          <p:nvPr/>
        </p:nvCxnSpPr>
        <p:spPr>
          <a:xfrm>
            <a:off x="925367" y="598268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ector recto 607"/>
          <p:cNvCxnSpPr/>
          <p:nvPr/>
        </p:nvCxnSpPr>
        <p:spPr>
          <a:xfrm>
            <a:off x="2055999" y="57112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ector recto 608"/>
          <p:cNvCxnSpPr/>
          <p:nvPr/>
        </p:nvCxnSpPr>
        <p:spPr>
          <a:xfrm>
            <a:off x="3453646" y="57160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ector recto 609"/>
          <p:cNvCxnSpPr/>
          <p:nvPr/>
        </p:nvCxnSpPr>
        <p:spPr>
          <a:xfrm>
            <a:off x="4604786" y="57031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" name="CuadroTexto 610"/>
          <p:cNvSpPr txBox="1"/>
          <p:nvPr/>
        </p:nvSpPr>
        <p:spPr>
          <a:xfrm>
            <a:off x="904860" y="5698347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2" name="CuadroTexto 611"/>
          <p:cNvSpPr txBox="1"/>
          <p:nvPr/>
        </p:nvSpPr>
        <p:spPr>
          <a:xfrm>
            <a:off x="2419087" y="5697907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3" name="Conector recto 612"/>
          <p:cNvCxnSpPr/>
          <p:nvPr/>
        </p:nvCxnSpPr>
        <p:spPr>
          <a:xfrm>
            <a:off x="935060" y="629703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ector recto 613"/>
          <p:cNvCxnSpPr/>
          <p:nvPr/>
        </p:nvCxnSpPr>
        <p:spPr>
          <a:xfrm>
            <a:off x="2065692" y="60255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ector recto 614"/>
          <p:cNvCxnSpPr/>
          <p:nvPr/>
        </p:nvCxnSpPr>
        <p:spPr>
          <a:xfrm>
            <a:off x="3463339" y="60303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ector recto 615"/>
          <p:cNvCxnSpPr/>
          <p:nvPr/>
        </p:nvCxnSpPr>
        <p:spPr>
          <a:xfrm>
            <a:off x="4614479" y="60175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" name="CuadroTexto 616"/>
          <p:cNvSpPr txBox="1"/>
          <p:nvPr/>
        </p:nvSpPr>
        <p:spPr>
          <a:xfrm>
            <a:off x="914554" y="601269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8" name="CuadroTexto 617"/>
          <p:cNvSpPr txBox="1"/>
          <p:nvPr/>
        </p:nvSpPr>
        <p:spPr>
          <a:xfrm>
            <a:off x="2428780" y="6012252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19" name="Conector recto 618"/>
          <p:cNvCxnSpPr/>
          <p:nvPr/>
        </p:nvCxnSpPr>
        <p:spPr>
          <a:xfrm>
            <a:off x="932840" y="66135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ector recto 619"/>
          <p:cNvCxnSpPr/>
          <p:nvPr/>
        </p:nvCxnSpPr>
        <p:spPr>
          <a:xfrm>
            <a:off x="2063472" y="63421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Conector recto 620"/>
          <p:cNvCxnSpPr/>
          <p:nvPr/>
        </p:nvCxnSpPr>
        <p:spPr>
          <a:xfrm>
            <a:off x="3461119" y="63469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ector recto 621"/>
          <p:cNvCxnSpPr/>
          <p:nvPr/>
        </p:nvCxnSpPr>
        <p:spPr>
          <a:xfrm>
            <a:off x="4612259" y="63340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3" name="CuadroTexto 622"/>
          <p:cNvSpPr txBox="1"/>
          <p:nvPr/>
        </p:nvSpPr>
        <p:spPr>
          <a:xfrm>
            <a:off x="912334" y="6329244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2426561" y="6328804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5" name="CuadroTexto 624"/>
          <p:cNvSpPr txBox="1"/>
          <p:nvPr/>
        </p:nvSpPr>
        <p:spPr>
          <a:xfrm>
            <a:off x="912334" y="6618466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626" name="CuadroTexto 625"/>
          <p:cNvSpPr txBox="1"/>
          <p:nvPr/>
        </p:nvSpPr>
        <p:spPr>
          <a:xfrm>
            <a:off x="2419088" y="6627508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7" name="CuadroTexto 626"/>
          <p:cNvSpPr txBox="1"/>
          <p:nvPr/>
        </p:nvSpPr>
        <p:spPr>
          <a:xfrm>
            <a:off x="3781405" y="663358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28" name="Conector recto 627"/>
          <p:cNvCxnSpPr/>
          <p:nvPr/>
        </p:nvCxnSpPr>
        <p:spPr>
          <a:xfrm>
            <a:off x="2063472" y="66612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3461119" y="66660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4612259" y="665321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977167" y="69471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2" name="CuadroTexto 631"/>
          <p:cNvSpPr txBox="1"/>
          <p:nvPr/>
        </p:nvSpPr>
        <p:spPr>
          <a:xfrm>
            <a:off x="915578" y="6979269"/>
            <a:ext cx="8835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633" name="CuadroTexto 632"/>
          <p:cNvSpPr txBox="1"/>
          <p:nvPr/>
        </p:nvSpPr>
        <p:spPr>
          <a:xfrm>
            <a:off x="2425499" y="699716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4" name="CuadroTexto 633"/>
          <p:cNvSpPr txBox="1"/>
          <p:nvPr/>
        </p:nvSpPr>
        <p:spPr>
          <a:xfrm>
            <a:off x="3786873" y="698636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35" name="Conector recto 634"/>
          <p:cNvCxnSpPr/>
          <p:nvPr/>
        </p:nvCxnSpPr>
        <p:spPr>
          <a:xfrm>
            <a:off x="2063472" y="70038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3461119" y="70086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12259" y="69958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8" name="CuadroTexto 637"/>
          <p:cNvSpPr txBox="1"/>
          <p:nvPr/>
        </p:nvSpPr>
        <p:spPr>
          <a:xfrm>
            <a:off x="3918597" y="568394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9" name="CuadroTexto 638"/>
          <p:cNvSpPr txBox="1"/>
          <p:nvPr/>
        </p:nvSpPr>
        <p:spPr>
          <a:xfrm>
            <a:off x="3776365" y="5993094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0" name="CuadroTexto 639"/>
          <p:cNvSpPr txBox="1"/>
          <p:nvPr/>
        </p:nvSpPr>
        <p:spPr>
          <a:xfrm>
            <a:off x="3786873" y="630518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1" name="Rectángulo redondeado 640"/>
          <p:cNvSpPr/>
          <p:nvPr/>
        </p:nvSpPr>
        <p:spPr>
          <a:xfrm>
            <a:off x="224639" y="7441501"/>
            <a:ext cx="6416488" cy="161979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2" name="CuadroTexto 641"/>
          <p:cNvSpPr txBox="1"/>
          <p:nvPr/>
        </p:nvSpPr>
        <p:spPr>
          <a:xfrm rot="16200000">
            <a:off x="113940" y="8076317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43" name="Conector recto 642"/>
          <p:cNvCxnSpPr/>
          <p:nvPr/>
        </p:nvCxnSpPr>
        <p:spPr>
          <a:xfrm>
            <a:off x="766581" y="7441501"/>
            <a:ext cx="0" cy="161979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915418" y="77730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2046050" y="75016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3443697" y="75064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4594837" y="74935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8" name="CuadroTexto 647"/>
          <p:cNvSpPr txBox="1"/>
          <p:nvPr/>
        </p:nvSpPr>
        <p:spPr>
          <a:xfrm>
            <a:off x="894911" y="748873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9" name="CuadroTexto 648"/>
          <p:cNvSpPr txBox="1"/>
          <p:nvPr/>
        </p:nvSpPr>
        <p:spPr>
          <a:xfrm>
            <a:off x="2409139" y="7488299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50" name="Conector recto 649"/>
          <p:cNvCxnSpPr/>
          <p:nvPr/>
        </p:nvCxnSpPr>
        <p:spPr>
          <a:xfrm>
            <a:off x="925111" y="808742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/>
          <p:cNvCxnSpPr/>
          <p:nvPr/>
        </p:nvCxnSpPr>
        <p:spPr>
          <a:xfrm>
            <a:off x="2055743" y="78159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/>
          <p:cNvCxnSpPr/>
          <p:nvPr/>
        </p:nvCxnSpPr>
        <p:spPr>
          <a:xfrm>
            <a:off x="3453390" y="78207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/>
          <p:cNvCxnSpPr/>
          <p:nvPr/>
        </p:nvCxnSpPr>
        <p:spPr>
          <a:xfrm>
            <a:off x="4604530" y="78078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4" name="CuadroTexto 653"/>
          <p:cNvSpPr txBox="1"/>
          <p:nvPr/>
        </p:nvSpPr>
        <p:spPr>
          <a:xfrm>
            <a:off x="904605" y="780308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5" name="CuadroTexto 654"/>
          <p:cNvSpPr txBox="1"/>
          <p:nvPr/>
        </p:nvSpPr>
        <p:spPr>
          <a:xfrm>
            <a:off x="2418832" y="7802644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56" name="Conector recto 655"/>
          <p:cNvCxnSpPr/>
          <p:nvPr/>
        </p:nvCxnSpPr>
        <p:spPr>
          <a:xfrm>
            <a:off x="922891" y="840397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Conector recto 656"/>
          <p:cNvCxnSpPr/>
          <p:nvPr/>
        </p:nvCxnSpPr>
        <p:spPr>
          <a:xfrm>
            <a:off x="2053523" y="81325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ector recto 657"/>
          <p:cNvCxnSpPr/>
          <p:nvPr/>
        </p:nvCxnSpPr>
        <p:spPr>
          <a:xfrm>
            <a:off x="3451170" y="813732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ector recto 658"/>
          <p:cNvCxnSpPr/>
          <p:nvPr/>
        </p:nvCxnSpPr>
        <p:spPr>
          <a:xfrm>
            <a:off x="4602310" y="81244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0" name="CuadroTexto 659"/>
          <p:cNvSpPr txBox="1"/>
          <p:nvPr/>
        </p:nvSpPr>
        <p:spPr>
          <a:xfrm>
            <a:off x="902385" y="8119636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1" name="CuadroTexto 660"/>
          <p:cNvSpPr txBox="1"/>
          <p:nvPr/>
        </p:nvSpPr>
        <p:spPr>
          <a:xfrm>
            <a:off x="2416611" y="8119196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/>
          <p:cNvSpPr txBox="1"/>
          <p:nvPr/>
        </p:nvSpPr>
        <p:spPr>
          <a:xfrm>
            <a:off x="902385" y="8408858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663" name="CuadroTexto 662"/>
          <p:cNvSpPr txBox="1"/>
          <p:nvPr/>
        </p:nvSpPr>
        <p:spPr>
          <a:xfrm>
            <a:off x="2409138" y="84179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/>
          <p:cNvSpPr txBox="1"/>
          <p:nvPr/>
        </p:nvSpPr>
        <p:spPr>
          <a:xfrm>
            <a:off x="3760178" y="8425181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65" name="Conector recto 664"/>
          <p:cNvCxnSpPr/>
          <p:nvPr/>
        </p:nvCxnSpPr>
        <p:spPr>
          <a:xfrm>
            <a:off x="2053523" y="84516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Conector recto 665"/>
          <p:cNvCxnSpPr/>
          <p:nvPr/>
        </p:nvCxnSpPr>
        <p:spPr>
          <a:xfrm>
            <a:off x="3451170" y="84564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7" name="Conector recto 666"/>
          <p:cNvCxnSpPr/>
          <p:nvPr/>
        </p:nvCxnSpPr>
        <p:spPr>
          <a:xfrm>
            <a:off x="4602310" y="84436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ector recto 667"/>
          <p:cNvCxnSpPr/>
          <p:nvPr/>
        </p:nvCxnSpPr>
        <p:spPr>
          <a:xfrm>
            <a:off x="967218" y="873753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9" name="CuadroTexto 668"/>
          <p:cNvSpPr txBox="1"/>
          <p:nvPr/>
        </p:nvSpPr>
        <p:spPr>
          <a:xfrm>
            <a:off x="905629" y="8769661"/>
            <a:ext cx="8835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 </a:t>
            </a:r>
          </a:p>
        </p:txBody>
      </p:sp>
      <p:sp>
        <p:nvSpPr>
          <p:cNvPr id="670" name="CuadroTexto 669"/>
          <p:cNvSpPr txBox="1"/>
          <p:nvPr/>
        </p:nvSpPr>
        <p:spPr>
          <a:xfrm>
            <a:off x="2415551" y="8787555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1" name="CuadroTexto 670"/>
          <p:cNvSpPr txBox="1"/>
          <p:nvPr/>
        </p:nvSpPr>
        <p:spPr>
          <a:xfrm>
            <a:off x="3768130" y="8778039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672" name="Conector recto 671"/>
          <p:cNvCxnSpPr/>
          <p:nvPr/>
        </p:nvCxnSpPr>
        <p:spPr>
          <a:xfrm>
            <a:off x="2053523" y="879427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3" name="Conector recto 672"/>
          <p:cNvCxnSpPr/>
          <p:nvPr/>
        </p:nvCxnSpPr>
        <p:spPr>
          <a:xfrm>
            <a:off x="3451170" y="879908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Conector recto 673"/>
          <p:cNvCxnSpPr/>
          <p:nvPr/>
        </p:nvCxnSpPr>
        <p:spPr>
          <a:xfrm>
            <a:off x="4602310" y="87862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" name="CuadroTexto 674"/>
          <p:cNvSpPr txBox="1"/>
          <p:nvPr/>
        </p:nvSpPr>
        <p:spPr>
          <a:xfrm>
            <a:off x="3881384" y="747414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6" name="CuadroTexto 675"/>
          <p:cNvSpPr txBox="1"/>
          <p:nvPr/>
        </p:nvSpPr>
        <p:spPr>
          <a:xfrm>
            <a:off x="3766416" y="7783486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7" name="CuadroTexto 676"/>
          <p:cNvSpPr txBox="1"/>
          <p:nvPr/>
        </p:nvSpPr>
        <p:spPr>
          <a:xfrm>
            <a:off x="3765615" y="8103118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8" name="CuadroTexto 677"/>
          <p:cNvSpPr txBox="1"/>
          <p:nvPr/>
        </p:nvSpPr>
        <p:spPr>
          <a:xfrm>
            <a:off x="3786873" y="2441174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9" name="CuadroTexto 678"/>
          <p:cNvSpPr txBox="1"/>
          <p:nvPr/>
        </p:nvSpPr>
        <p:spPr>
          <a:xfrm>
            <a:off x="5363968" y="244536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0" name="CuadroTexto 679"/>
          <p:cNvSpPr txBox="1"/>
          <p:nvPr/>
        </p:nvSpPr>
        <p:spPr>
          <a:xfrm>
            <a:off x="5357823" y="278112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1" name="CuadroTexto 680"/>
          <p:cNvSpPr txBox="1"/>
          <p:nvPr/>
        </p:nvSpPr>
        <p:spPr>
          <a:xfrm>
            <a:off x="5371240" y="310105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2" name="CuadroTexto 681"/>
          <p:cNvSpPr txBox="1"/>
          <p:nvPr/>
        </p:nvSpPr>
        <p:spPr>
          <a:xfrm>
            <a:off x="5365095" y="34368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3" name="CuadroTexto 682"/>
          <p:cNvSpPr txBox="1"/>
          <p:nvPr/>
        </p:nvSpPr>
        <p:spPr>
          <a:xfrm>
            <a:off x="5405940" y="390293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4" name="CuadroTexto 683"/>
          <p:cNvSpPr txBox="1"/>
          <p:nvPr/>
        </p:nvSpPr>
        <p:spPr>
          <a:xfrm>
            <a:off x="5399795" y="423869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5" name="CuadroTexto 684"/>
          <p:cNvSpPr txBox="1"/>
          <p:nvPr/>
        </p:nvSpPr>
        <p:spPr>
          <a:xfrm>
            <a:off x="5404813" y="454664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6" name="CuadroTexto 685"/>
          <p:cNvSpPr txBox="1"/>
          <p:nvPr/>
        </p:nvSpPr>
        <p:spPr>
          <a:xfrm>
            <a:off x="5398668" y="488240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7" name="CuadroTexto 686"/>
          <p:cNvSpPr txBox="1"/>
          <p:nvPr/>
        </p:nvSpPr>
        <p:spPr>
          <a:xfrm>
            <a:off x="5412085" y="520233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8" name="CuadroTexto 687"/>
          <p:cNvSpPr txBox="1"/>
          <p:nvPr/>
        </p:nvSpPr>
        <p:spPr>
          <a:xfrm>
            <a:off x="5448841" y="569485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89" name="CuadroTexto 688"/>
          <p:cNvSpPr txBox="1"/>
          <p:nvPr/>
        </p:nvSpPr>
        <p:spPr>
          <a:xfrm>
            <a:off x="5442696" y="603061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0" name="CuadroTexto 689"/>
          <p:cNvSpPr txBox="1"/>
          <p:nvPr/>
        </p:nvSpPr>
        <p:spPr>
          <a:xfrm>
            <a:off x="5447714" y="633855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1" name="CuadroTexto 690"/>
          <p:cNvSpPr txBox="1"/>
          <p:nvPr/>
        </p:nvSpPr>
        <p:spPr>
          <a:xfrm>
            <a:off x="5441569" y="66743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2" name="CuadroTexto 691"/>
          <p:cNvSpPr txBox="1"/>
          <p:nvPr/>
        </p:nvSpPr>
        <p:spPr>
          <a:xfrm>
            <a:off x="5454986" y="69942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3" name="CuadroTexto 692"/>
          <p:cNvSpPr txBox="1"/>
          <p:nvPr/>
        </p:nvSpPr>
        <p:spPr>
          <a:xfrm>
            <a:off x="5451026" y="745829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4" name="CuadroTexto 693"/>
          <p:cNvSpPr txBox="1"/>
          <p:nvPr/>
        </p:nvSpPr>
        <p:spPr>
          <a:xfrm>
            <a:off x="5444881" y="77940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5" name="CuadroTexto 694"/>
          <p:cNvSpPr txBox="1"/>
          <p:nvPr/>
        </p:nvSpPr>
        <p:spPr>
          <a:xfrm>
            <a:off x="5449899" y="810200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6" name="CuadroTexto 695"/>
          <p:cNvSpPr txBox="1"/>
          <p:nvPr/>
        </p:nvSpPr>
        <p:spPr>
          <a:xfrm>
            <a:off x="5443754" y="843776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97" name="CuadroTexto 696"/>
          <p:cNvSpPr txBox="1"/>
          <p:nvPr/>
        </p:nvSpPr>
        <p:spPr>
          <a:xfrm>
            <a:off x="5457171" y="875769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981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90" name="Rectángulo redondeado 189"/>
          <p:cNvSpPr/>
          <p:nvPr/>
        </p:nvSpPr>
        <p:spPr>
          <a:xfrm>
            <a:off x="287276" y="149073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CuadroTexto 190"/>
          <p:cNvSpPr txBox="1"/>
          <p:nvPr/>
        </p:nvSpPr>
        <p:spPr>
          <a:xfrm>
            <a:off x="2932532" y="1463474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192" name="Rectángulo redondeado 191"/>
          <p:cNvSpPr/>
          <p:nvPr/>
        </p:nvSpPr>
        <p:spPr>
          <a:xfrm>
            <a:off x="268989" y="1829463"/>
            <a:ext cx="6416488" cy="858685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3" name="Conector recto 192"/>
          <p:cNvCxnSpPr/>
          <p:nvPr/>
        </p:nvCxnSpPr>
        <p:spPr>
          <a:xfrm>
            <a:off x="401462" y="2229903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>
            <a:off x="3501214" y="19158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4678227" y="19299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CuadroTexto 195"/>
          <p:cNvSpPr txBox="1"/>
          <p:nvPr/>
        </p:nvSpPr>
        <p:spPr>
          <a:xfrm>
            <a:off x="383373" y="1855445"/>
            <a:ext cx="10807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(1)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7" name="CuadroTexto 196"/>
          <p:cNvSpPr txBox="1"/>
          <p:nvPr/>
        </p:nvSpPr>
        <p:spPr>
          <a:xfrm>
            <a:off x="2415911" y="1928741"/>
            <a:ext cx="6799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8" name="CuadroTexto 197"/>
          <p:cNvSpPr txBox="1"/>
          <p:nvPr/>
        </p:nvSpPr>
        <p:spPr>
          <a:xfrm>
            <a:off x="3825884" y="1926347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9" name="CuadroTexto 198"/>
          <p:cNvSpPr txBox="1"/>
          <p:nvPr/>
        </p:nvSpPr>
        <p:spPr>
          <a:xfrm>
            <a:off x="5339188" y="190002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0" name="Rectángulo redondeado 199"/>
          <p:cNvSpPr/>
          <p:nvPr/>
        </p:nvSpPr>
        <p:spPr>
          <a:xfrm>
            <a:off x="268989" y="3339421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CuadroTexto 200"/>
          <p:cNvSpPr txBox="1"/>
          <p:nvPr/>
        </p:nvSpPr>
        <p:spPr>
          <a:xfrm rot="16200000">
            <a:off x="-119832" y="4313610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02" name="Conector recto 201"/>
          <p:cNvCxnSpPr/>
          <p:nvPr/>
        </p:nvCxnSpPr>
        <p:spPr>
          <a:xfrm>
            <a:off x="948954" y="366222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2079586" y="339075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203"/>
          <p:cNvCxnSpPr/>
          <p:nvPr/>
        </p:nvCxnSpPr>
        <p:spPr>
          <a:xfrm>
            <a:off x="3477233" y="33955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204"/>
          <p:cNvCxnSpPr/>
          <p:nvPr/>
        </p:nvCxnSpPr>
        <p:spPr>
          <a:xfrm>
            <a:off x="4628373" y="338269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CuadroTexto 205"/>
          <p:cNvSpPr txBox="1"/>
          <p:nvPr/>
        </p:nvSpPr>
        <p:spPr>
          <a:xfrm>
            <a:off x="928448" y="337788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7" name="CuadroTexto 206"/>
          <p:cNvSpPr txBox="1"/>
          <p:nvPr/>
        </p:nvSpPr>
        <p:spPr>
          <a:xfrm>
            <a:off x="2471196" y="3377019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8" name="CuadroTexto 207"/>
          <p:cNvSpPr txBox="1"/>
          <p:nvPr/>
        </p:nvSpPr>
        <p:spPr>
          <a:xfrm>
            <a:off x="3898617" y="33758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5366471" y="335620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0" name="Conector recto 209"/>
          <p:cNvCxnSpPr/>
          <p:nvPr/>
        </p:nvCxnSpPr>
        <p:spPr>
          <a:xfrm>
            <a:off x="959768" y="39994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>
            <a:off x="2090400" y="37280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3488047" y="37328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4639187" y="371995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uadroTexto 213"/>
          <p:cNvSpPr txBox="1"/>
          <p:nvPr/>
        </p:nvSpPr>
        <p:spPr>
          <a:xfrm>
            <a:off x="2453489" y="3714702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5377285" y="369346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6" name="Conector recto 215"/>
          <p:cNvCxnSpPr/>
          <p:nvPr/>
        </p:nvCxnSpPr>
        <p:spPr>
          <a:xfrm>
            <a:off x="969461" y="43138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ector recto 216"/>
          <p:cNvCxnSpPr/>
          <p:nvPr/>
        </p:nvCxnSpPr>
        <p:spPr>
          <a:xfrm>
            <a:off x="2100093" y="40423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ector recto 217"/>
          <p:cNvCxnSpPr/>
          <p:nvPr/>
        </p:nvCxnSpPr>
        <p:spPr>
          <a:xfrm>
            <a:off x="3497740" y="404717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4648880" y="40342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CuadroTexto 219"/>
          <p:cNvSpPr txBox="1"/>
          <p:nvPr/>
        </p:nvSpPr>
        <p:spPr>
          <a:xfrm>
            <a:off x="2463182" y="402904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1" name="CuadroTexto 220"/>
          <p:cNvSpPr txBox="1"/>
          <p:nvPr/>
        </p:nvSpPr>
        <p:spPr>
          <a:xfrm>
            <a:off x="5386978" y="400781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2" name="Conector recto 221"/>
          <p:cNvCxnSpPr/>
          <p:nvPr/>
        </p:nvCxnSpPr>
        <p:spPr>
          <a:xfrm>
            <a:off x="967241" y="46303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2097873" y="43589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3495520" y="43637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4646660" y="43508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uadroTexto 225"/>
          <p:cNvSpPr txBox="1"/>
          <p:nvPr/>
        </p:nvSpPr>
        <p:spPr>
          <a:xfrm>
            <a:off x="2460961" y="4345599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7" name="CuadroTexto 226"/>
          <p:cNvSpPr txBox="1"/>
          <p:nvPr/>
        </p:nvSpPr>
        <p:spPr>
          <a:xfrm>
            <a:off x="5384758" y="432436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28" name="Conector recto 227"/>
          <p:cNvCxnSpPr/>
          <p:nvPr/>
        </p:nvCxnSpPr>
        <p:spPr>
          <a:xfrm>
            <a:off x="967241" y="499334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CuadroTexto 228"/>
          <p:cNvSpPr txBox="1"/>
          <p:nvPr/>
        </p:nvSpPr>
        <p:spPr>
          <a:xfrm>
            <a:off x="2460961" y="4667023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3762242" y="464578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1" name="CuadroTexto 230"/>
          <p:cNvSpPr txBox="1"/>
          <p:nvPr/>
        </p:nvSpPr>
        <p:spPr>
          <a:xfrm>
            <a:off x="5384758" y="464578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2" name="CuadroTexto 231"/>
          <p:cNvSpPr txBox="1"/>
          <p:nvPr/>
        </p:nvSpPr>
        <p:spPr>
          <a:xfrm>
            <a:off x="2463276" y="5036047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3" name="CuadroTexto 232"/>
          <p:cNvSpPr txBox="1"/>
          <p:nvPr/>
        </p:nvSpPr>
        <p:spPr>
          <a:xfrm>
            <a:off x="3764556" y="501481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4" name="CuadroTexto 233"/>
          <p:cNvSpPr txBox="1"/>
          <p:nvPr/>
        </p:nvSpPr>
        <p:spPr>
          <a:xfrm>
            <a:off x="5387073" y="501481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5" name="Conector recto 234"/>
          <p:cNvCxnSpPr/>
          <p:nvPr/>
        </p:nvCxnSpPr>
        <p:spPr>
          <a:xfrm>
            <a:off x="800820" y="3339421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ángulo redondeado 235"/>
          <p:cNvSpPr/>
          <p:nvPr/>
        </p:nvSpPr>
        <p:spPr>
          <a:xfrm>
            <a:off x="268989" y="5460400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237" name="CuadroTexto 236"/>
          <p:cNvSpPr txBox="1"/>
          <p:nvPr/>
        </p:nvSpPr>
        <p:spPr>
          <a:xfrm rot="16200000">
            <a:off x="-125444" y="6327207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38" name="Conector recto 237"/>
          <p:cNvCxnSpPr/>
          <p:nvPr/>
        </p:nvCxnSpPr>
        <p:spPr>
          <a:xfrm>
            <a:off x="959768" y="578862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2104800" y="55220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3502447" y="55269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4653587" y="55140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uadroTexto 241"/>
          <p:cNvSpPr txBox="1"/>
          <p:nvPr/>
        </p:nvSpPr>
        <p:spPr>
          <a:xfrm>
            <a:off x="939262" y="5504284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2453489" y="5503844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3918698" y="547143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5" name="CuadroTexto 244"/>
          <p:cNvSpPr txBox="1"/>
          <p:nvPr/>
        </p:nvSpPr>
        <p:spPr>
          <a:xfrm>
            <a:off x="5377285" y="548260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6" name="Conector recto 245"/>
          <p:cNvCxnSpPr/>
          <p:nvPr/>
        </p:nvCxnSpPr>
        <p:spPr>
          <a:xfrm>
            <a:off x="969461" y="61029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2100093" y="58315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>
            <a:off x="3497740" y="58363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>
            <a:off x="4648880" y="58234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CuadroTexto 249"/>
          <p:cNvSpPr txBox="1"/>
          <p:nvPr/>
        </p:nvSpPr>
        <p:spPr>
          <a:xfrm>
            <a:off x="948955" y="5818629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1" name="CuadroTexto 250"/>
          <p:cNvSpPr txBox="1"/>
          <p:nvPr/>
        </p:nvSpPr>
        <p:spPr>
          <a:xfrm>
            <a:off x="2463181" y="5818189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3895826" y="579695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4" name="Conector recto 253"/>
          <p:cNvCxnSpPr/>
          <p:nvPr/>
        </p:nvCxnSpPr>
        <p:spPr>
          <a:xfrm>
            <a:off x="967241" y="64195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2097873" y="61480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3495520" y="61528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>
            <a:off x="4646660" y="61399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CuadroTexto 257"/>
          <p:cNvSpPr txBox="1"/>
          <p:nvPr/>
        </p:nvSpPr>
        <p:spPr>
          <a:xfrm>
            <a:off x="946735" y="6135181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2460961" y="613474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3762241" y="6113505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1" name="Conector recto 260"/>
          <p:cNvCxnSpPr/>
          <p:nvPr/>
        </p:nvCxnSpPr>
        <p:spPr>
          <a:xfrm>
            <a:off x="967241" y="67748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CuadroTexto 261"/>
          <p:cNvSpPr txBox="1"/>
          <p:nvPr/>
        </p:nvSpPr>
        <p:spPr>
          <a:xfrm>
            <a:off x="946734" y="6459562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CuadroTexto 262"/>
          <p:cNvSpPr txBox="1"/>
          <p:nvPr/>
        </p:nvSpPr>
        <p:spPr>
          <a:xfrm>
            <a:off x="2460961" y="648496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4" name="CuadroTexto 263"/>
          <p:cNvSpPr txBox="1"/>
          <p:nvPr/>
        </p:nvSpPr>
        <p:spPr>
          <a:xfrm>
            <a:off x="3762241" y="6463729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5" name="CuadroTexto 264"/>
          <p:cNvSpPr txBox="1"/>
          <p:nvPr/>
        </p:nvSpPr>
        <p:spPr>
          <a:xfrm>
            <a:off x="947170" y="682559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6" name="CuadroTexto 265"/>
          <p:cNvSpPr txBox="1"/>
          <p:nvPr/>
        </p:nvSpPr>
        <p:spPr>
          <a:xfrm>
            <a:off x="2463276" y="684093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7" name="CuadroTexto 266"/>
          <p:cNvSpPr txBox="1"/>
          <p:nvPr/>
        </p:nvSpPr>
        <p:spPr>
          <a:xfrm>
            <a:off x="3764556" y="684941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68" name="Conector recto 267"/>
          <p:cNvCxnSpPr/>
          <p:nvPr/>
        </p:nvCxnSpPr>
        <p:spPr>
          <a:xfrm>
            <a:off x="800820" y="5460402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2104800" y="194948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3502447" y="23675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4678227" y="23033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CuadroTexto 271"/>
          <p:cNvSpPr txBox="1"/>
          <p:nvPr/>
        </p:nvSpPr>
        <p:spPr>
          <a:xfrm>
            <a:off x="383373" y="2248055"/>
            <a:ext cx="9140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(2)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3" name="CuadroTexto 272"/>
          <p:cNvSpPr txBox="1"/>
          <p:nvPr/>
        </p:nvSpPr>
        <p:spPr>
          <a:xfrm>
            <a:off x="2435378" y="2290063"/>
            <a:ext cx="6864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4" name="CuadroTexto 273"/>
          <p:cNvSpPr txBox="1"/>
          <p:nvPr/>
        </p:nvSpPr>
        <p:spPr>
          <a:xfrm>
            <a:off x="3786319" y="2293498"/>
            <a:ext cx="7008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5339188" y="230888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6" name="Conector recto 275"/>
          <p:cNvCxnSpPr/>
          <p:nvPr/>
        </p:nvCxnSpPr>
        <p:spPr>
          <a:xfrm>
            <a:off x="2104800" y="23274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ectángulo redondeado 276"/>
          <p:cNvSpPr/>
          <p:nvPr/>
        </p:nvSpPr>
        <p:spPr>
          <a:xfrm>
            <a:off x="268989" y="280884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CuadroTexto 277"/>
          <p:cNvSpPr txBox="1"/>
          <p:nvPr/>
        </p:nvSpPr>
        <p:spPr>
          <a:xfrm>
            <a:off x="916046" y="3718950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926082" y="4056190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938700" y="4364459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944208" y="4671102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958046" y="502912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3" name="Conector recto 282"/>
          <p:cNvCxnSpPr/>
          <p:nvPr/>
        </p:nvCxnSpPr>
        <p:spPr>
          <a:xfrm>
            <a:off x="2097873" y="46883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3495520" y="46931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4646660" y="468026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2097873" y="50371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3495520" y="50419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4646660" y="50291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2104800" y="65077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3502447" y="651260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290"/>
          <p:cNvCxnSpPr/>
          <p:nvPr/>
        </p:nvCxnSpPr>
        <p:spPr>
          <a:xfrm>
            <a:off x="4653587" y="64997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291"/>
          <p:cNvCxnSpPr/>
          <p:nvPr/>
        </p:nvCxnSpPr>
        <p:spPr>
          <a:xfrm>
            <a:off x="2104800" y="68469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3502447" y="68517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4653587" y="683884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967241" y="710333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2104800" y="719159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3502447" y="719641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4653587" y="71835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CuadroTexto 298"/>
          <p:cNvSpPr txBox="1"/>
          <p:nvPr/>
        </p:nvSpPr>
        <p:spPr>
          <a:xfrm>
            <a:off x="942256" y="712897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0" name="CuadroTexto 299"/>
          <p:cNvSpPr txBox="1"/>
          <p:nvPr/>
        </p:nvSpPr>
        <p:spPr>
          <a:xfrm>
            <a:off x="2458364" y="7144313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1" name="CuadroTexto 300"/>
          <p:cNvSpPr txBox="1"/>
          <p:nvPr/>
        </p:nvSpPr>
        <p:spPr>
          <a:xfrm>
            <a:off x="3759643" y="7152793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2" name="CuadroTexto 301"/>
          <p:cNvSpPr txBox="1"/>
          <p:nvPr/>
        </p:nvSpPr>
        <p:spPr>
          <a:xfrm>
            <a:off x="2952625" y="2807503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03" name="CuadroTexto 302"/>
          <p:cNvSpPr txBox="1"/>
          <p:nvPr/>
        </p:nvSpPr>
        <p:spPr>
          <a:xfrm>
            <a:off x="5381949" y="584667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4" name="CuadroTexto 303"/>
          <p:cNvSpPr txBox="1"/>
          <p:nvPr/>
        </p:nvSpPr>
        <p:spPr>
          <a:xfrm>
            <a:off x="5391642" y="616102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5389422" y="647757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5389422" y="679899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5391737" y="716802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197467" y="8613342"/>
            <a:ext cx="643958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Mausoleos M (Granito Negro), incluyen enchape y construcción valorizado en  S/. 20,000.</a:t>
            </a:r>
          </a:p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Mausoleos vertical, incluyen enchape y construcción valorizado en  S/. 35,000.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* El servicio de inhumación para reducciones en mausoleos será de S/ 500.00 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3791362" y="432376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795201" y="4003756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3905245" y="370771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Rectángulo redondeado 311"/>
          <p:cNvSpPr/>
          <p:nvPr/>
        </p:nvSpPr>
        <p:spPr>
          <a:xfrm>
            <a:off x="282778" y="765731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CuadroTexto 312"/>
          <p:cNvSpPr txBox="1"/>
          <p:nvPr/>
        </p:nvSpPr>
        <p:spPr>
          <a:xfrm>
            <a:off x="2928034" y="7630051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14" name="Rectángulo redondeado 313"/>
          <p:cNvSpPr/>
          <p:nvPr/>
        </p:nvSpPr>
        <p:spPr>
          <a:xfrm>
            <a:off x="264491" y="7996040"/>
            <a:ext cx="6416488" cy="400457"/>
          </a:xfrm>
          <a:prstGeom prst="roundRect">
            <a:avLst>
              <a:gd name="adj" fmla="val 17342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5" name="Conector recto 314"/>
          <p:cNvCxnSpPr/>
          <p:nvPr/>
        </p:nvCxnSpPr>
        <p:spPr>
          <a:xfrm>
            <a:off x="3741676" y="809531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>
            <a:off x="5098328" y="80824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CuadroTexto 316"/>
          <p:cNvSpPr txBox="1"/>
          <p:nvPr/>
        </p:nvSpPr>
        <p:spPr>
          <a:xfrm>
            <a:off x="384132" y="8103883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2788244" y="8104045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4043202" y="8091736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5603319" y="8083234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1" name="Conector recto 320"/>
          <p:cNvCxnSpPr/>
          <p:nvPr/>
        </p:nvCxnSpPr>
        <p:spPr>
          <a:xfrm>
            <a:off x="2466698" y="8091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3034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639188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CHIMBOTE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43" name="Rectángulo redondeado 142"/>
          <p:cNvSpPr/>
          <p:nvPr/>
        </p:nvSpPr>
        <p:spPr>
          <a:xfrm>
            <a:off x="268941" y="1807568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CuadroTexto 143"/>
          <p:cNvSpPr txBox="1"/>
          <p:nvPr/>
        </p:nvSpPr>
        <p:spPr>
          <a:xfrm rot="16200000">
            <a:off x="-119880" y="2781757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45" name="Conector recto 144"/>
          <p:cNvCxnSpPr/>
          <p:nvPr/>
        </p:nvCxnSpPr>
        <p:spPr>
          <a:xfrm>
            <a:off x="948906" y="213037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2079538" y="18589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3477185" y="18637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147"/>
          <p:cNvCxnSpPr/>
          <p:nvPr/>
        </p:nvCxnSpPr>
        <p:spPr>
          <a:xfrm>
            <a:off x="4628325" y="185084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uadroTexto 148"/>
          <p:cNvSpPr txBox="1"/>
          <p:nvPr/>
        </p:nvSpPr>
        <p:spPr>
          <a:xfrm>
            <a:off x="928400" y="184603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0" name="CuadroTexto 149"/>
          <p:cNvSpPr txBox="1"/>
          <p:nvPr/>
        </p:nvSpPr>
        <p:spPr>
          <a:xfrm>
            <a:off x="2471148" y="1845166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1" name="CuadroTexto 150"/>
          <p:cNvSpPr txBox="1"/>
          <p:nvPr/>
        </p:nvSpPr>
        <p:spPr>
          <a:xfrm>
            <a:off x="3899409" y="185259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2" name="CuadroTexto 151"/>
          <p:cNvSpPr txBox="1"/>
          <p:nvPr/>
        </p:nvSpPr>
        <p:spPr>
          <a:xfrm>
            <a:off x="5366423" y="18243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53" name="Conector recto 152"/>
          <p:cNvCxnSpPr/>
          <p:nvPr/>
        </p:nvCxnSpPr>
        <p:spPr>
          <a:xfrm>
            <a:off x="959720" y="24676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>
            <a:off x="2090352" y="21961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/>
          <p:cNvCxnSpPr/>
          <p:nvPr/>
        </p:nvCxnSpPr>
        <p:spPr>
          <a:xfrm>
            <a:off x="3487999" y="22009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155"/>
          <p:cNvCxnSpPr/>
          <p:nvPr/>
        </p:nvCxnSpPr>
        <p:spPr>
          <a:xfrm>
            <a:off x="4639139" y="21881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uadroTexto 156"/>
          <p:cNvSpPr txBox="1"/>
          <p:nvPr/>
        </p:nvSpPr>
        <p:spPr>
          <a:xfrm>
            <a:off x="2453440" y="218284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8" name="CuadroTexto 157"/>
          <p:cNvSpPr txBox="1"/>
          <p:nvPr/>
        </p:nvSpPr>
        <p:spPr>
          <a:xfrm>
            <a:off x="3754720" y="216161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59" name="CuadroTexto 158"/>
          <p:cNvSpPr txBox="1"/>
          <p:nvPr/>
        </p:nvSpPr>
        <p:spPr>
          <a:xfrm>
            <a:off x="5377237" y="216161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0" name="Conector recto 159"/>
          <p:cNvCxnSpPr/>
          <p:nvPr/>
        </p:nvCxnSpPr>
        <p:spPr>
          <a:xfrm>
            <a:off x="969413" y="27819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>
            <a:off x="2100045" y="25105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>
            <a:off x="3497692" y="25153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>
            <a:off x="4648832" y="25024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uadroTexto 163"/>
          <p:cNvSpPr txBox="1"/>
          <p:nvPr/>
        </p:nvSpPr>
        <p:spPr>
          <a:xfrm>
            <a:off x="2463133" y="2497194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5" name="CuadroTexto 164"/>
          <p:cNvSpPr txBox="1"/>
          <p:nvPr/>
        </p:nvSpPr>
        <p:spPr>
          <a:xfrm>
            <a:off x="3764413" y="2475958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5386930" y="247595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7" name="Conector recto 166"/>
          <p:cNvCxnSpPr/>
          <p:nvPr/>
        </p:nvCxnSpPr>
        <p:spPr>
          <a:xfrm>
            <a:off x="967193" y="309852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>
            <a:off x="2097825" y="28270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3495472" y="28318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/>
          <p:cNvCxnSpPr/>
          <p:nvPr/>
        </p:nvCxnSpPr>
        <p:spPr>
          <a:xfrm>
            <a:off x="4646612" y="28189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adroTexto 170"/>
          <p:cNvSpPr txBox="1"/>
          <p:nvPr/>
        </p:nvSpPr>
        <p:spPr>
          <a:xfrm>
            <a:off x="2460914" y="2813746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2" name="CuadroTexto 171"/>
          <p:cNvSpPr txBox="1"/>
          <p:nvPr/>
        </p:nvSpPr>
        <p:spPr>
          <a:xfrm>
            <a:off x="3762193" y="2792510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5384710" y="279251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4" name="Conector recto 173"/>
          <p:cNvCxnSpPr/>
          <p:nvPr/>
        </p:nvCxnSpPr>
        <p:spPr>
          <a:xfrm>
            <a:off x="967193" y="346149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uadroTexto 174"/>
          <p:cNvSpPr txBox="1"/>
          <p:nvPr/>
        </p:nvSpPr>
        <p:spPr>
          <a:xfrm>
            <a:off x="2460914" y="3135170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6" name="CuadroTexto 175"/>
          <p:cNvSpPr txBox="1"/>
          <p:nvPr/>
        </p:nvSpPr>
        <p:spPr>
          <a:xfrm>
            <a:off x="3762193" y="3113934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7" name="CuadroTexto 176"/>
          <p:cNvSpPr txBox="1"/>
          <p:nvPr/>
        </p:nvSpPr>
        <p:spPr>
          <a:xfrm>
            <a:off x="5384710" y="311393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8" name="CuadroTexto 177"/>
          <p:cNvSpPr txBox="1"/>
          <p:nvPr/>
        </p:nvSpPr>
        <p:spPr>
          <a:xfrm>
            <a:off x="2463228" y="3504194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9" name="CuadroTexto 178"/>
          <p:cNvSpPr txBox="1"/>
          <p:nvPr/>
        </p:nvSpPr>
        <p:spPr>
          <a:xfrm>
            <a:off x="3764508" y="3482958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0" name="CuadroTexto 179"/>
          <p:cNvSpPr txBox="1"/>
          <p:nvPr/>
        </p:nvSpPr>
        <p:spPr>
          <a:xfrm>
            <a:off x="5387025" y="348295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1" name="Conector recto 180"/>
          <p:cNvCxnSpPr/>
          <p:nvPr/>
        </p:nvCxnSpPr>
        <p:spPr>
          <a:xfrm>
            <a:off x="800772" y="1807568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ángulo redondeado 181"/>
          <p:cNvSpPr/>
          <p:nvPr/>
        </p:nvSpPr>
        <p:spPr>
          <a:xfrm>
            <a:off x="268941" y="3928547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183" name="CuadroTexto 182"/>
          <p:cNvSpPr txBox="1"/>
          <p:nvPr/>
        </p:nvSpPr>
        <p:spPr>
          <a:xfrm rot="16200000">
            <a:off x="-125492" y="4795354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84" name="Conector recto 183"/>
          <p:cNvCxnSpPr/>
          <p:nvPr/>
        </p:nvCxnSpPr>
        <p:spPr>
          <a:xfrm>
            <a:off x="959720" y="425677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2104752" y="39902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ector recto 185"/>
          <p:cNvCxnSpPr/>
          <p:nvPr/>
        </p:nvCxnSpPr>
        <p:spPr>
          <a:xfrm>
            <a:off x="3502399" y="399505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>
            <a:off x="4653539" y="39821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uadroTexto 187"/>
          <p:cNvSpPr txBox="1"/>
          <p:nvPr/>
        </p:nvSpPr>
        <p:spPr>
          <a:xfrm>
            <a:off x="939214" y="397243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9" name="CuadroTexto 188"/>
          <p:cNvSpPr txBox="1"/>
          <p:nvPr/>
        </p:nvSpPr>
        <p:spPr>
          <a:xfrm>
            <a:off x="2530411" y="3971991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3909284" y="395591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377237" y="39507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4" name="Conector recto 323"/>
          <p:cNvCxnSpPr/>
          <p:nvPr/>
        </p:nvCxnSpPr>
        <p:spPr>
          <a:xfrm>
            <a:off x="969413" y="45711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ector recto 324"/>
          <p:cNvCxnSpPr/>
          <p:nvPr/>
        </p:nvCxnSpPr>
        <p:spPr>
          <a:xfrm>
            <a:off x="2100045" y="42996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ector recto 325"/>
          <p:cNvCxnSpPr/>
          <p:nvPr/>
        </p:nvCxnSpPr>
        <p:spPr>
          <a:xfrm>
            <a:off x="3497692" y="43044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ector recto 326"/>
          <p:cNvCxnSpPr/>
          <p:nvPr/>
        </p:nvCxnSpPr>
        <p:spPr>
          <a:xfrm>
            <a:off x="4648832" y="42915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CuadroTexto 327"/>
          <p:cNvSpPr txBox="1"/>
          <p:nvPr/>
        </p:nvSpPr>
        <p:spPr>
          <a:xfrm>
            <a:off x="948907" y="4286776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9" name="CuadroTexto 328"/>
          <p:cNvSpPr txBox="1"/>
          <p:nvPr/>
        </p:nvSpPr>
        <p:spPr>
          <a:xfrm>
            <a:off x="2539604" y="4294796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0" name="CuadroTexto 329"/>
          <p:cNvSpPr txBox="1"/>
          <p:nvPr/>
        </p:nvSpPr>
        <p:spPr>
          <a:xfrm>
            <a:off x="3764413" y="4265100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1" name="Conector recto 330"/>
          <p:cNvCxnSpPr/>
          <p:nvPr/>
        </p:nvCxnSpPr>
        <p:spPr>
          <a:xfrm>
            <a:off x="967193" y="48876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ector recto 331"/>
          <p:cNvCxnSpPr/>
          <p:nvPr/>
        </p:nvCxnSpPr>
        <p:spPr>
          <a:xfrm>
            <a:off x="2097825" y="46162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ector recto 332"/>
          <p:cNvCxnSpPr/>
          <p:nvPr/>
        </p:nvCxnSpPr>
        <p:spPr>
          <a:xfrm>
            <a:off x="3495472" y="46210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ector recto 333"/>
          <p:cNvCxnSpPr/>
          <p:nvPr/>
        </p:nvCxnSpPr>
        <p:spPr>
          <a:xfrm>
            <a:off x="4646612" y="46081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CuadroTexto 334"/>
          <p:cNvSpPr txBox="1"/>
          <p:nvPr/>
        </p:nvSpPr>
        <p:spPr>
          <a:xfrm>
            <a:off x="946687" y="460332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6" name="CuadroTexto 335"/>
          <p:cNvSpPr txBox="1"/>
          <p:nvPr/>
        </p:nvSpPr>
        <p:spPr>
          <a:xfrm>
            <a:off x="2460914" y="4602888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7" name="CuadroTexto 336"/>
          <p:cNvSpPr txBox="1"/>
          <p:nvPr/>
        </p:nvSpPr>
        <p:spPr>
          <a:xfrm>
            <a:off x="3762193" y="458165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8" name="Conector recto 337"/>
          <p:cNvCxnSpPr/>
          <p:nvPr/>
        </p:nvCxnSpPr>
        <p:spPr>
          <a:xfrm>
            <a:off x="967193" y="52430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CuadroTexto 338"/>
          <p:cNvSpPr txBox="1"/>
          <p:nvPr/>
        </p:nvSpPr>
        <p:spPr>
          <a:xfrm>
            <a:off x="946686" y="4927709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0" name="CuadroTexto 339"/>
          <p:cNvSpPr txBox="1"/>
          <p:nvPr/>
        </p:nvSpPr>
        <p:spPr>
          <a:xfrm>
            <a:off x="2460913" y="495311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1" name="CuadroTexto 340"/>
          <p:cNvSpPr txBox="1"/>
          <p:nvPr/>
        </p:nvSpPr>
        <p:spPr>
          <a:xfrm>
            <a:off x="3762193" y="4931876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2" name="CuadroTexto 341"/>
          <p:cNvSpPr txBox="1"/>
          <p:nvPr/>
        </p:nvSpPr>
        <p:spPr>
          <a:xfrm>
            <a:off x="947122" y="5293746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3" name="CuadroTexto 342"/>
          <p:cNvSpPr txBox="1"/>
          <p:nvPr/>
        </p:nvSpPr>
        <p:spPr>
          <a:xfrm>
            <a:off x="2463228" y="5309082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4" name="CuadroTexto 343"/>
          <p:cNvSpPr txBox="1"/>
          <p:nvPr/>
        </p:nvSpPr>
        <p:spPr>
          <a:xfrm>
            <a:off x="3764508" y="5317562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45" name="Conector recto 344"/>
          <p:cNvCxnSpPr/>
          <p:nvPr/>
        </p:nvCxnSpPr>
        <p:spPr>
          <a:xfrm>
            <a:off x="800772" y="3928549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CuadroTexto 345"/>
          <p:cNvSpPr txBox="1"/>
          <p:nvPr/>
        </p:nvSpPr>
        <p:spPr>
          <a:xfrm>
            <a:off x="915998" y="2187097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7" name="CuadroTexto 346"/>
          <p:cNvSpPr txBox="1"/>
          <p:nvPr/>
        </p:nvSpPr>
        <p:spPr>
          <a:xfrm>
            <a:off x="926034" y="252433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8" name="CuadroTexto 347"/>
          <p:cNvSpPr txBox="1"/>
          <p:nvPr/>
        </p:nvSpPr>
        <p:spPr>
          <a:xfrm>
            <a:off x="938652" y="2832606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9" name="CuadroTexto 348"/>
          <p:cNvSpPr txBox="1"/>
          <p:nvPr/>
        </p:nvSpPr>
        <p:spPr>
          <a:xfrm>
            <a:off x="944160" y="3139249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957998" y="349726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51" name="Conector recto 350"/>
          <p:cNvCxnSpPr/>
          <p:nvPr/>
        </p:nvCxnSpPr>
        <p:spPr>
          <a:xfrm>
            <a:off x="2097825" y="31564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95472" y="31612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46612" y="31484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2097825" y="35053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3495472" y="35101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4646612" y="34972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2104752" y="49759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3502399" y="49807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4653539" y="49678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2104752" y="53150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3502399" y="53198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4653539" y="53069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967193" y="55714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363"/>
          <p:cNvCxnSpPr/>
          <p:nvPr/>
        </p:nvCxnSpPr>
        <p:spPr>
          <a:xfrm>
            <a:off x="2104752" y="56597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>
            <a:off x="3502399" y="566455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365"/>
          <p:cNvCxnSpPr/>
          <p:nvPr/>
        </p:nvCxnSpPr>
        <p:spPr>
          <a:xfrm>
            <a:off x="4653539" y="56516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CuadroTexto 366"/>
          <p:cNvSpPr txBox="1"/>
          <p:nvPr/>
        </p:nvSpPr>
        <p:spPr>
          <a:xfrm>
            <a:off x="942208" y="559712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8" name="CuadroTexto 367"/>
          <p:cNvSpPr txBox="1"/>
          <p:nvPr/>
        </p:nvSpPr>
        <p:spPr>
          <a:xfrm>
            <a:off x="2458315" y="5612460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9" name="CuadroTexto 368"/>
          <p:cNvSpPr txBox="1"/>
          <p:nvPr/>
        </p:nvSpPr>
        <p:spPr>
          <a:xfrm>
            <a:off x="3759596" y="562094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0" name="CuadroTexto 369"/>
          <p:cNvSpPr txBox="1"/>
          <p:nvPr/>
        </p:nvSpPr>
        <p:spPr>
          <a:xfrm>
            <a:off x="5381901" y="43148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5391594" y="462916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5389374" y="49457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5389374" y="526714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4" name="CuadroTexto 373"/>
          <p:cNvSpPr txBox="1"/>
          <p:nvPr/>
        </p:nvSpPr>
        <p:spPr>
          <a:xfrm>
            <a:off x="5391689" y="563616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5" name="Rectángulo redondeado 374"/>
          <p:cNvSpPr/>
          <p:nvPr/>
        </p:nvSpPr>
        <p:spPr>
          <a:xfrm>
            <a:off x="268941" y="143466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6" name="CuadroTexto 375"/>
          <p:cNvSpPr txBox="1"/>
          <p:nvPr/>
        </p:nvSpPr>
        <p:spPr>
          <a:xfrm>
            <a:off x="2933548" y="144271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80" name="Rectángulo redondeado 379"/>
          <p:cNvSpPr/>
          <p:nvPr/>
        </p:nvSpPr>
        <p:spPr>
          <a:xfrm>
            <a:off x="252255" y="606761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0" name="CuadroTexto 389"/>
          <p:cNvSpPr txBox="1"/>
          <p:nvPr/>
        </p:nvSpPr>
        <p:spPr>
          <a:xfrm>
            <a:off x="5411396" y="639958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1" name="Rectángulo redondeado 390"/>
          <p:cNvSpPr/>
          <p:nvPr/>
        </p:nvSpPr>
        <p:spPr>
          <a:xfrm>
            <a:off x="269518" y="6418564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2" name="CuadroTexto 391"/>
          <p:cNvSpPr txBox="1"/>
          <p:nvPr/>
        </p:nvSpPr>
        <p:spPr>
          <a:xfrm rot="16200000">
            <a:off x="165655" y="680227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93" name="Conector recto 392"/>
          <p:cNvCxnSpPr/>
          <p:nvPr/>
        </p:nvCxnSpPr>
        <p:spPr>
          <a:xfrm>
            <a:off x="793174" y="6414192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931197" y="66621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2061829" y="64699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3459829" y="64699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>
            <a:off x="4628732" y="64699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931197" y="69189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61829" y="66991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59829" y="66991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4628732" y="66991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61829" y="69782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3459829" y="69782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ector recto 403"/>
          <p:cNvCxnSpPr/>
          <p:nvPr/>
        </p:nvCxnSpPr>
        <p:spPr>
          <a:xfrm>
            <a:off x="4628732" y="69782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927330" y="71885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2070455" y="72326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68455" y="72326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637358" y="72326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CuadroTexto 408"/>
          <p:cNvSpPr txBox="1"/>
          <p:nvPr/>
        </p:nvSpPr>
        <p:spPr>
          <a:xfrm>
            <a:off x="931228" y="6420864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936166" y="6903473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926007" y="6666541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927820" y="7188515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3" name="Rectángulo redondeado 412"/>
          <p:cNvSpPr/>
          <p:nvPr/>
        </p:nvSpPr>
        <p:spPr>
          <a:xfrm>
            <a:off x="242304" y="7555278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4" name="CuadroTexto 413"/>
          <p:cNvSpPr txBox="1"/>
          <p:nvPr/>
        </p:nvSpPr>
        <p:spPr>
          <a:xfrm rot="16200000">
            <a:off x="138441" y="7938989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15" name="Conector recto 414"/>
          <p:cNvCxnSpPr/>
          <p:nvPr/>
        </p:nvCxnSpPr>
        <p:spPr>
          <a:xfrm>
            <a:off x="765960" y="7550906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903983" y="77988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2034615" y="760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3432615" y="760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4601518" y="760661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903983" y="805566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ector recto 420"/>
          <p:cNvCxnSpPr/>
          <p:nvPr/>
        </p:nvCxnSpPr>
        <p:spPr>
          <a:xfrm>
            <a:off x="2034615" y="78358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ector recto 421"/>
          <p:cNvCxnSpPr/>
          <p:nvPr/>
        </p:nvCxnSpPr>
        <p:spPr>
          <a:xfrm>
            <a:off x="3432615" y="78358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ector recto 422"/>
          <p:cNvCxnSpPr/>
          <p:nvPr/>
        </p:nvCxnSpPr>
        <p:spPr>
          <a:xfrm>
            <a:off x="4601518" y="78358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ector recto 423"/>
          <p:cNvCxnSpPr/>
          <p:nvPr/>
        </p:nvCxnSpPr>
        <p:spPr>
          <a:xfrm>
            <a:off x="2034615" y="8114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ector recto 424"/>
          <p:cNvCxnSpPr/>
          <p:nvPr/>
        </p:nvCxnSpPr>
        <p:spPr>
          <a:xfrm>
            <a:off x="3432615" y="8114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ector recto 425"/>
          <p:cNvCxnSpPr/>
          <p:nvPr/>
        </p:nvCxnSpPr>
        <p:spPr>
          <a:xfrm>
            <a:off x="4601518" y="8114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Conector recto 426"/>
          <p:cNvCxnSpPr/>
          <p:nvPr/>
        </p:nvCxnSpPr>
        <p:spPr>
          <a:xfrm>
            <a:off x="900116" y="83252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Conector recto 427"/>
          <p:cNvCxnSpPr/>
          <p:nvPr/>
        </p:nvCxnSpPr>
        <p:spPr>
          <a:xfrm>
            <a:off x="2043241" y="83693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Conector recto 428"/>
          <p:cNvCxnSpPr/>
          <p:nvPr/>
        </p:nvCxnSpPr>
        <p:spPr>
          <a:xfrm>
            <a:off x="3441241" y="83693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/>
          <p:nvPr/>
        </p:nvCxnSpPr>
        <p:spPr>
          <a:xfrm>
            <a:off x="4610144" y="836935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CuadroTexto 430"/>
          <p:cNvSpPr txBox="1"/>
          <p:nvPr/>
        </p:nvSpPr>
        <p:spPr>
          <a:xfrm>
            <a:off x="904014" y="7557578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2" name="CuadroTexto 431"/>
          <p:cNvSpPr txBox="1"/>
          <p:nvPr/>
        </p:nvSpPr>
        <p:spPr>
          <a:xfrm>
            <a:off x="908952" y="8040187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3" name="CuadroTexto 432"/>
          <p:cNvSpPr txBox="1"/>
          <p:nvPr/>
        </p:nvSpPr>
        <p:spPr>
          <a:xfrm>
            <a:off x="898793" y="7803255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4" name="CuadroTexto 433"/>
          <p:cNvSpPr txBox="1"/>
          <p:nvPr/>
        </p:nvSpPr>
        <p:spPr>
          <a:xfrm>
            <a:off x="900606" y="8325229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5" name="Rectángulo redondeado 434"/>
          <p:cNvSpPr/>
          <p:nvPr/>
        </p:nvSpPr>
        <p:spPr>
          <a:xfrm>
            <a:off x="239478" y="8726237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6" name="CuadroTexto 435"/>
          <p:cNvSpPr txBox="1"/>
          <p:nvPr/>
        </p:nvSpPr>
        <p:spPr>
          <a:xfrm rot="16200000">
            <a:off x="130004" y="9109948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37" name="Conector recto 436"/>
          <p:cNvCxnSpPr/>
          <p:nvPr/>
        </p:nvCxnSpPr>
        <p:spPr>
          <a:xfrm>
            <a:off x="763134" y="8721865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Conector recto 437"/>
          <p:cNvCxnSpPr/>
          <p:nvPr/>
        </p:nvCxnSpPr>
        <p:spPr>
          <a:xfrm>
            <a:off x="901157" y="896984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Conector recto 438"/>
          <p:cNvCxnSpPr/>
          <p:nvPr/>
        </p:nvCxnSpPr>
        <p:spPr>
          <a:xfrm>
            <a:off x="2031789" y="87775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ector recto 439"/>
          <p:cNvCxnSpPr/>
          <p:nvPr/>
        </p:nvCxnSpPr>
        <p:spPr>
          <a:xfrm>
            <a:off x="3429789" y="87775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Conector recto 440"/>
          <p:cNvCxnSpPr/>
          <p:nvPr/>
        </p:nvCxnSpPr>
        <p:spPr>
          <a:xfrm>
            <a:off x="4598692" y="87775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901157" y="92266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>
            <a:off x="2031789" y="9006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ector recto 443"/>
          <p:cNvCxnSpPr/>
          <p:nvPr/>
        </p:nvCxnSpPr>
        <p:spPr>
          <a:xfrm>
            <a:off x="3429789" y="9006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ector recto 444"/>
          <p:cNvCxnSpPr/>
          <p:nvPr/>
        </p:nvCxnSpPr>
        <p:spPr>
          <a:xfrm>
            <a:off x="4598692" y="900677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ector recto 445"/>
          <p:cNvCxnSpPr/>
          <p:nvPr/>
        </p:nvCxnSpPr>
        <p:spPr>
          <a:xfrm>
            <a:off x="2031789" y="92858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Conector recto 446"/>
          <p:cNvCxnSpPr/>
          <p:nvPr/>
        </p:nvCxnSpPr>
        <p:spPr>
          <a:xfrm>
            <a:off x="3429789" y="92858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ector recto 447"/>
          <p:cNvCxnSpPr/>
          <p:nvPr/>
        </p:nvCxnSpPr>
        <p:spPr>
          <a:xfrm>
            <a:off x="4598692" y="92858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ector recto 448"/>
          <p:cNvCxnSpPr/>
          <p:nvPr/>
        </p:nvCxnSpPr>
        <p:spPr>
          <a:xfrm>
            <a:off x="897290" y="949618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recto 449"/>
          <p:cNvCxnSpPr/>
          <p:nvPr/>
        </p:nvCxnSpPr>
        <p:spPr>
          <a:xfrm>
            <a:off x="2040415" y="95403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ector recto 450"/>
          <p:cNvCxnSpPr/>
          <p:nvPr/>
        </p:nvCxnSpPr>
        <p:spPr>
          <a:xfrm>
            <a:off x="3438415" y="95403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ector recto 451"/>
          <p:cNvCxnSpPr/>
          <p:nvPr/>
        </p:nvCxnSpPr>
        <p:spPr>
          <a:xfrm>
            <a:off x="4607318" y="95403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CuadroTexto 452"/>
          <p:cNvSpPr txBox="1"/>
          <p:nvPr/>
        </p:nvSpPr>
        <p:spPr>
          <a:xfrm>
            <a:off x="901188" y="872853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906126" y="9211146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895967" y="8974214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897780" y="9496188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400488" y="667285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CuadroTexto 460"/>
          <p:cNvSpPr txBox="1"/>
          <p:nvPr/>
        </p:nvSpPr>
        <p:spPr>
          <a:xfrm>
            <a:off x="5406217" y="696336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/>
          <p:cNvSpPr txBox="1"/>
          <p:nvPr/>
        </p:nvSpPr>
        <p:spPr>
          <a:xfrm>
            <a:off x="5445747" y="754277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3" name="CuadroTexto 462"/>
          <p:cNvSpPr txBox="1"/>
          <p:nvPr/>
        </p:nvSpPr>
        <p:spPr>
          <a:xfrm>
            <a:off x="5434839" y="781605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4" name="CuadroTexto 463"/>
          <p:cNvSpPr txBox="1"/>
          <p:nvPr/>
        </p:nvSpPr>
        <p:spPr>
          <a:xfrm>
            <a:off x="5440568" y="810655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5" name="CuadroTexto 464"/>
          <p:cNvSpPr txBox="1"/>
          <p:nvPr/>
        </p:nvSpPr>
        <p:spPr>
          <a:xfrm>
            <a:off x="5448144" y="872952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6" name="CuadroTexto 465"/>
          <p:cNvSpPr txBox="1"/>
          <p:nvPr/>
        </p:nvSpPr>
        <p:spPr>
          <a:xfrm>
            <a:off x="5437236" y="900279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7" name="CuadroTexto 466"/>
          <p:cNvSpPr txBox="1"/>
          <p:nvPr/>
        </p:nvSpPr>
        <p:spPr>
          <a:xfrm>
            <a:off x="5442965" y="929329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/>
          <p:cNvSpPr txBox="1"/>
          <p:nvPr/>
        </p:nvSpPr>
        <p:spPr>
          <a:xfrm>
            <a:off x="5456373" y="9530220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/>
          <p:cNvSpPr txBox="1"/>
          <p:nvPr/>
        </p:nvSpPr>
        <p:spPr>
          <a:xfrm>
            <a:off x="5415016" y="7179899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9" name="CuadroTexto 478"/>
          <p:cNvSpPr txBox="1"/>
          <p:nvPr/>
        </p:nvSpPr>
        <p:spPr>
          <a:xfrm>
            <a:off x="5435754" y="8382417"/>
            <a:ext cx="391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2845467" y="6011681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81" name="CuadroTexto 480"/>
          <p:cNvSpPr txBox="1"/>
          <p:nvPr/>
        </p:nvSpPr>
        <p:spPr>
          <a:xfrm>
            <a:off x="2469984" y="6423407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/>
          <p:cNvSpPr txBox="1"/>
          <p:nvPr/>
        </p:nvSpPr>
        <p:spPr>
          <a:xfrm>
            <a:off x="3812621" y="6400273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2478653" y="6666541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3812621" y="665280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2522450" y="6910624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6" name="CuadroTexto 485"/>
          <p:cNvSpPr txBox="1"/>
          <p:nvPr/>
        </p:nvSpPr>
        <p:spPr>
          <a:xfrm>
            <a:off x="3821289" y="6924477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7" name="CuadroTexto 486"/>
          <p:cNvSpPr txBox="1"/>
          <p:nvPr/>
        </p:nvSpPr>
        <p:spPr>
          <a:xfrm>
            <a:off x="2537249" y="7164061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8" name="CuadroTexto 487"/>
          <p:cNvSpPr txBox="1"/>
          <p:nvPr/>
        </p:nvSpPr>
        <p:spPr>
          <a:xfrm>
            <a:off x="3851736" y="7185391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9" name="CuadroTexto 488"/>
          <p:cNvSpPr txBox="1"/>
          <p:nvPr/>
        </p:nvSpPr>
        <p:spPr>
          <a:xfrm>
            <a:off x="2568600" y="7565226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3865790" y="7559074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2549364" y="783248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3886539" y="7812990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2576420" y="8052798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3865790" y="806690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2561083" y="834834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3834113" y="8319529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3872750" y="8739814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2" name="CuadroTexto 501"/>
          <p:cNvSpPr txBox="1"/>
          <p:nvPr/>
        </p:nvSpPr>
        <p:spPr>
          <a:xfrm>
            <a:off x="3889429" y="8976591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3" name="CuadroTexto 502"/>
          <p:cNvSpPr txBox="1"/>
          <p:nvPr/>
        </p:nvSpPr>
        <p:spPr>
          <a:xfrm>
            <a:off x="3881387" y="9246823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4" name="CuadroTexto 503"/>
          <p:cNvSpPr txBox="1"/>
          <p:nvPr/>
        </p:nvSpPr>
        <p:spPr>
          <a:xfrm>
            <a:off x="3881387" y="9509756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5" name="CuadroTexto 504"/>
          <p:cNvSpPr txBox="1"/>
          <p:nvPr/>
        </p:nvSpPr>
        <p:spPr>
          <a:xfrm>
            <a:off x="2565200" y="8742703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2556665" y="8976591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2574950" y="9256712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2556665" y="953453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549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18" name="Rectángulo redondeado 217"/>
          <p:cNvSpPr/>
          <p:nvPr/>
        </p:nvSpPr>
        <p:spPr>
          <a:xfrm>
            <a:off x="268941" y="144049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" name="CuadroTexto 218"/>
          <p:cNvSpPr txBox="1"/>
          <p:nvPr/>
        </p:nvSpPr>
        <p:spPr>
          <a:xfrm>
            <a:off x="2914196" y="1413230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20" name="Rectángulo redondeado 219"/>
          <p:cNvSpPr/>
          <p:nvPr/>
        </p:nvSpPr>
        <p:spPr>
          <a:xfrm>
            <a:off x="250654" y="1761940"/>
            <a:ext cx="6416488" cy="171880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CuadroTexto 220"/>
          <p:cNvSpPr txBox="1"/>
          <p:nvPr/>
        </p:nvSpPr>
        <p:spPr>
          <a:xfrm rot="16200000">
            <a:off x="149571" y="2511479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22" name="Conector recto 221"/>
          <p:cNvCxnSpPr/>
          <p:nvPr/>
        </p:nvCxnSpPr>
        <p:spPr>
          <a:xfrm>
            <a:off x="792596" y="1761942"/>
            <a:ext cx="0" cy="171880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930619" y="20847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2061251" y="181327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3458898" y="18180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4610038" y="18052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CuadroTexto 226"/>
          <p:cNvSpPr txBox="1"/>
          <p:nvPr/>
        </p:nvSpPr>
        <p:spPr>
          <a:xfrm>
            <a:off x="910113" y="1800404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8" name="CuadroTexto 227"/>
          <p:cNvSpPr txBox="1"/>
          <p:nvPr/>
        </p:nvSpPr>
        <p:spPr>
          <a:xfrm>
            <a:off x="2452861" y="1799539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9" name="CuadroTexto 228"/>
          <p:cNvSpPr txBox="1"/>
          <p:nvPr/>
        </p:nvSpPr>
        <p:spPr>
          <a:xfrm>
            <a:off x="3881384" y="178795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0" name="CuadroTexto 229"/>
          <p:cNvSpPr txBox="1"/>
          <p:nvPr/>
        </p:nvSpPr>
        <p:spPr>
          <a:xfrm>
            <a:off x="5365095" y="1780224"/>
            <a:ext cx="4491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1" name="Conector recto 230"/>
          <p:cNvCxnSpPr/>
          <p:nvPr/>
        </p:nvCxnSpPr>
        <p:spPr>
          <a:xfrm>
            <a:off x="941433" y="24220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2072065" y="21505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3469712" y="21553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4620852" y="21424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CuadroTexto 234"/>
          <p:cNvSpPr txBox="1"/>
          <p:nvPr/>
        </p:nvSpPr>
        <p:spPr>
          <a:xfrm>
            <a:off x="920926" y="213766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6" name="CuadroTexto 235"/>
          <p:cNvSpPr txBox="1"/>
          <p:nvPr/>
        </p:nvSpPr>
        <p:spPr>
          <a:xfrm>
            <a:off x="2435153" y="2137222"/>
            <a:ext cx="5902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7" name="CuadroTexto 236"/>
          <p:cNvSpPr txBox="1"/>
          <p:nvPr/>
        </p:nvSpPr>
        <p:spPr>
          <a:xfrm>
            <a:off x="5358950" y="211598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8" name="Conector recto 237"/>
          <p:cNvCxnSpPr/>
          <p:nvPr/>
        </p:nvCxnSpPr>
        <p:spPr>
          <a:xfrm>
            <a:off x="951126" y="27363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2081758" y="24648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3479405" y="24696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4630545" y="245681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uadroTexto 241"/>
          <p:cNvSpPr txBox="1"/>
          <p:nvPr/>
        </p:nvSpPr>
        <p:spPr>
          <a:xfrm>
            <a:off x="930620" y="245200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2444847" y="2451567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4" name="Conector recto 243"/>
          <p:cNvCxnSpPr/>
          <p:nvPr/>
        </p:nvCxnSpPr>
        <p:spPr>
          <a:xfrm>
            <a:off x="948906" y="30528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 recto 244"/>
          <p:cNvCxnSpPr/>
          <p:nvPr/>
        </p:nvCxnSpPr>
        <p:spPr>
          <a:xfrm>
            <a:off x="2079538" y="278143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3477185" y="278624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4628325" y="27733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CuadroTexto 247"/>
          <p:cNvSpPr txBox="1"/>
          <p:nvPr/>
        </p:nvSpPr>
        <p:spPr>
          <a:xfrm>
            <a:off x="928400" y="276855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2442627" y="276811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CuadroTexto 249"/>
          <p:cNvSpPr txBox="1"/>
          <p:nvPr/>
        </p:nvSpPr>
        <p:spPr>
          <a:xfrm>
            <a:off x="928400" y="3057781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251" name="CuadroTexto 250"/>
          <p:cNvSpPr txBox="1"/>
          <p:nvPr/>
        </p:nvSpPr>
        <p:spPr>
          <a:xfrm>
            <a:off x="2435154" y="3066823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3" name="CuadroTexto 252"/>
          <p:cNvSpPr txBox="1"/>
          <p:nvPr/>
        </p:nvSpPr>
        <p:spPr>
          <a:xfrm>
            <a:off x="3809629" y="3074104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4" name="Conector recto 253"/>
          <p:cNvCxnSpPr/>
          <p:nvPr/>
        </p:nvCxnSpPr>
        <p:spPr>
          <a:xfrm>
            <a:off x="2079538" y="31005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3477185" y="31054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4628325" y="309253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CuadroTexto 256"/>
          <p:cNvSpPr txBox="1"/>
          <p:nvPr/>
        </p:nvSpPr>
        <p:spPr>
          <a:xfrm>
            <a:off x="3903701" y="212218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8" name="CuadroTexto 257"/>
          <p:cNvSpPr txBox="1"/>
          <p:nvPr/>
        </p:nvSpPr>
        <p:spPr>
          <a:xfrm>
            <a:off x="5363968" y="242393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9" name="CuadroTexto 258"/>
          <p:cNvSpPr txBox="1"/>
          <p:nvPr/>
        </p:nvSpPr>
        <p:spPr>
          <a:xfrm>
            <a:off x="5357823" y="275969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0" name="CuadroTexto 259"/>
          <p:cNvSpPr txBox="1"/>
          <p:nvPr/>
        </p:nvSpPr>
        <p:spPr>
          <a:xfrm>
            <a:off x="5371240" y="307962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1" name="CuadroTexto 260"/>
          <p:cNvSpPr txBox="1"/>
          <p:nvPr/>
        </p:nvSpPr>
        <p:spPr>
          <a:xfrm>
            <a:off x="3896280" y="241395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2" name="CuadroTexto 261"/>
          <p:cNvSpPr txBox="1"/>
          <p:nvPr/>
        </p:nvSpPr>
        <p:spPr>
          <a:xfrm>
            <a:off x="3827042" y="2757386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63" name="Rectángulo redondeado 262"/>
          <p:cNvSpPr/>
          <p:nvPr/>
        </p:nvSpPr>
        <p:spPr>
          <a:xfrm>
            <a:off x="232367" y="3658654"/>
            <a:ext cx="6416488" cy="135455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4" name="CuadroTexto 263"/>
          <p:cNvSpPr txBox="1"/>
          <p:nvPr/>
        </p:nvSpPr>
        <p:spPr>
          <a:xfrm rot="16200000">
            <a:off x="131569" y="4197148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65" name="Conector recto 264"/>
          <p:cNvCxnSpPr/>
          <p:nvPr/>
        </p:nvCxnSpPr>
        <p:spPr>
          <a:xfrm>
            <a:off x="774309" y="3658656"/>
            <a:ext cx="0" cy="1354551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912332" y="398145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2042964" y="37099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3440611" y="371480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4591751" y="370193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923146" y="43187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2053778" y="404724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3451425" y="405206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4602565" y="403918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928347" y="374162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2442574" y="3741185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5366371" y="371994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77" name="Conector recto 276"/>
          <p:cNvCxnSpPr/>
          <p:nvPr/>
        </p:nvCxnSpPr>
        <p:spPr>
          <a:xfrm>
            <a:off x="932839" y="463306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2063471" y="436159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3461118" y="43664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4612258" y="435353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CuadroTexto 280"/>
          <p:cNvSpPr txBox="1"/>
          <p:nvPr/>
        </p:nvSpPr>
        <p:spPr>
          <a:xfrm>
            <a:off x="938041" y="4055970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CuadroTexto 281"/>
          <p:cNvSpPr txBox="1"/>
          <p:nvPr/>
        </p:nvSpPr>
        <p:spPr>
          <a:xfrm>
            <a:off x="2452267" y="4055530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83" name="Conector recto 282"/>
          <p:cNvCxnSpPr/>
          <p:nvPr/>
        </p:nvCxnSpPr>
        <p:spPr>
          <a:xfrm>
            <a:off x="2061251" y="46781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3458898" y="46829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4610038" y="46700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uadroTexto 285"/>
          <p:cNvSpPr txBox="1"/>
          <p:nvPr/>
        </p:nvSpPr>
        <p:spPr>
          <a:xfrm>
            <a:off x="935821" y="4372522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7" name="CuadroTexto 286"/>
          <p:cNvSpPr txBox="1"/>
          <p:nvPr/>
        </p:nvSpPr>
        <p:spPr>
          <a:xfrm>
            <a:off x="2450048" y="4372082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935821" y="4661744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289" name="CuadroTexto 288"/>
          <p:cNvSpPr txBox="1"/>
          <p:nvPr/>
        </p:nvSpPr>
        <p:spPr>
          <a:xfrm>
            <a:off x="2442575" y="467078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3817050" y="4678067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3911122" y="37261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5371389" y="402789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5365244" y="436365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5378661" y="468358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3817768" y="4009571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3834463" y="4361349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Rectángulo redondeado 296"/>
          <p:cNvSpPr/>
          <p:nvPr/>
        </p:nvSpPr>
        <p:spPr>
          <a:xfrm>
            <a:off x="224639" y="5175961"/>
            <a:ext cx="6416488" cy="135455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8" name="CuadroTexto 297"/>
          <p:cNvSpPr txBox="1"/>
          <p:nvPr/>
        </p:nvSpPr>
        <p:spPr>
          <a:xfrm rot="16200000">
            <a:off x="119835" y="571445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99" name="Conector recto 298"/>
          <p:cNvCxnSpPr/>
          <p:nvPr/>
        </p:nvCxnSpPr>
        <p:spPr>
          <a:xfrm>
            <a:off x="766581" y="5175963"/>
            <a:ext cx="0" cy="1354551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904604" y="549876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2035236" y="52272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3432883" y="523211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4584023" y="52192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915418" y="58360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2046050" y="55645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3443697" y="55693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4594837" y="555649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CuadroTexto 307"/>
          <p:cNvSpPr txBox="1"/>
          <p:nvPr/>
        </p:nvSpPr>
        <p:spPr>
          <a:xfrm>
            <a:off x="920619" y="525893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2434846" y="5258492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5358643" y="523725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11" name="Conector recto 310"/>
          <p:cNvCxnSpPr/>
          <p:nvPr/>
        </p:nvCxnSpPr>
        <p:spPr>
          <a:xfrm>
            <a:off x="925111" y="61503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 recto 311"/>
          <p:cNvCxnSpPr/>
          <p:nvPr/>
        </p:nvCxnSpPr>
        <p:spPr>
          <a:xfrm>
            <a:off x="2055743" y="58789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ector recto 312"/>
          <p:cNvCxnSpPr/>
          <p:nvPr/>
        </p:nvCxnSpPr>
        <p:spPr>
          <a:xfrm>
            <a:off x="3453390" y="58837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ector recto 313"/>
          <p:cNvCxnSpPr/>
          <p:nvPr/>
        </p:nvCxnSpPr>
        <p:spPr>
          <a:xfrm>
            <a:off x="4604530" y="58708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CuadroTexto 314"/>
          <p:cNvSpPr txBox="1"/>
          <p:nvPr/>
        </p:nvSpPr>
        <p:spPr>
          <a:xfrm>
            <a:off x="930313" y="557327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2444540" y="5572837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17" name="Conector recto 316"/>
          <p:cNvCxnSpPr/>
          <p:nvPr/>
        </p:nvCxnSpPr>
        <p:spPr>
          <a:xfrm>
            <a:off x="2053523" y="61954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 recto 317"/>
          <p:cNvCxnSpPr/>
          <p:nvPr/>
        </p:nvCxnSpPr>
        <p:spPr>
          <a:xfrm>
            <a:off x="3451170" y="62002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ector recto 318"/>
          <p:cNvCxnSpPr/>
          <p:nvPr/>
        </p:nvCxnSpPr>
        <p:spPr>
          <a:xfrm>
            <a:off x="4602310" y="618739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CuadroTexto 319"/>
          <p:cNvSpPr txBox="1"/>
          <p:nvPr/>
        </p:nvSpPr>
        <p:spPr>
          <a:xfrm>
            <a:off x="928093" y="58898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2442319" y="588938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7" name="CuadroTexto 376"/>
          <p:cNvSpPr txBox="1"/>
          <p:nvPr/>
        </p:nvSpPr>
        <p:spPr>
          <a:xfrm>
            <a:off x="928093" y="6179051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378" name="CuadroTexto 377"/>
          <p:cNvSpPr txBox="1"/>
          <p:nvPr/>
        </p:nvSpPr>
        <p:spPr>
          <a:xfrm>
            <a:off x="2434846" y="6188093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9" name="CuadroTexto 378"/>
          <p:cNvSpPr txBox="1"/>
          <p:nvPr/>
        </p:nvSpPr>
        <p:spPr>
          <a:xfrm>
            <a:off x="3809322" y="619537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1" name="CuadroTexto 380"/>
          <p:cNvSpPr txBox="1"/>
          <p:nvPr/>
        </p:nvSpPr>
        <p:spPr>
          <a:xfrm>
            <a:off x="3768920" y="5242750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2" name="CuadroTexto 381"/>
          <p:cNvSpPr txBox="1"/>
          <p:nvPr/>
        </p:nvSpPr>
        <p:spPr>
          <a:xfrm>
            <a:off x="5363661" y="554520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5357516" y="588096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5370933" y="620089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3810040" y="5526878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6" name="CuadroTexto 385"/>
          <p:cNvSpPr txBox="1"/>
          <p:nvPr/>
        </p:nvSpPr>
        <p:spPr>
          <a:xfrm>
            <a:off x="3826736" y="5878656"/>
            <a:ext cx="5918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Rectángulo redondeado 386"/>
          <p:cNvSpPr/>
          <p:nvPr/>
        </p:nvSpPr>
        <p:spPr>
          <a:xfrm>
            <a:off x="242926" y="6716748"/>
            <a:ext cx="6416488" cy="135455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8" name="CuadroTexto 387"/>
          <p:cNvSpPr txBox="1"/>
          <p:nvPr/>
        </p:nvSpPr>
        <p:spPr>
          <a:xfrm rot="16200000">
            <a:off x="132511" y="725524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89" name="Conector recto 388"/>
          <p:cNvCxnSpPr/>
          <p:nvPr/>
        </p:nvCxnSpPr>
        <p:spPr>
          <a:xfrm>
            <a:off x="784868" y="6716750"/>
            <a:ext cx="0" cy="1354551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ector recto 456"/>
          <p:cNvCxnSpPr/>
          <p:nvPr/>
        </p:nvCxnSpPr>
        <p:spPr>
          <a:xfrm>
            <a:off x="922891" y="70395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ector recto 457"/>
          <p:cNvCxnSpPr/>
          <p:nvPr/>
        </p:nvCxnSpPr>
        <p:spPr>
          <a:xfrm>
            <a:off x="2053523" y="67680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ector recto 458"/>
          <p:cNvCxnSpPr/>
          <p:nvPr/>
        </p:nvCxnSpPr>
        <p:spPr>
          <a:xfrm>
            <a:off x="3451170" y="677289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4602310" y="67600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933705" y="737681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2064337" y="71053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3461984" y="71101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4613124" y="709728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CuadroTexto 472"/>
          <p:cNvSpPr txBox="1"/>
          <p:nvPr/>
        </p:nvSpPr>
        <p:spPr>
          <a:xfrm>
            <a:off x="938906" y="679971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4" name="CuadroTexto 473"/>
          <p:cNvSpPr txBox="1"/>
          <p:nvPr/>
        </p:nvSpPr>
        <p:spPr>
          <a:xfrm>
            <a:off x="2453133" y="6799279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/>
          <p:cNvSpPr txBox="1"/>
          <p:nvPr/>
        </p:nvSpPr>
        <p:spPr>
          <a:xfrm>
            <a:off x="5376930" y="677804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77" name="Conector recto 476"/>
          <p:cNvCxnSpPr/>
          <p:nvPr/>
        </p:nvCxnSpPr>
        <p:spPr>
          <a:xfrm>
            <a:off x="943398" y="76911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ector recto 496"/>
          <p:cNvCxnSpPr/>
          <p:nvPr/>
        </p:nvCxnSpPr>
        <p:spPr>
          <a:xfrm>
            <a:off x="2074030" y="74196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/>
          <p:nvPr/>
        </p:nvCxnSpPr>
        <p:spPr>
          <a:xfrm>
            <a:off x="3471677" y="742450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ector recto 498"/>
          <p:cNvCxnSpPr/>
          <p:nvPr/>
        </p:nvCxnSpPr>
        <p:spPr>
          <a:xfrm>
            <a:off x="4622817" y="741162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0" name="CuadroTexto 499"/>
          <p:cNvSpPr txBox="1"/>
          <p:nvPr/>
        </p:nvSpPr>
        <p:spPr>
          <a:xfrm>
            <a:off x="948600" y="711406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CuadroTexto 508"/>
          <p:cNvSpPr txBox="1"/>
          <p:nvPr/>
        </p:nvSpPr>
        <p:spPr>
          <a:xfrm>
            <a:off x="2462826" y="711362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10" name="Conector recto 509"/>
          <p:cNvCxnSpPr/>
          <p:nvPr/>
        </p:nvCxnSpPr>
        <p:spPr>
          <a:xfrm>
            <a:off x="2071810" y="77362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ector recto 510"/>
          <p:cNvCxnSpPr/>
          <p:nvPr/>
        </p:nvCxnSpPr>
        <p:spPr>
          <a:xfrm>
            <a:off x="3469457" y="77410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ector recto 511"/>
          <p:cNvCxnSpPr/>
          <p:nvPr/>
        </p:nvCxnSpPr>
        <p:spPr>
          <a:xfrm>
            <a:off x="4620597" y="77281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" name="CuadroTexto 512"/>
          <p:cNvSpPr txBox="1"/>
          <p:nvPr/>
        </p:nvSpPr>
        <p:spPr>
          <a:xfrm>
            <a:off x="946380" y="7430616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4" name="CuadroTexto 513"/>
          <p:cNvSpPr txBox="1"/>
          <p:nvPr/>
        </p:nvSpPr>
        <p:spPr>
          <a:xfrm>
            <a:off x="2460607" y="7430176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946380" y="7719838"/>
            <a:ext cx="9188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 </a:t>
            </a:r>
          </a:p>
        </p:txBody>
      </p:sp>
      <p:sp>
        <p:nvSpPr>
          <p:cNvPr id="516" name="CuadroTexto 515"/>
          <p:cNvSpPr txBox="1"/>
          <p:nvPr/>
        </p:nvSpPr>
        <p:spPr>
          <a:xfrm>
            <a:off x="2453133" y="7728880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CuadroTexto 516"/>
          <p:cNvSpPr txBox="1"/>
          <p:nvPr/>
        </p:nvSpPr>
        <p:spPr>
          <a:xfrm>
            <a:off x="3827610" y="773616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8" name="CuadroTexto 517"/>
          <p:cNvSpPr txBox="1"/>
          <p:nvPr/>
        </p:nvSpPr>
        <p:spPr>
          <a:xfrm>
            <a:off x="3794914" y="676801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9" name="CuadroTexto 518"/>
          <p:cNvSpPr txBox="1"/>
          <p:nvPr/>
        </p:nvSpPr>
        <p:spPr>
          <a:xfrm>
            <a:off x="5381948" y="708598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0" name="CuadroTexto 519"/>
          <p:cNvSpPr txBox="1"/>
          <p:nvPr/>
        </p:nvSpPr>
        <p:spPr>
          <a:xfrm>
            <a:off x="5375803" y="742175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5389220" y="774167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3828327" y="7067665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3845022" y="7419443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38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158" name="Rectángulo redondeado 157"/>
          <p:cNvSpPr/>
          <p:nvPr/>
        </p:nvSpPr>
        <p:spPr>
          <a:xfrm>
            <a:off x="268941" y="1815433"/>
            <a:ext cx="6416488" cy="198799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CuadroTexto 158"/>
          <p:cNvSpPr txBox="1"/>
          <p:nvPr/>
        </p:nvSpPr>
        <p:spPr>
          <a:xfrm rot="16200000">
            <a:off x="-119880" y="2789622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60" name="Conector recto 159"/>
          <p:cNvCxnSpPr/>
          <p:nvPr/>
        </p:nvCxnSpPr>
        <p:spPr>
          <a:xfrm>
            <a:off x="948906" y="21382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>
            <a:off x="2079538" y="18667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>
            <a:off x="3477185" y="187158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>
            <a:off x="4628325" y="185870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CuadroTexto 163"/>
          <p:cNvSpPr txBox="1"/>
          <p:nvPr/>
        </p:nvSpPr>
        <p:spPr>
          <a:xfrm>
            <a:off x="928400" y="1853896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5" name="CuadroTexto 164"/>
          <p:cNvSpPr txBox="1"/>
          <p:nvPr/>
        </p:nvSpPr>
        <p:spPr>
          <a:xfrm>
            <a:off x="2471149" y="1853031"/>
            <a:ext cx="5565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2,750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6" name="CuadroTexto 165"/>
          <p:cNvSpPr txBox="1"/>
          <p:nvPr/>
        </p:nvSpPr>
        <p:spPr>
          <a:xfrm>
            <a:off x="3898569" y="185186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67" name="CuadroTexto 166"/>
          <p:cNvSpPr txBox="1"/>
          <p:nvPr/>
        </p:nvSpPr>
        <p:spPr>
          <a:xfrm>
            <a:off x="5366423" y="18322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68" name="Conector recto 167"/>
          <p:cNvCxnSpPr/>
          <p:nvPr/>
        </p:nvCxnSpPr>
        <p:spPr>
          <a:xfrm>
            <a:off x="959720" y="24754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2090352" y="22040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169"/>
          <p:cNvCxnSpPr/>
          <p:nvPr/>
        </p:nvCxnSpPr>
        <p:spPr>
          <a:xfrm>
            <a:off x="3487999" y="22088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cto 170"/>
          <p:cNvCxnSpPr/>
          <p:nvPr/>
        </p:nvCxnSpPr>
        <p:spPr>
          <a:xfrm>
            <a:off x="4639139" y="21959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CuadroTexto 171"/>
          <p:cNvSpPr txBox="1"/>
          <p:nvPr/>
        </p:nvSpPr>
        <p:spPr>
          <a:xfrm>
            <a:off x="2453441" y="219071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3" name="CuadroTexto 172"/>
          <p:cNvSpPr txBox="1"/>
          <p:nvPr/>
        </p:nvSpPr>
        <p:spPr>
          <a:xfrm>
            <a:off x="5377237" y="216947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74" name="Conector recto 173"/>
          <p:cNvCxnSpPr/>
          <p:nvPr/>
        </p:nvCxnSpPr>
        <p:spPr>
          <a:xfrm>
            <a:off x="969413" y="27898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ector recto 174"/>
          <p:cNvCxnSpPr/>
          <p:nvPr/>
        </p:nvCxnSpPr>
        <p:spPr>
          <a:xfrm>
            <a:off x="2100045" y="251837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3497692" y="25231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/>
          <p:cNvCxnSpPr/>
          <p:nvPr/>
        </p:nvCxnSpPr>
        <p:spPr>
          <a:xfrm>
            <a:off x="4648832" y="25103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CuadroTexto 177"/>
          <p:cNvSpPr txBox="1"/>
          <p:nvPr/>
        </p:nvSpPr>
        <p:spPr>
          <a:xfrm>
            <a:off x="2463134" y="250505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79" name="CuadroTexto 178"/>
          <p:cNvSpPr txBox="1"/>
          <p:nvPr/>
        </p:nvSpPr>
        <p:spPr>
          <a:xfrm>
            <a:off x="5386930" y="24838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0" name="Conector recto 179"/>
          <p:cNvCxnSpPr/>
          <p:nvPr/>
        </p:nvCxnSpPr>
        <p:spPr>
          <a:xfrm>
            <a:off x="967193" y="31063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/>
          <p:cNvCxnSpPr/>
          <p:nvPr/>
        </p:nvCxnSpPr>
        <p:spPr>
          <a:xfrm>
            <a:off x="2097825" y="283492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cto 181"/>
          <p:cNvCxnSpPr/>
          <p:nvPr/>
        </p:nvCxnSpPr>
        <p:spPr>
          <a:xfrm>
            <a:off x="3495472" y="283973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>
            <a:off x="4646612" y="282686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CuadroTexto 183"/>
          <p:cNvSpPr txBox="1"/>
          <p:nvPr/>
        </p:nvSpPr>
        <p:spPr>
          <a:xfrm>
            <a:off x="2460914" y="2821611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5" name="CuadroTexto 184"/>
          <p:cNvSpPr txBox="1"/>
          <p:nvPr/>
        </p:nvSpPr>
        <p:spPr>
          <a:xfrm>
            <a:off x="5384710" y="280037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86" name="Conector recto 185"/>
          <p:cNvCxnSpPr/>
          <p:nvPr/>
        </p:nvCxnSpPr>
        <p:spPr>
          <a:xfrm>
            <a:off x="967193" y="34693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CuadroTexto 186"/>
          <p:cNvSpPr txBox="1"/>
          <p:nvPr/>
        </p:nvSpPr>
        <p:spPr>
          <a:xfrm>
            <a:off x="2460914" y="314303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3762194" y="312179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89" name="CuadroTexto 188"/>
          <p:cNvSpPr txBox="1"/>
          <p:nvPr/>
        </p:nvSpPr>
        <p:spPr>
          <a:xfrm>
            <a:off x="5384710" y="312179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0" name="CuadroTexto 189"/>
          <p:cNvSpPr txBox="1"/>
          <p:nvPr/>
        </p:nvSpPr>
        <p:spPr>
          <a:xfrm>
            <a:off x="2463229" y="3512059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1" name="CuadroTexto 190"/>
          <p:cNvSpPr txBox="1"/>
          <p:nvPr/>
        </p:nvSpPr>
        <p:spPr>
          <a:xfrm>
            <a:off x="3764509" y="349082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192" name="CuadroTexto 191"/>
          <p:cNvSpPr txBox="1"/>
          <p:nvPr/>
        </p:nvSpPr>
        <p:spPr>
          <a:xfrm>
            <a:off x="5387025" y="349082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193" name="Conector recto 192"/>
          <p:cNvCxnSpPr/>
          <p:nvPr/>
        </p:nvCxnSpPr>
        <p:spPr>
          <a:xfrm>
            <a:off x="800772" y="1815433"/>
            <a:ext cx="0" cy="19879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ángulo redondeado 193"/>
          <p:cNvSpPr/>
          <p:nvPr/>
        </p:nvSpPr>
        <p:spPr>
          <a:xfrm>
            <a:off x="268941" y="3936412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195" name="CuadroTexto 194"/>
          <p:cNvSpPr txBox="1"/>
          <p:nvPr/>
        </p:nvSpPr>
        <p:spPr>
          <a:xfrm rot="16200000">
            <a:off x="-125492" y="4803219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196" name="Conector recto 195"/>
          <p:cNvCxnSpPr/>
          <p:nvPr/>
        </p:nvCxnSpPr>
        <p:spPr>
          <a:xfrm>
            <a:off x="959720" y="42646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2104752" y="399810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/>
          <p:cNvCxnSpPr/>
          <p:nvPr/>
        </p:nvCxnSpPr>
        <p:spPr>
          <a:xfrm>
            <a:off x="3502399" y="400292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>
            <a:off x="4653539" y="39900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CuadroTexto 199"/>
          <p:cNvSpPr txBox="1"/>
          <p:nvPr/>
        </p:nvSpPr>
        <p:spPr>
          <a:xfrm>
            <a:off x="939214" y="3980296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1" name="CuadroTexto 200"/>
          <p:cNvSpPr txBox="1"/>
          <p:nvPr/>
        </p:nvSpPr>
        <p:spPr>
          <a:xfrm>
            <a:off x="2453440" y="397985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3918650" y="394744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5377237" y="395862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04" name="Conector recto 203"/>
          <p:cNvCxnSpPr/>
          <p:nvPr/>
        </p:nvCxnSpPr>
        <p:spPr>
          <a:xfrm>
            <a:off x="969413" y="45789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204"/>
          <p:cNvCxnSpPr/>
          <p:nvPr/>
        </p:nvCxnSpPr>
        <p:spPr>
          <a:xfrm>
            <a:off x="2100045" y="430751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>
            <a:off x="3497692" y="431232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4648832" y="429945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CuadroTexto 207"/>
          <p:cNvSpPr txBox="1"/>
          <p:nvPr/>
        </p:nvSpPr>
        <p:spPr>
          <a:xfrm>
            <a:off x="948907" y="429464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09" name="CuadroTexto 208"/>
          <p:cNvSpPr txBox="1"/>
          <p:nvPr/>
        </p:nvSpPr>
        <p:spPr>
          <a:xfrm>
            <a:off x="2463133" y="429420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3774771" y="426599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11" name="Conector recto 210"/>
          <p:cNvCxnSpPr/>
          <p:nvPr/>
        </p:nvCxnSpPr>
        <p:spPr>
          <a:xfrm>
            <a:off x="967193" y="489553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2097825" y="462406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3495472" y="46288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>
            <a:off x="4646612" y="461600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CuadroTexto 214"/>
          <p:cNvSpPr txBox="1"/>
          <p:nvPr/>
        </p:nvSpPr>
        <p:spPr>
          <a:xfrm>
            <a:off x="946687" y="4611193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CuadroTexto 215"/>
          <p:cNvSpPr txBox="1"/>
          <p:nvPr/>
        </p:nvSpPr>
        <p:spPr>
          <a:xfrm>
            <a:off x="2460914" y="461075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7" name="CuadroTexto 216"/>
          <p:cNvSpPr txBox="1"/>
          <p:nvPr/>
        </p:nvSpPr>
        <p:spPr>
          <a:xfrm>
            <a:off x="3762194" y="458951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2" name="Conector recto 321"/>
          <p:cNvCxnSpPr/>
          <p:nvPr/>
        </p:nvCxnSpPr>
        <p:spPr>
          <a:xfrm>
            <a:off x="967193" y="525089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CuadroTexto 322"/>
          <p:cNvSpPr txBox="1"/>
          <p:nvPr/>
        </p:nvSpPr>
        <p:spPr>
          <a:xfrm>
            <a:off x="946686" y="4935574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2460913" y="496097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3762193" y="493974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947122" y="5301611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2463228" y="531694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8" name="CuadroTexto 327"/>
          <p:cNvSpPr txBox="1"/>
          <p:nvPr/>
        </p:nvSpPr>
        <p:spPr>
          <a:xfrm>
            <a:off x="3764508" y="5325427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9" name="Conector recto 328"/>
          <p:cNvCxnSpPr/>
          <p:nvPr/>
        </p:nvCxnSpPr>
        <p:spPr>
          <a:xfrm>
            <a:off x="800772" y="3936414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ángulo redondeado 329"/>
          <p:cNvSpPr/>
          <p:nvPr/>
        </p:nvSpPr>
        <p:spPr>
          <a:xfrm>
            <a:off x="268941" y="143466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1" name="CuadroTexto 330"/>
          <p:cNvSpPr txBox="1"/>
          <p:nvPr/>
        </p:nvSpPr>
        <p:spPr>
          <a:xfrm>
            <a:off x="915998" y="2194962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2" name="CuadroTexto 331"/>
          <p:cNvSpPr txBox="1"/>
          <p:nvPr/>
        </p:nvSpPr>
        <p:spPr>
          <a:xfrm>
            <a:off x="926034" y="253220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3" name="CuadroTexto 332"/>
          <p:cNvSpPr txBox="1"/>
          <p:nvPr/>
        </p:nvSpPr>
        <p:spPr>
          <a:xfrm>
            <a:off x="938652" y="2840471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4" name="CuadroTexto 333"/>
          <p:cNvSpPr txBox="1"/>
          <p:nvPr/>
        </p:nvSpPr>
        <p:spPr>
          <a:xfrm>
            <a:off x="944160" y="3147114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35" name="CuadroTexto 334"/>
          <p:cNvSpPr txBox="1"/>
          <p:nvPr/>
        </p:nvSpPr>
        <p:spPr>
          <a:xfrm>
            <a:off x="957998" y="350513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36" name="Conector recto 335"/>
          <p:cNvCxnSpPr/>
          <p:nvPr/>
        </p:nvCxnSpPr>
        <p:spPr>
          <a:xfrm>
            <a:off x="2097825" y="316433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ector recto 336"/>
          <p:cNvCxnSpPr/>
          <p:nvPr/>
        </p:nvCxnSpPr>
        <p:spPr>
          <a:xfrm>
            <a:off x="3495472" y="316915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ector recto 337"/>
          <p:cNvCxnSpPr/>
          <p:nvPr/>
        </p:nvCxnSpPr>
        <p:spPr>
          <a:xfrm>
            <a:off x="4646612" y="315627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ector recto 338"/>
          <p:cNvCxnSpPr/>
          <p:nvPr/>
        </p:nvCxnSpPr>
        <p:spPr>
          <a:xfrm>
            <a:off x="2097825" y="351319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ector recto 339"/>
          <p:cNvCxnSpPr/>
          <p:nvPr/>
        </p:nvCxnSpPr>
        <p:spPr>
          <a:xfrm>
            <a:off x="3495472" y="351800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ector recto 340"/>
          <p:cNvCxnSpPr/>
          <p:nvPr/>
        </p:nvCxnSpPr>
        <p:spPr>
          <a:xfrm>
            <a:off x="4646612" y="350513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ector recto 341"/>
          <p:cNvCxnSpPr/>
          <p:nvPr/>
        </p:nvCxnSpPr>
        <p:spPr>
          <a:xfrm>
            <a:off x="2104752" y="49838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ector recto 342"/>
          <p:cNvCxnSpPr/>
          <p:nvPr/>
        </p:nvCxnSpPr>
        <p:spPr>
          <a:xfrm>
            <a:off x="3502399" y="49886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ector recto 343"/>
          <p:cNvCxnSpPr/>
          <p:nvPr/>
        </p:nvCxnSpPr>
        <p:spPr>
          <a:xfrm>
            <a:off x="4653539" y="49757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ector recto 344"/>
          <p:cNvCxnSpPr/>
          <p:nvPr/>
        </p:nvCxnSpPr>
        <p:spPr>
          <a:xfrm>
            <a:off x="2104752" y="532291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recto 345"/>
          <p:cNvCxnSpPr/>
          <p:nvPr/>
        </p:nvCxnSpPr>
        <p:spPr>
          <a:xfrm>
            <a:off x="3502399" y="53277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recto 346"/>
          <p:cNvCxnSpPr/>
          <p:nvPr/>
        </p:nvCxnSpPr>
        <p:spPr>
          <a:xfrm>
            <a:off x="4653539" y="531485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967193" y="55793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2104752" y="56676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3502399" y="567242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4653539" y="56595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CuadroTexto 351"/>
          <p:cNvSpPr txBox="1"/>
          <p:nvPr/>
        </p:nvSpPr>
        <p:spPr>
          <a:xfrm>
            <a:off x="942208" y="560498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3" name="CuadroTexto 352"/>
          <p:cNvSpPr txBox="1"/>
          <p:nvPr/>
        </p:nvSpPr>
        <p:spPr>
          <a:xfrm>
            <a:off x="2458315" y="5620325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3759595" y="5628805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5" name="CuadroTexto 354"/>
          <p:cNvSpPr txBox="1"/>
          <p:nvPr/>
        </p:nvSpPr>
        <p:spPr>
          <a:xfrm>
            <a:off x="2952577" y="1433325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56" name="CuadroTexto 355"/>
          <p:cNvSpPr txBox="1"/>
          <p:nvPr/>
        </p:nvSpPr>
        <p:spPr>
          <a:xfrm>
            <a:off x="5381901" y="432268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7" name="CuadroTexto 356"/>
          <p:cNvSpPr txBox="1"/>
          <p:nvPr/>
        </p:nvSpPr>
        <p:spPr>
          <a:xfrm>
            <a:off x="5391594" y="463703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8" name="CuadroTexto 357"/>
          <p:cNvSpPr txBox="1"/>
          <p:nvPr/>
        </p:nvSpPr>
        <p:spPr>
          <a:xfrm>
            <a:off x="5389374" y="495358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9" name="CuadroTexto 358"/>
          <p:cNvSpPr txBox="1"/>
          <p:nvPr/>
        </p:nvSpPr>
        <p:spPr>
          <a:xfrm>
            <a:off x="5389374" y="527500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0" name="CuadroTexto 359"/>
          <p:cNvSpPr txBox="1"/>
          <p:nvPr/>
        </p:nvSpPr>
        <p:spPr>
          <a:xfrm>
            <a:off x="5391689" y="5644033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1" name="CuadroTexto 360"/>
          <p:cNvSpPr txBox="1"/>
          <p:nvPr/>
        </p:nvSpPr>
        <p:spPr>
          <a:xfrm>
            <a:off x="218074" y="6888886"/>
            <a:ext cx="39196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Incluye precio de construcción y enchape s/. 20000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2" name="CuadroTexto 361"/>
          <p:cNvSpPr txBox="1"/>
          <p:nvPr/>
        </p:nvSpPr>
        <p:spPr>
          <a:xfrm>
            <a:off x="3791314" y="2799779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3" name="CuadroTexto 362"/>
          <p:cNvSpPr txBox="1"/>
          <p:nvPr/>
        </p:nvSpPr>
        <p:spPr>
          <a:xfrm>
            <a:off x="3795153" y="2479768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4" name="CuadroTexto 363"/>
          <p:cNvSpPr txBox="1"/>
          <p:nvPr/>
        </p:nvSpPr>
        <p:spPr>
          <a:xfrm>
            <a:off x="3791604" y="218534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5" name="Rectángulo redondeado 364"/>
          <p:cNvSpPr/>
          <p:nvPr/>
        </p:nvSpPr>
        <p:spPr>
          <a:xfrm>
            <a:off x="268941" y="6054007"/>
            <a:ext cx="6441702" cy="287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CuadroTexto 365"/>
          <p:cNvSpPr txBox="1"/>
          <p:nvPr/>
        </p:nvSpPr>
        <p:spPr>
          <a:xfrm>
            <a:off x="2848977" y="6042291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67" name="Rectángulo redondeado 366"/>
          <p:cNvSpPr/>
          <p:nvPr/>
        </p:nvSpPr>
        <p:spPr>
          <a:xfrm>
            <a:off x="268941" y="6392733"/>
            <a:ext cx="6423415" cy="400457"/>
          </a:xfrm>
          <a:prstGeom prst="roundRect">
            <a:avLst>
              <a:gd name="adj" fmla="val 17342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8" name="Conector recto 367"/>
          <p:cNvCxnSpPr/>
          <p:nvPr/>
        </p:nvCxnSpPr>
        <p:spPr>
          <a:xfrm>
            <a:off x="3753053" y="64920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5109705" y="647913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CuadroTexto 369"/>
          <p:cNvSpPr txBox="1"/>
          <p:nvPr/>
        </p:nvSpPr>
        <p:spPr>
          <a:xfrm>
            <a:off x="395509" y="6500576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1" name="CuadroTexto 370"/>
          <p:cNvSpPr txBox="1"/>
          <p:nvPr/>
        </p:nvSpPr>
        <p:spPr>
          <a:xfrm>
            <a:off x="2799621" y="6500738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2" name="CuadroTexto 371"/>
          <p:cNvSpPr txBox="1"/>
          <p:nvPr/>
        </p:nvSpPr>
        <p:spPr>
          <a:xfrm>
            <a:off x="4054579" y="6488429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73" name="CuadroTexto 372"/>
          <p:cNvSpPr txBox="1"/>
          <p:nvPr/>
        </p:nvSpPr>
        <p:spPr>
          <a:xfrm>
            <a:off x="5614696" y="6479927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74" name="Conector recto 373"/>
          <p:cNvCxnSpPr/>
          <p:nvPr/>
        </p:nvCxnSpPr>
        <p:spPr>
          <a:xfrm>
            <a:off x="2478075" y="648842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Rectángulo redondeado 374"/>
          <p:cNvSpPr/>
          <p:nvPr/>
        </p:nvSpPr>
        <p:spPr>
          <a:xfrm>
            <a:off x="268941" y="7419210"/>
            <a:ext cx="6441702" cy="287881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6" name="CuadroTexto 375"/>
          <p:cNvSpPr txBox="1"/>
          <p:nvPr/>
        </p:nvSpPr>
        <p:spPr>
          <a:xfrm>
            <a:off x="2939411" y="7391947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80" name="CuadroTexto 379"/>
          <p:cNvSpPr txBox="1"/>
          <p:nvPr/>
        </p:nvSpPr>
        <p:spPr>
          <a:xfrm>
            <a:off x="980347" y="7798425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0" name="CuadroTexto 389"/>
          <p:cNvSpPr txBox="1"/>
          <p:nvPr/>
        </p:nvSpPr>
        <p:spPr>
          <a:xfrm>
            <a:off x="962447" y="8042943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1" name="CuadroTexto 390"/>
          <p:cNvSpPr txBox="1"/>
          <p:nvPr/>
        </p:nvSpPr>
        <p:spPr>
          <a:xfrm>
            <a:off x="979118" y="8304201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392" name="CuadroTexto 391"/>
          <p:cNvSpPr txBox="1"/>
          <p:nvPr/>
        </p:nvSpPr>
        <p:spPr>
          <a:xfrm>
            <a:off x="983522" y="8572675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3" name="CuadroTexto 392"/>
          <p:cNvSpPr txBox="1"/>
          <p:nvPr/>
        </p:nvSpPr>
        <p:spPr>
          <a:xfrm>
            <a:off x="993440" y="8825370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4" name="CuadroTexto 393"/>
          <p:cNvSpPr txBox="1"/>
          <p:nvPr/>
        </p:nvSpPr>
        <p:spPr>
          <a:xfrm>
            <a:off x="985966" y="906697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5" name="Rectángulo redondeado 394"/>
          <p:cNvSpPr/>
          <p:nvPr/>
        </p:nvSpPr>
        <p:spPr>
          <a:xfrm>
            <a:off x="268941" y="7785733"/>
            <a:ext cx="6441702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6" name="CuadroTexto 395"/>
          <p:cNvSpPr txBox="1"/>
          <p:nvPr/>
        </p:nvSpPr>
        <p:spPr>
          <a:xfrm rot="16200000">
            <a:off x="-121033" y="8446004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97" name="Conector recto 396"/>
          <p:cNvCxnSpPr/>
          <p:nvPr/>
        </p:nvCxnSpPr>
        <p:spPr>
          <a:xfrm>
            <a:off x="792597" y="7781361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930620" y="80293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61252" y="7837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59252" y="7837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4628155" y="78370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930620" y="828611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2061252" y="80662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ector recto 403"/>
          <p:cNvCxnSpPr/>
          <p:nvPr/>
        </p:nvCxnSpPr>
        <p:spPr>
          <a:xfrm>
            <a:off x="3459252" y="80662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4628155" y="80662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953725" y="855069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2061252" y="83453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3459252" y="83453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ector recto 408"/>
          <p:cNvCxnSpPr/>
          <p:nvPr/>
        </p:nvCxnSpPr>
        <p:spPr>
          <a:xfrm>
            <a:off x="4628155" y="83453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ector recto 409"/>
          <p:cNvCxnSpPr/>
          <p:nvPr/>
        </p:nvCxnSpPr>
        <p:spPr>
          <a:xfrm>
            <a:off x="953725" y="88025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61190" y="86106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59190" y="86106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4628093" y="86106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ector recto 413"/>
          <p:cNvCxnSpPr/>
          <p:nvPr/>
        </p:nvCxnSpPr>
        <p:spPr>
          <a:xfrm>
            <a:off x="944176" y="90621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ector recto 414"/>
          <p:cNvCxnSpPr/>
          <p:nvPr/>
        </p:nvCxnSpPr>
        <p:spPr>
          <a:xfrm>
            <a:off x="2061974" y="88514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3459974" y="88514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4628877" y="88514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Conector recto 417"/>
          <p:cNvCxnSpPr/>
          <p:nvPr/>
        </p:nvCxnSpPr>
        <p:spPr>
          <a:xfrm>
            <a:off x="2072753" y="91221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3470753" y="91221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ector recto 419"/>
          <p:cNvCxnSpPr/>
          <p:nvPr/>
        </p:nvCxnSpPr>
        <p:spPr>
          <a:xfrm>
            <a:off x="4639656" y="912211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CuadroTexto 436"/>
          <p:cNvSpPr txBox="1"/>
          <p:nvPr/>
        </p:nvSpPr>
        <p:spPr>
          <a:xfrm>
            <a:off x="2486009" y="7823972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8" name="CuadroTexto 437"/>
          <p:cNvSpPr txBox="1"/>
          <p:nvPr/>
        </p:nvSpPr>
        <p:spPr>
          <a:xfrm>
            <a:off x="3914270" y="783139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39" name="CuadroTexto 438"/>
          <p:cNvSpPr txBox="1"/>
          <p:nvPr/>
        </p:nvSpPr>
        <p:spPr>
          <a:xfrm>
            <a:off x="5381284" y="780316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0" name="CuadroTexto 439"/>
          <p:cNvSpPr txBox="1"/>
          <p:nvPr/>
        </p:nvSpPr>
        <p:spPr>
          <a:xfrm>
            <a:off x="2486009" y="804055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2486009" y="8321736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457608" y="8571454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2474660" y="8838824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2531116" y="9104781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3831145" y="9056468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3802898" y="8549004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3812167" y="8784549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815953" y="8081648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3826336" y="8310022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5391594" y="803226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5396192" y="830019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406502" y="852929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CuadroTexto 460"/>
          <p:cNvSpPr txBox="1"/>
          <p:nvPr/>
        </p:nvSpPr>
        <p:spPr>
          <a:xfrm>
            <a:off x="5427439" y="876574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2" name="CuadroTexto 461"/>
          <p:cNvSpPr txBox="1"/>
          <p:nvPr/>
        </p:nvSpPr>
        <p:spPr>
          <a:xfrm>
            <a:off x="5437749" y="899484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003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252" name="Rectángulo redondeado 251"/>
          <p:cNvSpPr/>
          <p:nvPr/>
        </p:nvSpPr>
        <p:spPr>
          <a:xfrm>
            <a:off x="268942" y="520425"/>
            <a:ext cx="1261869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PISCO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sp>
        <p:nvSpPr>
          <p:cNvPr id="220" name="Rectángulo redondeado 219"/>
          <p:cNvSpPr/>
          <p:nvPr/>
        </p:nvSpPr>
        <p:spPr>
          <a:xfrm>
            <a:off x="268941" y="1875548"/>
            <a:ext cx="6416488" cy="2040436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t</a:t>
            </a:r>
            <a:endParaRPr lang="en-US" dirty="0"/>
          </a:p>
        </p:txBody>
      </p:sp>
      <p:sp>
        <p:nvSpPr>
          <p:cNvPr id="221" name="CuadroTexto 220"/>
          <p:cNvSpPr txBox="1"/>
          <p:nvPr/>
        </p:nvSpPr>
        <p:spPr>
          <a:xfrm rot="16200000">
            <a:off x="-125492" y="2742355"/>
            <a:ext cx="1330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22" name="Conector recto 221"/>
          <p:cNvCxnSpPr/>
          <p:nvPr/>
        </p:nvCxnSpPr>
        <p:spPr>
          <a:xfrm>
            <a:off x="959720" y="220377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2104752" y="193724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3502399" y="194205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4653539" y="1929185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uadroTexto 225"/>
          <p:cNvSpPr txBox="1"/>
          <p:nvPr/>
        </p:nvSpPr>
        <p:spPr>
          <a:xfrm>
            <a:off x="939214" y="191943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7" name="CuadroTexto 226"/>
          <p:cNvSpPr txBox="1"/>
          <p:nvPr/>
        </p:nvSpPr>
        <p:spPr>
          <a:xfrm>
            <a:off x="2530410" y="1918992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8" name="CuadroTexto 227"/>
          <p:cNvSpPr txBox="1"/>
          <p:nvPr/>
        </p:nvSpPr>
        <p:spPr>
          <a:xfrm>
            <a:off x="3909284" y="190291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29" name="CuadroTexto 228"/>
          <p:cNvSpPr txBox="1"/>
          <p:nvPr/>
        </p:nvSpPr>
        <p:spPr>
          <a:xfrm>
            <a:off x="5377237" y="189775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0" name="Conector recto 229"/>
          <p:cNvCxnSpPr/>
          <p:nvPr/>
        </p:nvCxnSpPr>
        <p:spPr>
          <a:xfrm>
            <a:off x="969413" y="25181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ector recto 230"/>
          <p:cNvCxnSpPr/>
          <p:nvPr/>
        </p:nvCxnSpPr>
        <p:spPr>
          <a:xfrm>
            <a:off x="2100045" y="224664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3497692" y="22514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4648832" y="22385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CuadroTexto 233"/>
          <p:cNvSpPr txBox="1"/>
          <p:nvPr/>
        </p:nvSpPr>
        <p:spPr>
          <a:xfrm>
            <a:off x="948907" y="2233777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5" name="CuadroTexto 234"/>
          <p:cNvSpPr txBox="1"/>
          <p:nvPr/>
        </p:nvSpPr>
        <p:spPr>
          <a:xfrm>
            <a:off x="2539604" y="2241797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36" name="CuadroTexto 235"/>
          <p:cNvSpPr txBox="1"/>
          <p:nvPr/>
        </p:nvSpPr>
        <p:spPr>
          <a:xfrm>
            <a:off x="3764413" y="2212101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37" name="Conector recto 236"/>
          <p:cNvCxnSpPr/>
          <p:nvPr/>
        </p:nvCxnSpPr>
        <p:spPr>
          <a:xfrm>
            <a:off x="967193" y="283466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2097825" y="256320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3495472" y="256801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4646612" y="255514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CuadroTexto 240"/>
          <p:cNvSpPr txBox="1"/>
          <p:nvPr/>
        </p:nvSpPr>
        <p:spPr>
          <a:xfrm>
            <a:off x="946687" y="25503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2" name="CuadroTexto 241"/>
          <p:cNvSpPr txBox="1"/>
          <p:nvPr/>
        </p:nvSpPr>
        <p:spPr>
          <a:xfrm>
            <a:off x="2460914" y="2549889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3762194" y="2528653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44" name="Conector recto 243"/>
          <p:cNvCxnSpPr/>
          <p:nvPr/>
        </p:nvCxnSpPr>
        <p:spPr>
          <a:xfrm>
            <a:off x="967193" y="319002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uadroTexto 244"/>
          <p:cNvSpPr txBox="1"/>
          <p:nvPr/>
        </p:nvSpPr>
        <p:spPr>
          <a:xfrm>
            <a:off x="946686" y="2874710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6" name="CuadroTexto 245"/>
          <p:cNvSpPr txBox="1"/>
          <p:nvPr/>
        </p:nvSpPr>
        <p:spPr>
          <a:xfrm>
            <a:off x="2460913" y="290011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7" name="CuadroTexto 246"/>
          <p:cNvSpPr txBox="1"/>
          <p:nvPr/>
        </p:nvSpPr>
        <p:spPr>
          <a:xfrm>
            <a:off x="3762193" y="287887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8" name="CuadroTexto 247"/>
          <p:cNvSpPr txBox="1"/>
          <p:nvPr/>
        </p:nvSpPr>
        <p:spPr>
          <a:xfrm>
            <a:off x="947122" y="324074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9" name="CuadroTexto 248"/>
          <p:cNvSpPr txBox="1"/>
          <p:nvPr/>
        </p:nvSpPr>
        <p:spPr>
          <a:xfrm>
            <a:off x="2463228" y="325608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50" name="CuadroTexto 249"/>
          <p:cNvSpPr txBox="1"/>
          <p:nvPr/>
        </p:nvSpPr>
        <p:spPr>
          <a:xfrm>
            <a:off x="3764508" y="326456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251" name="Conector recto 250"/>
          <p:cNvCxnSpPr/>
          <p:nvPr/>
        </p:nvCxnSpPr>
        <p:spPr>
          <a:xfrm>
            <a:off x="800772" y="1875550"/>
            <a:ext cx="0" cy="2040434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2104752" y="292293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3502399" y="292775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4653539" y="291487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2104752" y="32620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3502399" y="32668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4653539" y="325399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967193" y="35184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2104752" y="36067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3502399" y="361156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4653539" y="359868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942208" y="354412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2520385" y="3549525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3855962" y="3568897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7" name="CuadroTexto 276"/>
          <p:cNvSpPr txBox="1"/>
          <p:nvPr/>
        </p:nvSpPr>
        <p:spPr>
          <a:xfrm>
            <a:off x="5381901" y="226182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5391594" y="257616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5389374" y="289272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CuadroTexto 279"/>
          <p:cNvSpPr txBox="1"/>
          <p:nvPr/>
        </p:nvSpPr>
        <p:spPr>
          <a:xfrm>
            <a:off x="5389374" y="321414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1" name="CuadroTexto 280"/>
          <p:cNvSpPr txBox="1"/>
          <p:nvPr/>
        </p:nvSpPr>
        <p:spPr>
          <a:xfrm>
            <a:off x="5391689" y="358316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2" name="Rectángulo redondeado 281"/>
          <p:cNvSpPr/>
          <p:nvPr/>
        </p:nvSpPr>
        <p:spPr>
          <a:xfrm>
            <a:off x="268941" y="1434666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CuadroTexto 282"/>
          <p:cNvSpPr txBox="1"/>
          <p:nvPr/>
        </p:nvSpPr>
        <p:spPr>
          <a:xfrm>
            <a:off x="2933548" y="144271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88" name="Rectángulo redondeado 287"/>
          <p:cNvSpPr/>
          <p:nvPr/>
        </p:nvSpPr>
        <p:spPr>
          <a:xfrm>
            <a:off x="287228" y="399727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9" name="CuadroTexto 288"/>
          <p:cNvSpPr txBox="1"/>
          <p:nvPr/>
        </p:nvSpPr>
        <p:spPr>
          <a:xfrm>
            <a:off x="5446369" y="432924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Rectángulo redondeado 289"/>
          <p:cNvSpPr/>
          <p:nvPr/>
        </p:nvSpPr>
        <p:spPr>
          <a:xfrm>
            <a:off x="304491" y="4348224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CuadroTexto 290"/>
          <p:cNvSpPr txBox="1"/>
          <p:nvPr/>
        </p:nvSpPr>
        <p:spPr>
          <a:xfrm rot="16200000">
            <a:off x="204636" y="473193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828147" y="4343852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966170" y="45918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2096802" y="43995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3494802" y="43995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4663705" y="43995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966170" y="48486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>
            <a:off x="2096802" y="46287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>
            <a:off x="3494802" y="46287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4663705" y="46287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300"/>
          <p:cNvCxnSpPr/>
          <p:nvPr/>
        </p:nvCxnSpPr>
        <p:spPr>
          <a:xfrm>
            <a:off x="2096802" y="49078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>
            <a:off x="3494802" y="49078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ector recto 302"/>
          <p:cNvCxnSpPr/>
          <p:nvPr/>
        </p:nvCxnSpPr>
        <p:spPr>
          <a:xfrm>
            <a:off x="4663705" y="49078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962303" y="51181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2105428" y="51622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3503428" y="51622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4672331" y="51622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CuadroTexto 307"/>
          <p:cNvSpPr txBox="1"/>
          <p:nvPr/>
        </p:nvSpPr>
        <p:spPr>
          <a:xfrm>
            <a:off x="966201" y="4350524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971139" y="4833133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960980" y="4596201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962793" y="5118175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Rectángulo redondeado 311"/>
          <p:cNvSpPr/>
          <p:nvPr/>
        </p:nvSpPr>
        <p:spPr>
          <a:xfrm>
            <a:off x="277277" y="5484938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CuadroTexto 312"/>
          <p:cNvSpPr txBox="1"/>
          <p:nvPr/>
        </p:nvSpPr>
        <p:spPr>
          <a:xfrm rot="16200000">
            <a:off x="173414" y="5868649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14" name="Conector recto 313"/>
          <p:cNvCxnSpPr/>
          <p:nvPr/>
        </p:nvCxnSpPr>
        <p:spPr>
          <a:xfrm>
            <a:off x="800933" y="5480566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ector recto 314"/>
          <p:cNvCxnSpPr/>
          <p:nvPr/>
        </p:nvCxnSpPr>
        <p:spPr>
          <a:xfrm>
            <a:off x="938956" y="57285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>
            <a:off x="2069588" y="55362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ector recto 316"/>
          <p:cNvCxnSpPr/>
          <p:nvPr/>
        </p:nvCxnSpPr>
        <p:spPr>
          <a:xfrm>
            <a:off x="3467588" y="55362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 recto 317"/>
          <p:cNvCxnSpPr/>
          <p:nvPr/>
        </p:nvCxnSpPr>
        <p:spPr>
          <a:xfrm>
            <a:off x="4636491" y="55362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ector recto 318"/>
          <p:cNvCxnSpPr/>
          <p:nvPr/>
        </p:nvCxnSpPr>
        <p:spPr>
          <a:xfrm>
            <a:off x="938956" y="598532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ector recto 319"/>
          <p:cNvCxnSpPr/>
          <p:nvPr/>
        </p:nvCxnSpPr>
        <p:spPr>
          <a:xfrm>
            <a:off x="2069588" y="57654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Conector recto 320"/>
          <p:cNvCxnSpPr/>
          <p:nvPr/>
        </p:nvCxnSpPr>
        <p:spPr>
          <a:xfrm>
            <a:off x="3467588" y="57654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ector recto 374"/>
          <p:cNvCxnSpPr/>
          <p:nvPr/>
        </p:nvCxnSpPr>
        <p:spPr>
          <a:xfrm>
            <a:off x="4636491" y="57654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ector recto 375"/>
          <p:cNvCxnSpPr/>
          <p:nvPr/>
        </p:nvCxnSpPr>
        <p:spPr>
          <a:xfrm>
            <a:off x="2069588" y="6044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ector recto 376"/>
          <p:cNvCxnSpPr/>
          <p:nvPr/>
        </p:nvCxnSpPr>
        <p:spPr>
          <a:xfrm>
            <a:off x="3467588" y="6044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377"/>
          <p:cNvCxnSpPr/>
          <p:nvPr/>
        </p:nvCxnSpPr>
        <p:spPr>
          <a:xfrm>
            <a:off x="4636491" y="6044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ector recto 378"/>
          <p:cNvCxnSpPr/>
          <p:nvPr/>
        </p:nvCxnSpPr>
        <p:spPr>
          <a:xfrm>
            <a:off x="935089" y="625488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ector recto 379"/>
          <p:cNvCxnSpPr/>
          <p:nvPr/>
        </p:nvCxnSpPr>
        <p:spPr>
          <a:xfrm>
            <a:off x="2078214" y="62990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ector recto 380"/>
          <p:cNvCxnSpPr/>
          <p:nvPr/>
        </p:nvCxnSpPr>
        <p:spPr>
          <a:xfrm>
            <a:off x="3476214" y="62990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4645117" y="62990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CuadroTexto 382"/>
          <p:cNvSpPr txBox="1"/>
          <p:nvPr/>
        </p:nvSpPr>
        <p:spPr>
          <a:xfrm>
            <a:off x="938987" y="5487238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943925" y="5969847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5" name="CuadroTexto 384"/>
          <p:cNvSpPr txBox="1"/>
          <p:nvPr/>
        </p:nvSpPr>
        <p:spPr>
          <a:xfrm>
            <a:off x="933766" y="5732915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6" name="CuadroTexto 385"/>
          <p:cNvSpPr txBox="1"/>
          <p:nvPr/>
        </p:nvSpPr>
        <p:spPr>
          <a:xfrm>
            <a:off x="935579" y="6254889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Rectángulo redondeado 386"/>
          <p:cNvSpPr/>
          <p:nvPr/>
        </p:nvSpPr>
        <p:spPr>
          <a:xfrm>
            <a:off x="274451" y="6655897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8" name="CuadroTexto 387"/>
          <p:cNvSpPr txBox="1"/>
          <p:nvPr/>
        </p:nvSpPr>
        <p:spPr>
          <a:xfrm rot="16200000">
            <a:off x="170587" y="7039608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89" name="Conector recto 388"/>
          <p:cNvCxnSpPr/>
          <p:nvPr/>
        </p:nvCxnSpPr>
        <p:spPr>
          <a:xfrm>
            <a:off x="798107" y="6651525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936130" y="68995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2066762" y="67072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3464762" y="67072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ector recto 392"/>
          <p:cNvCxnSpPr/>
          <p:nvPr/>
        </p:nvCxnSpPr>
        <p:spPr>
          <a:xfrm>
            <a:off x="4633665" y="67072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936130" y="71562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2066762" y="6936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3464762" y="6936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>
            <a:off x="4633665" y="69364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2066762" y="72155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3464762" y="72155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4633665" y="72155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ector recto 400"/>
          <p:cNvCxnSpPr/>
          <p:nvPr/>
        </p:nvCxnSpPr>
        <p:spPr>
          <a:xfrm>
            <a:off x="932263" y="74258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2075388" y="74699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ector recto 402"/>
          <p:cNvCxnSpPr/>
          <p:nvPr/>
        </p:nvCxnSpPr>
        <p:spPr>
          <a:xfrm>
            <a:off x="3473388" y="74699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ector recto 403"/>
          <p:cNvCxnSpPr/>
          <p:nvPr/>
        </p:nvCxnSpPr>
        <p:spPr>
          <a:xfrm>
            <a:off x="4642291" y="746997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CuadroTexto 404"/>
          <p:cNvSpPr txBox="1"/>
          <p:nvPr/>
        </p:nvSpPr>
        <p:spPr>
          <a:xfrm>
            <a:off x="936161" y="665819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6" name="CuadroTexto 405"/>
          <p:cNvSpPr txBox="1"/>
          <p:nvPr/>
        </p:nvSpPr>
        <p:spPr>
          <a:xfrm>
            <a:off x="941099" y="7140806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7" name="CuadroTexto 406"/>
          <p:cNvSpPr txBox="1"/>
          <p:nvPr/>
        </p:nvSpPr>
        <p:spPr>
          <a:xfrm>
            <a:off x="930940" y="6903874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8" name="CuadroTexto 407"/>
          <p:cNvSpPr txBox="1"/>
          <p:nvPr/>
        </p:nvSpPr>
        <p:spPr>
          <a:xfrm>
            <a:off x="932753" y="7425848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09" name="CuadroTexto 408"/>
          <p:cNvSpPr txBox="1"/>
          <p:nvPr/>
        </p:nvSpPr>
        <p:spPr>
          <a:xfrm>
            <a:off x="5435461" y="460251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5441190" y="489302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5480720" y="5472438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5469812" y="574571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3" name="CuadroTexto 412"/>
          <p:cNvSpPr txBox="1"/>
          <p:nvPr/>
        </p:nvSpPr>
        <p:spPr>
          <a:xfrm>
            <a:off x="5475541" y="6036215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5483117" y="6659182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5" name="CuadroTexto 414"/>
          <p:cNvSpPr txBox="1"/>
          <p:nvPr/>
        </p:nvSpPr>
        <p:spPr>
          <a:xfrm>
            <a:off x="5472209" y="693245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5477938" y="722295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2826888" y="3968499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2421373" y="4370893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3825766" y="4337214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2439230" y="461378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8" name="CuadroTexto 447"/>
          <p:cNvSpPr txBox="1"/>
          <p:nvPr/>
        </p:nvSpPr>
        <p:spPr>
          <a:xfrm>
            <a:off x="3830810" y="460997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9" name="CuadroTexto 448"/>
          <p:cNvSpPr txBox="1"/>
          <p:nvPr/>
        </p:nvSpPr>
        <p:spPr>
          <a:xfrm>
            <a:off x="2443610" y="488446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0" name="CuadroTexto 449"/>
          <p:cNvSpPr txBox="1"/>
          <p:nvPr/>
        </p:nvSpPr>
        <p:spPr>
          <a:xfrm>
            <a:off x="3833746" y="4901572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2591879" y="5137632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3921348" y="514385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2427486" y="5512463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4" name="CuadroTexto 453"/>
          <p:cNvSpPr txBox="1"/>
          <p:nvPr/>
        </p:nvSpPr>
        <p:spPr>
          <a:xfrm>
            <a:off x="3798966" y="549017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5" name="CuadroTexto 454"/>
          <p:cNvSpPr txBox="1"/>
          <p:nvPr/>
        </p:nvSpPr>
        <p:spPr>
          <a:xfrm>
            <a:off x="2413452" y="5728542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6" name="CuadroTexto 455"/>
          <p:cNvSpPr txBox="1"/>
          <p:nvPr/>
        </p:nvSpPr>
        <p:spPr>
          <a:xfrm>
            <a:off x="3805310" y="5733390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7" name="CuadroTexto 456"/>
          <p:cNvSpPr txBox="1"/>
          <p:nvPr/>
        </p:nvSpPr>
        <p:spPr>
          <a:xfrm>
            <a:off x="2413452" y="5974720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834156" y="5970884"/>
            <a:ext cx="5437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2386285" y="6262330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3776132" y="6243108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1" name="Rectángulo redondeado 460"/>
          <p:cNvSpPr/>
          <p:nvPr/>
        </p:nvSpPr>
        <p:spPr>
          <a:xfrm>
            <a:off x="261212" y="7805762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CuadroTexto 461"/>
          <p:cNvSpPr txBox="1"/>
          <p:nvPr/>
        </p:nvSpPr>
        <p:spPr>
          <a:xfrm rot="16200000">
            <a:off x="151738" y="8189473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63" name="Conector recto 462"/>
          <p:cNvCxnSpPr/>
          <p:nvPr/>
        </p:nvCxnSpPr>
        <p:spPr>
          <a:xfrm>
            <a:off x="784868" y="7801390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ector recto 463"/>
          <p:cNvCxnSpPr/>
          <p:nvPr/>
        </p:nvCxnSpPr>
        <p:spPr>
          <a:xfrm>
            <a:off x="922891" y="804936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ector recto 464"/>
          <p:cNvCxnSpPr/>
          <p:nvPr/>
        </p:nvCxnSpPr>
        <p:spPr>
          <a:xfrm>
            <a:off x="2053523" y="78570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ector recto 465"/>
          <p:cNvCxnSpPr/>
          <p:nvPr/>
        </p:nvCxnSpPr>
        <p:spPr>
          <a:xfrm>
            <a:off x="3451523" y="78570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ector recto 466"/>
          <p:cNvCxnSpPr/>
          <p:nvPr/>
        </p:nvCxnSpPr>
        <p:spPr>
          <a:xfrm>
            <a:off x="4620426" y="785709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ector recto 467"/>
          <p:cNvCxnSpPr/>
          <p:nvPr/>
        </p:nvCxnSpPr>
        <p:spPr>
          <a:xfrm>
            <a:off x="922891" y="830614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ector recto 468"/>
          <p:cNvCxnSpPr/>
          <p:nvPr/>
        </p:nvCxnSpPr>
        <p:spPr>
          <a:xfrm>
            <a:off x="2053523" y="808630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ector recto 469"/>
          <p:cNvCxnSpPr/>
          <p:nvPr/>
        </p:nvCxnSpPr>
        <p:spPr>
          <a:xfrm>
            <a:off x="3451523" y="808630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ector recto 470"/>
          <p:cNvCxnSpPr/>
          <p:nvPr/>
        </p:nvCxnSpPr>
        <p:spPr>
          <a:xfrm>
            <a:off x="4620426" y="808630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ector recto 471"/>
          <p:cNvCxnSpPr/>
          <p:nvPr/>
        </p:nvCxnSpPr>
        <p:spPr>
          <a:xfrm>
            <a:off x="2053523" y="83654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ector recto 472"/>
          <p:cNvCxnSpPr/>
          <p:nvPr/>
        </p:nvCxnSpPr>
        <p:spPr>
          <a:xfrm>
            <a:off x="3451523" y="83654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4620426" y="83654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919024" y="857571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2062149" y="8619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3460149" y="8619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4629052" y="8619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CuadroTexto 478"/>
          <p:cNvSpPr txBox="1"/>
          <p:nvPr/>
        </p:nvSpPr>
        <p:spPr>
          <a:xfrm>
            <a:off x="922922" y="7808062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927860" y="8290671"/>
            <a:ext cx="1024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1" name="CuadroTexto 480"/>
          <p:cNvSpPr txBox="1"/>
          <p:nvPr/>
        </p:nvSpPr>
        <p:spPr>
          <a:xfrm>
            <a:off x="917701" y="8053739"/>
            <a:ext cx="10262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/>
          <p:cNvSpPr txBox="1"/>
          <p:nvPr/>
        </p:nvSpPr>
        <p:spPr>
          <a:xfrm>
            <a:off x="919514" y="8575713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5469878" y="780904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5458970" y="8082321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5464699" y="8372824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7" name="CuadroTexto 486"/>
          <p:cNvSpPr txBox="1"/>
          <p:nvPr/>
        </p:nvSpPr>
        <p:spPr>
          <a:xfrm>
            <a:off x="5466636" y="5148167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8" name="CuadroTexto 487"/>
          <p:cNvSpPr txBox="1"/>
          <p:nvPr/>
        </p:nvSpPr>
        <p:spPr>
          <a:xfrm>
            <a:off x="5479102" y="629201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9" name="CuadroTexto 488"/>
          <p:cNvSpPr txBox="1"/>
          <p:nvPr/>
        </p:nvSpPr>
        <p:spPr>
          <a:xfrm>
            <a:off x="5483117" y="7427240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5483117" y="8608836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2477865" y="6685132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3727622" y="6661950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2489490" y="691953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3737098" y="6889163"/>
            <a:ext cx="570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2469959" y="7172248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3752231" y="7169929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7" name="CuadroTexto 496"/>
          <p:cNvSpPr txBox="1"/>
          <p:nvPr/>
        </p:nvSpPr>
        <p:spPr>
          <a:xfrm>
            <a:off x="2467821" y="7435602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8" name="CuadroTexto 497"/>
          <p:cNvSpPr txBox="1"/>
          <p:nvPr/>
        </p:nvSpPr>
        <p:spPr>
          <a:xfrm>
            <a:off x="3701107" y="7422702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9" name="CuadroTexto 498"/>
          <p:cNvSpPr txBox="1"/>
          <p:nvPr/>
        </p:nvSpPr>
        <p:spPr>
          <a:xfrm>
            <a:off x="2569641" y="7781329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0" name="CuadroTexto 499"/>
          <p:cNvSpPr txBox="1"/>
          <p:nvPr/>
        </p:nvSpPr>
        <p:spPr>
          <a:xfrm>
            <a:off x="3749678" y="7791058"/>
            <a:ext cx="5725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2566354" y="800120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2" name="CuadroTexto 501"/>
          <p:cNvSpPr txBox="1"/>
          <p:nvPr/>
        </p:nvSpPr>
        <p:spPr>
          <a:xfrm>
            <a:off x="3770975" y="8031741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3" name="CuadroTexto 502"/>
          <p:cNvSpPr txBox="1"/>
          <p:nvPr/>
        </p:nvSpPr>
        <p:spPr>
          <a:xfrm>
            <a:off x="2550857" y="828152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4" name="CuadroTexto 503"/>
          <p:cNvSpPr txBox="1"/>
          <p:nvPr/>
        </p:nvSpPr>
        <p:spPr>
          <a:xfrm>
            <a:off x="3745170" y="8267133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5" name="CuadroTexto 504"/>
          <p:cNvSpPr txBox="1"/>
          <p:nvPr/>
        </p:nvSpPr>
        <p:spPr>
          <a:xfrm>
            <a:off x="2525477" y="8584341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3715268" y="8589856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0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505146" y="1417270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Otros Productos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05" name="Rectángulo redondeado 404"/>
          <p:cNvSpPr/>
          <p:nvPr/>
        </p:nvSpPr>
        <p:spPr>
          <a:xfrm>
            <a:off x="263083" y="1748602"/>
            <a:ext cx="6391783" cy="3176298"/>
          </a:xfrm>
          <a:prstGeom prst="roundRect">
            <a:avLst>
              <a:gd name="adj" fmla="val 2957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6" name="Conector recto 405"/>
          <p:cNvCxnSpPr/>
          <p:nvPr/>
        </p:nvCxnSpPr>
        <p:spPr>
          <a:xfrm>
            <a:off x="408995" y="2158454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10218" y="18490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625401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ector recto 412"/>
          <p:cNvCxnSpPr/>
          <p:nvPr/>
        </p:nvCxnSpPr>
        <p:spPr>
          <a:xfrm>
            <a:off x="2063299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ector recto 626"/>
          <p:cNvCxnSpPr/>
          <p:nvPr/>
        </p:nvCxnSpPr>
        <p:spPr>
          <a:xfrm>
            <a:off x="416536" y="255922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ector recto 627"/>
          <p:cNvCxnSpPr/>
          <p:nvPr/>
        </p:nvCxnSpPr>
        <p:spPr>
          <a:xfrm>
            <a:off x="3407362" y="22113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recto 628"/>
          <p:cNvCxnSpPr/>
          <p:nvPr/>
        </p:nvCxnSpPr>
        <p:spPr>
          <a:xfrm>
            <a:off x="4625401" y="22294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recto 629"/>
          <p:cNvCxnSpPr/>
          <p:nvPr/>
        </p:nvCxnSpPr>
        <p:spPr>
          <a:xfrm>
            <a:off x="2060443" y="22065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recto 630"/>
          <p:cNvCxnSpPr/>
          <p:nvPr/>
        </p:nvCxnSpPr>
        <p:spPr>
          <a:xfrm>
            <a:off x="408995" y="2956140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recto 631"/>
          <p:cNvCxnSpPr/>
          <p:nvPr/>
        </p:nvCxnSpPr>
        <p:spPr>
          <a:xfrm>
            <a:off x="3407362" y="26336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/>
          <p:nvPr/>
        </p:nvCxnSpPr>
        <p:spPr>
          <a:xfrm>
            <a:off x="4625401" y="26517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recto 633"/>
          <p:cNvCxnSpPr/>
          <p:nvPr/>
        </p:nvCxnSpPr>
        <p:spPr>
          <a:xfrm>
            <a:off x="2060443" y="26288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3411003" y="30488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4629042" y="3066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2064084" y="30440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CuadroTexto 288"/>
          <p:cNvSpPr txBox="1"/>
          <p:nvPr/>
        </p:nvSpPr>
        <p:spPr>
          <a:xfrm>
            <a:off x="471926" y="1817810"/>
            <a:ext cx="1407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0" name="CuadroTexto 289"/>
          <p:cNvSpPr txBox="1"/>
          <p:nvPr/>
        </p:nvSpPr>
        <p:spPr>
          <a:xfrm>
            <a:off x="2332188" y="183931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1" name="CuadroTexto 290"/>
          <p:cNvSpPr txBox="1"/>
          <p:nvPr/>
        </p:nvSpPr>
        <p:spPr>
          <a:xfrm>
            <a:off x="3746747" y="1834054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2" name="CuadroTexto 291"/>
          <p:cNvSpPr txBox="1"/>
          <p:nvPr/>
        </p:nvSpPr>
        <p:spPr>
          <a:xfrm>
            <a:off x="5504272" y="1814946"/>
            <a:ext cx="4443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3" name="CuadroTexto 292"/>
          <p:cNvSpPr txBox="1"/>
          <p:nvPr/>
        </p:nvSpPr>
        <p:spPr>
          <a:xfrm>
            <a:off x="471926" y="2202164"/>
            <a:ext cx="12298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Cinerario 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4" name="CuadroTexto 293"/>
          <p:cNvSpPr txBox="1"/>
          <p:nvPr/>
        </p:nvSpPr>
        <p:spPr>
          <a:xfrm>
            <a:off x="2332187" y="2223664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5" name="CuadroTexto 294"/>
          <p:cNvSpPr txBox="1"/>
          <p:nvPr/>
        </p:nvSpPr>
        <p:spPr>
          <a:xfrm>
            <a:off x="3746746" y="2218408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6" name="CuadroTexto 295"/>
          <p:cNvSpPr txBox="1"/>
          <p:nvPr/>
        </p:nvSpPr>
        <p:spPr>
          <a:xfrm>
            <a:off x="5513227" y="2175166"/>
            <a:ext cx="4443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550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97" name="CuadroTexto 296"/>
          <p:cNvSpPr txBox="1"/>
          <p:nvPr/>
        </p:nvSpPr>
        <p:spPr>
          <a:xfrm>
            <a:off x="488754" y="2554834"/>
            <a:ext cx="13051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 (4)*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 hasta la D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5" name="CuadroTexto 304"/>
          <p:cNvSpPr txBox="1"/>
          <p:nvPr/>
        </p:nvSpPr>
        <p:spPr>
          <a:xfrm>
            <a:off x="2350475" y="260521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6" name="CuadroTexto 305"/>
          <p:cNvSpPr txBox="1"/>
          <p:nvPr/>
        </p:nvSpPr>
        <p:spPr>
          <a:xfrm>
            <a:off x="3765034" y="2599957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7" name="CuadroTexto 306"/>
          <p:cNvSpPr txBox="1"/>
          <p:nvPr/>
        </p:nvSpPr>
        <p:spPr>
          <a:xfrm>
            <a:off x="5507290" y="2564490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8" name="CuadroTexto 307"/>
          <p:cNvSpPr txBox="1"/>
          <p:nvPr/>
        </p:nvSpPr>
        <p:spPr>
          <a:xfrm>
            <a:off x="467276" y="2945476"/>
            <a:ext cx="13051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 (4)*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 hasta la H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2350475" y="2975527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3753905" y="2990863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5493437" y="3007427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2" name="CuadroTexto 311"/>
          <p:cNvSpPr txBox="1"/>
          <p:nvPr/>
        </p:nvSpPr>
        <p:spPr>
          <a:xfrm>
            <a:off x="460865" y="3334213"/>
            <a:ext cx="15921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+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Servicio Estándar (5)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3" name="CuadroTexto 312"/>
          <p:cNvSpPr txBox="1"/>
          <p:nvPr/>
        </p:nvSpPr>
        <p:spPr>
          <a:xfrm>
            <a:off x="2349714" y="342466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4" name="CuadroTexto 313"/>
          <p:cNvSpPr txBox="1"/>
          <p:nvPr/>
        </p:nvSpPr>
        <p:spPr>
          <a:xfrm>
            <a:off x="3753905" y="3438631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5" name="CuadroTexto 314"/>
          <p:cNvSpPr txBox="1"/>
          <p:nvPr/>
        </p:nvSpPr>
        <p:spPr>
          <a:xfrm>
            <a:off x="5615819" y="337521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6" name="CuadroTexto 315"/>
          <p:cNvSpPr txBox="1"/>
          <p:nvPr/>
        </p:nvSpPr>
        <p:spPr>
          <a:xfrm>
            <a:off x="470252" y="3710354"/>
            <a:ext cx="12266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+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Servicio Vip (6)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7" name="CuadroTexto 316"/>
          <p:cNvSpPr txBox="1"/>
          <p:nvPr/>
        </p:nvSpPr>
        <p:spPr>
          <a:xfrm>
            <a:off x="2356193" y="376112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8" name="CuadroTexto 317"/>
          <p:cNvSpPr txBox="1"/>
          <p:nvPr/>
        </p:nvSpPr>
        <p:spPr>
          <a:xfrm>
            <a:off x="3753905" y="375306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9" name="CuadroTexto 318"/>
          <p:cNvSpPr txBox="1"/>
          <p:nvPr/>
        </p:nvSpPr>
        <p:spPr>
          <a:xfrm>
            <a:off x="5621103" y="381339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0" name="CuadroTexto 319"/>
          <p:cNvSpPr txBox="1"/>
          <p:nvPr/>
        </p:nvSpPr>
        <p:spPr>
          <a:xfrm>
            <a:off x="423795" y="4115680"/>
            <a:ext cx="164820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+ Servicio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Premium (7)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1" name="CuadroTexto 320"/>
          <p:cNvSpPr txBox="1"/>
          <p:nvPr/>
        </p:nvSpPr>
        <p:spPr>
          <a:xfrm>
            <a:off x="2338966" y="4161568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2" name="CuadroTexto 321"/>
          <p:cNvSpPr txBox="1"/>
          <p:nvPr/>
        </p:nvSpPr>
        <p:spPr>
          <a:xfrm>
            <a:off x="3736965" y="4122307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3" name="CuadroTexto 322"/>
          <p:cNvSpPr txBox="1"/>
          <p:nvPr/>
        </p:nvSpPr>
        <p:spPr>
          <a:xfrm>
            <a:off x="5595988" y="419445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4" name="CuadroTexto 323"/>
          <p:cNvSpPr txBox="1"/>
          <p:nvPr/>
        </p:nvSpPr>
        <p:spPr>
          <a:xfrm>
            <a:off x="434104" y="4509402"/>
            <a:ext cx="134363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Cremación párvulo +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Servicio estándar (8)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5" name="CuadroTexto 324"/>
          <p:cNvSpPr txBox="1"/>
          <p:nvPr/>
        </p:nvSpPr>
        <p:spPr>
          <a:xfrm>
            <a:off x="2344005" y="454774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6" name="CuadroTexto 325"/>
          <p:cNvSpPr txBox="1"/>
          <p:nvPr/>
        </p:nvSpPr>
        <p:spPr>
          <a:xfrm>
            <a:off x="3915444" y="455016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27" name="CuadroTexto 326"/>
          <p:cNvSpPr txBox="1"/>
          <p:nvPr/>
        </p:nvSpPr>
        <p:spPr>
          <a:xfrm>
            <a:off x="5615819" y="462187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328" name="Conector recto 327"/>
          <p:cNvCxnSpPr/>
          <p:nvPr/>
        </p:nvCxnSpPr>
        <p:spPr>
          <a:xfrm>
            <a:off x="434224" y="334864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414278" y="340170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348"/>
          <p:cNvCxnSpPr/>
          <p:nvPr/>
        </p:nvCxnSpPr>
        <p:spPr>
          <a:xfrm>
            <a:off x="4632317" y="341986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>
            <a:off x="2067359" y="339696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434224" y="373909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351"/>
          <p:cNvCxnSpPr/>
          <p:nvPr/>
        </p:nvCxnSpPr>
        <p:spPr>
          <a:xfrm>
            <a:off x="3414278" y="377548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ector recto 352"/>
          <p:cNvCxnSpPr/>
          <p:nvPr/>
        </p:nvCxnSpPr>
        <p:spPr>
          <a:xfrm>
            <a:off x="4632317" y="379365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>
            <a:off x="2067359" y="3770747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ector recto 354"/>
          <p:cNvCxnSpPr/>
          <p:nvPr/>
        </p:nvCxnSpPr>
        <p:spPr>
          <a:xfrm>
            <a:off x="442028" y="4108337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3427999" y="415781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4646038" y="417597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2081080" y="415307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467276" y="4520521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3433482" y="459418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4651521" y="461234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2086563" y="4589442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CuadroTexto 362"/>
          <p:cNvSpPr txBox="1"/>
          <p:nvPr/>
        </p:nvSpPr>
        <p:spPr>
          <a:xfrm>
            <a:off x="269364" y="5153711"/>
            <a:ext cx="6125395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A y B, incluyen enchape y construcción valorizado en S/. 26.000</a:t>
            </a: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M(Granito Negro), incluye enchape y construcción valorizado en S/. 26,000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vertical, incluyen enchape y construcción valorizado en S/. 35,000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pPr marL="228600" indent="-228600">
              <a:buFontTx/>
              <a:buAutoNum type="arabicParenBoth"/>
            </a:pP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Columbario, incluyen construcción valorizado en S/.600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La construcción se inicia cuando el espacio se encuentre cancelado en su totalidad 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servicio de inhumación para reducciones en mausoleos será de S/500.00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El costo de derecho de sepultura incluye el costo por uso kit </a:t>
            </a:r>
            <a:r>
              <a:rPr lang="es-PE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Covid</a:t>
            </a:r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33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46443" y="1415020"/>
            <a:ext cx="5637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Gotham" panose="02000504050000020004" pitchFamily="2" charset="0"/>
              </a:rPr>
              <a:t>MAYOR INFORMACIÓN </a:t>
            </a:r>
          </a:p>
          <a:p>
            <a:pPr algn="ctr"/>
            <a:r>
              <a:rPr lang="es-ES" sz="2400" b="1" dirty="0">
                <a:solidFill>
                  <a:schemeClr val="bg1"/>
                </a:solidFill>
                <a:latin typeface="Gotham" panose="02000504050000020004" pitchFamily="2" charset="0"/>
              </a:rPr>
              <a:t>COMUNICATE CON NOSOTROS A</a:t>
            </a:r>
            <a:r>
              <a:rPr lang="es-ES" sz="2000" b="1" dirty="0">
                <a:solidFill>
                  <a:schemeClr val="bg1"/>
                </a:solidFill>
                <a:latin typeface="Gotham" panose="02000504050000020004" pitchFamily="2" charset="0"/>
              </a:rPr>
              <a:t> </a:t>
            </a:r>
            <a:endParaRPr lang="en-US" sz="1400" b="1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772980" y="3357925"/>
            <a:ext cx="1591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Gotham" panose="02000504050000020004" pitchFamily="2" charset="0"/>
              </a:rPr>
              <a:t>+51 994 374 187</a:t>
            </a:r>
            <a:endParaRPr lang="en-US" sz="105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824280" y="3962973"/>
            <a:ext cx="1472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Gotham" panose="02000504050000020004" pitchFamily="2" charset="0"/>
              </a:rPr>
              <a:t>(01) 644-9366</a:t>
            </a:r>
            <a:endParaRPr lang="en-US" sz="105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207509" y="4605452"/>
            <a:ext cx="2705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Gotham" panose="02000504050000020004" pitchFamily="2" charset="0"/>
              </a:rPr>
              <a:t>clientes@esperanzaeterna.la</a:t>
            </a:r>
            <a:endParaRPr lang="en-US" sz="105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1" t="14363"/>
          <a:stretch/>
        </p:blipFill>
        <p:spPr>
          <a:xfrm>
            <a:off x="2510228" y="3396746"/>
            <a:ext cx="262752" cy="26061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867" y="4026478"/>
            <a:ext cx="238113" cy="24971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713" y="4710354"/>
            <a:ext cx="265621" cy="19051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724" y="5433061"/>
            <a:ext cx="288584" cy="27283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829917" y="5370137"/>
            <a:ext cx="358003" cy="335758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48" y="5370137"/>
            <a:ext cx="321729" cy="33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1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720321" y="1418573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Dobles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974489" y="177288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956589" y="2017406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973260" y="227866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13" name="CuadroTexto 212"/>
          <p:cNvSpPr txBox="1"/>
          <p:nvPr/>
        </p:nvSpPr>
        <p:spPr>
          <a:xfrm>
            <a:off x="977664" y="2547138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4" name="CuadroTexto 213"/>
          <p:cNvSpPr txBox="1"/>
          <p:nvPr/>
        </p:nvSpPr>
        <p:spPr>
          <a:xfrm>
            <a:off x="987582" y="2799833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5" name="CuadroTexto 214"/>
          <p:cNvSpPr txBox="1"/>
          <p:nvPr/>
        </p:nvSpPr>
        <p:spPr>
          <a:xfrm>
            <a:off x="980108" y="3041442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6" name="Rectángulo redondeado 215"/>
          <p:cNvSpPr/>
          <p:nvPr/>
        </p:nvSpPr>
        <p:spPr>
          <a:xfrm>
            <a:off x="263083" y="1760196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CuadroTexto 216"/>
          <p:cNvSpPr txBox="1"/>
          <p:nvPr/>
        </p:nvSpPr>
        <p:spPr>
          <a:xfrm rot="16200000">
            <a:off x="-126890" y="2420467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8" name="Conector recto 217"/>
          <p:cNvCxnSpPr/>
          <p:nvPr/>
        </p:nvCxnSpPr>
        <p:spPr>
          <a:xfrm>
            <a:off x="786739" y="1755824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924762" y="20038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2055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3453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4622297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924762" y="22605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2055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3453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4622297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947867" y="25251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2055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ector recto 228"/>
          <p:cNvCxnSpPr/>
          <p:nvPr/>
        </p:nvCxnSpPr>
        <p:spPr>
          <a:xfrm>
            <a:off x="3453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>
            <a:off x="4622297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ector recto 230"/>
          <p:cNvCxnSpPr/>
          <p:nvPr/>
        </p:nvCxnSpPr>
        <p:spPr>
          <a:xfrm>
            <a:off x="947867" y="277701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2055332" y="2585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3453332" y="2585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4622235" y="258509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938318" y="303659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2056116" y="2825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3454116" y="2825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4623019" y="282591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>
            <a:off x="2049425" y="30965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ector recto 239"/>
          <p:cNvCxnSpPr/>
          <p:nvPr/>
        </p:nvCxnSpPr>
        <p:spPr>
          <a:xfrm>
            <a:off x="3451170" y="30965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>
            <a:off x="4633798" y="309657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uadroTexto 241"/>
          <p:cNvSpPr txBox="1"/>
          <p:nvPr/>
        </p:nvSpPr>
        <p:spPr>
          <a:xfrm>
            <a:off x="979138" y="3416943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3" name="CuadroTexto 242"/>
          <p:cNvSpPr txBox="1"/>
          <p:nvPr/>
        </p:nvSpPr>
        <p:spPr>
          <a:xfrm>
            <a:off x="961238" y="3661461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4" name="CuadroTexto 243"/>
          <p:cNvSpPr txBox="1"/>
          <p:nvPr/>
        </p:nvSpPr>
        <p:spPr>
          <a:xfrm>
            <a:off x="977909" y="3922719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45" name="CuadroTexto 244"/>
          <p:cNvSpPr txBox="1"/>
          <p:nvPr/>
        </p:nvSpPr>
        <p:spPr>
          <a:xfrm>
            <a:off x="982313" y="4191193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6" name="CuadroTexto 245"/>
          <p:cNvSpPr txBox="1"/>
          <p:nvPr/>
        </p:nvSpPr>
        <p:spPr>
          <a:xfrm>
            <a:off x="992231" y="4443888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7" name="CuadroTexto 246"/>
          <p:cNvSpPr txBox="1"/>
          <p:nvPr/>
        </p:nvSpPr>
        <p:spPr>
          <a:xfrm>
            <a:off x="984757" y="468549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48" name="Rectángulo redondeado 247"/>
          <p:cNvSpPr/>
          <p:nvPr/>
        </p:nvSpPr>
        <p:spPr>
          <a:xfrm>
            <a:off x="267732" y="3404251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9" name="CuadroTexto 248"/>
          <p:cNvSpPr txBox="1"/>
          <p:nvPr/>
        </p:nvSpPr>
        <p:spPr>
          <a:xfrm rot="16200000">
            <a:off x="-122241" y="4064522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50" name="Conector recto 249"/>
          <p:cNvCxnSpPr/>
          <p:nvPr/>
        </p:nvCxnSpPr>
        <p:spPr>
          <a:xfrm>
            <a:off x="791388" y="3399879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929411" y="36478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ector recto 251"/>
          <p:cNvCxnSpPr/>
          <p:nvPr/>
        </p:nvCxnSpPr>
        <p:spPr>
          <a:xfrm>
            <a:off x="2060043" y="34555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ector recto 252"/>
          <p:cNvCxnSpPr/>
          <p:nvPr/>
        </p:nvCxnSpPr>
        <p:spPr>
          <a:xfrm>
            <a:off x="3458043" y="34555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4626946" y="34555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254"/>
          <p:cNvCxnSpPr/>
          <p:nvPr/>
        </p:nvCxnSpPr>
        <p:spPr>
          <a:xfrm>
            <a:off x="929411" y="390463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>
            <a:off x="2060043" y="3684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>
            <a:off x="3458043" y="3684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4626946" y="368479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952516" y="41692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/>
          <p:nvPr/>
        </p:nvCxnSpPr>
        <p:spPr>
          <a:xfrm>
            <a:off x="2060043" y="396389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3458043" y="396389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>
            <a:off x="4626946" y="396389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>
            <a:off x="952516" y="442107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2059981" y="42291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3457981" y="42291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4626884" y="422915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942967" y="468065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2060765" y="44699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3458765" y="44699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4627668" y="44699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>
            <a:off x="2071544" y="47406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>
            <a:off x="3469544" y="47406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272"/>
          <p:cNvCxnSpPr/>
          <p:nvPr/>
        </p:nvCxnSpPr>
        <p:spPr>
          <a:xfrm>
            <a:off x="4638447" y="47406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986343" y="5035731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968443" y="5280249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6" name="CuadroTexto 275"/>
          <p:cNvSpPr txBox="1"/>
          <p:nvPr/>
        </p:nvSpPr>
        <p:spPr>
          <a:xfrm>
            <a:off x="985114" y="5541507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277" name="CuadroTexto 276"/>
          <p:cNvSpPr txBox="1"/>
          <p:nvPr/>
        </p:nvSpPr>
        <p:spPr>
          <a:xfrm>
            <a:off x="989518" y="5809981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8" name="CuadroTexto 277"/>
          <p:cNvSpPr txBox="1"/>
          <p:nvPr/>
        </p:nvSpPr>
        <p:spPr>
          <a:xfrm>
            <a:off x="999436" y="6062676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79" name="CuadroTexto 278"/>
          <p:cNvSpPr txBox="1"/>
          <p:nvPr/>
        </p:nvSpPr>
        <p:spPr>
          <a:xfrm>
            <a:off x="991962" y="630428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80" name="Rectángulo redondeado 279"/>
          <p:cNvSpPr/>
          <p:nvPr/>
        </p:nvSpPr>
        <p:spPr>
          <a:xfrm>
            <a:off x="274937" y="5023039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1" name="CuadroTexto 280"/>
          <p:cNvSpPr txBox="1"/>
          <p:nvPr/>
        </p:nvSpPr>
        <p:spPr>
          <a:xfrm rot="16200000">
            <a:off x="-133461" y="563096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82" name="Conector recto 281"/>
          <p:cNvCxnSpPr/>
          <p:nvPr/>
        </p:nvCxnSpPr>
        <p:spPr>
          <a:xfrm>
            <a:off x="798593" y="5018667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936616" y="52666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2067248" y="50743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3465248" y="50743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4634151" y="507437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936616" y="552342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2067248" y="5303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ector recto 368"/>
          <p:cNvCxnSpPr/>
          <p:nvPr/>
        </p:nvCxnSpPr>
        <p:spPr>
          <a:xfrm>
            <a:off x="3465248" y="5303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4634151" y="530357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ector recto 382"/>
          <p:cNvCxnSpPr/>
          <p:nvPr/>
        </p:nvCxnSpPr>
        <p:spPr>
          <a:xfrm>
            <a:off x="959721" y="57879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383"/>
          <p:cNvCxnSpPr/>
          <p:nvPr/>
        </p:nvCxnSpPr>
        <p:spPr>
          <a:xfrm>
            <a:off x="2067248" y="55826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385"/>
          <p:cNvCxnSpPr/>
          <p:nvPr/>
        </p:nvCxnSpPr>
        <p:spPr>
          <a:xfrm>
            <a:off x="3465248" y="55826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ector recto 386"/>
          <p:cNvCxnSpPr/>
          <p:nvPr/>
        </p:nvCxnSpPr>
        <p:spPr>
          <a:xfrm>
            <a:off x="4634151" y="558268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recto 387"/>
          <p:cNvCxnSpPr/>
          <p:nvPr/>
        </p:nvCxnSpPr>
        <p:spPr>
          <a:xfrm>
            <a:off x="959721" y="603985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2067186" y="58479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3465186" y="58479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4634089" y="584794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950172" y="629944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2067970" y="60887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3465970" y="60887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4634873" y="608876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78749" y="63594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76749" y="63594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4645652" y="63594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CuadroTexto 408"/>
          <p:cNvSpPr txBox="1"/>
          <p:nvPr/>
        </p:nvSpPr>
        <p:spPr>
          <a:xfrm>
            <a:off x="2394795" y="176849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0" name="CuadroTexto 409"/>
          <p:cNvSpPr txBox="1"/>
          <p:nvPr/>
        </p:nvSpPr>
        <p:spPr>
          <a:xfrm>
            <a:off x="5369595" y="17474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1" name="CuadroTexto 410"/>
          <p:cNvSpPr txBox="1"/>
          <p:nvPr/>
        </p:nvSpPr>
        <p:spPr>
          <a:xfrm>
            <a:off x="2384559" y="2012927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2" name="CuadroTexto 411"/>
          <p:cNvSpPr txBox="1"/>
          <p:nvPr/>
        </p:nvSpPr>
        <p:spPr>
          <a:xfrm>
            <a:off x="3681888" y="203288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6" name="CuadroTexto 415"/>
          <p:cNvSpPr txBox="1"/>
          <p:nvPr/>
        </p:nvSpPr>
        <p:spPr>
          <a:xfrm>
            <a:off x="2376902" y="2256930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7" name="CuadroTexto 416"/>
          <p:cNvSpPr txBox="1"/>
          <p:nvPr/>
        </p:nvSpPr>
        <p:spPr>
          <a:xfrm>
            <a:off x="3678351" y="2251306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2" name="CuadroTexto 441"/>
          <p:cNvSpPr txBox="1"/>
          <p:nvPr/>
        </p:nvSpPr>
        <p:spPr>
          <a:xfrm>
            <a:off x="2367104" y="2530425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3" name="CuadroTexto 442"/>
          <p:cNvSpPr txBox="1"/>
          <p:nvPr/>
        </p:nvSpPr>
        <p:spPr>
          <a:xfrm>
            <a:off x="3692703" y="2471742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5" name="CuadroTexto 444"/>
          <p:cNvSpPr txBox="1"/>
          <p:nvPr/>
        </p:nvSpPr>
        <p:spPr>
          <a:xfrm>
            <a:off x="2367103" y="2790997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3676150" y="2748397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2374810" y="3014821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3685589" y="3033159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5383947" y="200278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5391852" y="2271322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5404912" y="256326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0" name="CuadroTexto 469"/>
          <p:cNvSpPr txBox="1"/>
          <p:nvPr/>
        </p:nvSpPr>
        <p:spPr>
          <a:xfrm>
            <a:off x="5401045" y="2797037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CuadroTexto 470"/>
          <p:cNvSpPr txBox="1"/>
          <p:nvPr/>
        </p:nvSpPr>
        <p:spPr>
          <a:xfrm>
            <a:off x="5408842" y="303885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2" name="CuadroTexto 471"/>
          <p:cNvSpPr txBox="1"/>
          <p:nvPr/>
        </p:nvSpPr>
        <p:spPr>
          <a:xfrm>
            <a:off x="5411594" y="337405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3" name="CuadroTexto 472"/>
          <p:cNvSpPr txBox="1"/>
          <p:nvPr/>
        </p:nvSpPr>
        <p:spPr>
          <a:xfrm>
            <a:off x="5425946" y="362940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4" name="CuadroTexto 473"/>
          <p:cNvSpPr txBox="1"/>
          <p:nvPr/>
        </p:nvSpPr>
        <p:spPr>
          <a:xfrm>
            <a:off x="5433851" y="38979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5" name="CuadroTexto 474"/>
          <p:cNvSpPr txBox="1"/>
          <p:nvPr/>
        </p:nvSpPr>
        <p:spPr>
          <a:xfrm>
            <a:off x="5446911" y="418987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6" name="CuadroTexto 475"/>
          <p:cNvSpPr txBox="1"/>
          <p:nvPr/>
        </p:nvSpPr>
        <p:spPr>
          <a:xfrm>
            <a:off x="5443044" y="4423655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7" name="CuadroTexto 476"/>
          <p:cNvSpPr txBox="1"/>
          <p:nvPr/>
        </p:nvSpPr>
        <p:spPr>
          <a:xfrm>
            <a:off x="5450841" y="4665474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8" name="CuadroTexto 477"/>
          <p:cNvSpPr txBox="1"/>
          <p:nvPr/>
        </p:nvSpPr>
        <p:spPr>
          <a:xfrm>
            <a:off x="3818453" y="175582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9" name="CuadroTexto 478"/>
          <p:cNvSpPr txBox="1"/>
          <p:nvPr/>
        </p:nvSpPr>
        <p:spPr>
          <a:xfrm>
            <a:off x="2369653" y="3380343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0" name="CuadroTexto 479"/>
          <p:cNvSpPr txBox="1"/>
          <p:nvPr/>
        </p:nvSpPr>
        <p:spPr>
          <a:xfrm>
            <a:off x="2359607" y="3631925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1" name="CuadroTexto 480"/>
          <p:cNvSpPr txBox="1"/>
          <p:nvPr/>
        </p:nvSpPr>
        <p:spPr>
          <a:xfrm>
            <a:off x="3688605" y="3611277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2" name="CuadroTexto 481"/>
          <p:cNvSpPr txBox="1"/>
          <p:nvPr/>
        </p:nvSpPr>
        <p:spPr>
          <a:xfrm>
            <a:off x="2361412" y="3896263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3" name="CuadroTexto 482"/>
          <p:cNvSpPr txBox="1"/>
          <p:nvPr/>
        </p:nvSpPr>
        <p:spPr>
          <a:xfrm>
            <a:off x="3685589" y="390870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4" name="CuadroTexto 483"/>
          <p:cNvSpPr txBox="1"/>
          <p:nvPr/>
        </p:nvSpPr>
        <p:spPr>
          <a:xfrm>
            <a:off x="2376422" y="4142589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5" name="CuadroTexto 484"/>
          <p:cNvSpPr txBox="1"/>
          <p:nvPr/>
        </p:nvSpPr>
        <p:spPr>
          <a:xfrm>
            <a:off x="3677610" y="4172123"/>
            <a:ext cx="5629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6" name="CuadroTexto 485"/>
          <p:cNvSpPr txBox="1"/>
          <p:nvPr/>
        </p:nvSpPr>
        <p:spPr>
          <a:xfrm>
            <a:off x="2385457" y="4428696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7" name="CuadroTexto 486"/>
          <p:cNvSpPr txBox="1"/>
          <p:nvPr/>
        </p:nvSpPr>
        <p:spPr>
          <a:xfrm>
            <a:off x="3685625" y="4426115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8" name="CuadroTexto 487"/>
          <p:cNvSpPr txBox="1"/>
          <p:nvPr/>
        </p:nvSpPr>
        <p:spPr>
          <a:xfrm>
            <a:off x="2359607" y="4661221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89" name="CuadroTexto 488"/>
          <p:cNvSpPr txBox="1"/>
          <p:nvPr/>
        </p:nvSpPr>
        <p:spPr>
          <a:xfrm>
            <a:off x="3685646" y="4683354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0" name="CuadroTexto 489"/>
          <p:cNvSpPr txBox="1"/>
          <p:nvPr/>
        </p:nvSpPr>
        <p:spPr>
          <a:xfrm>
            <a:off x="3823017" y="336093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1" name="CuadroTexto 490"/>
          <p:cNvSpPr txBox="1"/>
          <p:nvPr/>
        </p:nvSpPr>
        <p:spPr>
          <a:xfrm>
            <a:off x="2354549" y="5026268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2" name="CuadroTexto 491"/>
          <p:cNvSpPr txBox="1"/>
          <p:nvPr/>
        </p:nvSpPr>
        <p:spPr>
          <a:xfrm>
            <a:off x="5450841" y="499685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3" name="CuadroTexto 492"/>
          <p:cNvSpPr txBox="1"/>
          <p:nvPr/>
        </p:nvSpPr>
        <p:spPr>
          <a:xfrm>
            <a:off x="2356791" y="5251426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3708359" y="5230065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5443044" y="5250651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2341107" y="5546209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7" name="CuadroTexto 496"/>
          <p:cNvSpPr txBox="1"/>
          <p:nvPr/>
        </p:nvSpPr>
        <p:spPr>
          <a:xfrm>
            <a:off x="3702064" y="5493026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8" name="CuadroTexto 497"/>
          <p:cNvSpPr txBox="1"/>
          <p:nvPr/>
        </p:nvSpPr>
        <p:spPr>
          <a:xfrm>
            <a:off x="2352821" y="5804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9" name="CuadroTexto 498"/>
          <p:cNvSpPr txBox="1"/>
          <p:nvPr/>
        </p:nvSpPr>
        <p:spPr>
          <a:xfrm>
            <a:off x="3688831" y="5775285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0" name="CuadroTexto 499"/>
          <p:cNvSpPr txBox="1"/>
          <p:nvPr/>
        </p:nvSpPr>
        <p:spPr>
          <a:xfrm>
            <a:off x="2352821" y="6067169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1" name="CuadroTexto 500"/>
          <p:cNvSpPr txBox="1"/>
          <p:nvPr/>
        </p:nvSpPr>
        <p:spPr>
          <a:xfrm>
            <a:off x="3708868" y="601776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36,300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2" name="CuadroTexto 501"/>
          <p:cNvSpPr txBox="1"/>
          <p:nvPr/>
        </p:nvSpPr>
        <p:spPr>
          <a:xfrm>
            <a:off x="2346657" y="6342118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3" name="CuadroTexto 502"/>
          <p:cNvSpPr txBox="1"/>
          <p:nvPr/>
        </p:nvSpPr>
        <p:spPr>
          <a:xfrm>
            <a:off x="3695243" y="6276014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4" name="CuadroTexto 503"/>
          <p:cNvSpPr txBox="1"/>
          <p:nvPr/>
        </p:nvSpPr>
        <p:spPr>
          <a:xfrm>
            <a:off x="3823112" y="500467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5" name="CuadroTexto 504"/>
          <p:cNvSpPr txBox="1"/>
          <p:nvPr/>
        </p:nvSpPr>
        <p:spPr>
          <a:xfrm>
            <a:off x="5443043" y="5503130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6" name="CuadroTexto 505"/>
          <p:cNvSpPr txBox="1"/>
          <p:nvPr/>
        </p:nvSpPr>
        <p:spPr>
          <a:xfrm>
            <a:off x="5457143" y="5782064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7" name="CuadroTexto 506"/>
          <p:cNvSpPr txBox="1"/>
          <p:nvPr/>
        </p:nvSpPr>
        <p:spPr>
          <a:xfrm>
            <a:off x="5468436" y="6034585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8" name="CuadroTexto 507"/>
          <p:cNvSpPr txBox="1"/>
          <p:nvPr/>
        </p:nvSpPr>
        <p:spPr>
          <a:xfrm>
            <a:off x="5482536" y="6313519"/>
            <a:ext cx="54053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09" name="Rectángulo redondeado 508"/>
          <p:cNvSpPr/>
          <p:nvPr/>
        </p:nvSpPr>
        <p:spPr>
          <a:xfrm>
            <a:off x="249978" y="6655923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0" name="CuadroTexto 509"/>
          <p:cNvSpPr txBox="1"/>
          <p:nvPr/>
        </p:nvSpPr>
        <p:spPr>
          <a:xfrm>
            <a:off x="2730641" y="6644937"/>
            <a:ext cx="1174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Triple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511" name="CuadroTexto 510"/>
          <p:cNvSpPr txBox="1"/>
          <p:nvPr/>
        </p:nvSpPr>
        <p:spPr>
          <a:xfrm>
            <a:off x="977538" y="7014262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F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2" name="CuadroTexto 511"/>
          <p:cNvSpPr txBox="1"/>
          <p:nvPr/>
        </p:nvSpPr>
        <p:spPr>
          <a:xfrm>
            <a:off x="959638" y="7258780"/>
            <a:ext cx="551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3" name="CuadroTexto 512"/>
          <p:cNvSpPr txBox="1"/>
          <p:nvPr/>
        </p:nvSpPr>
        <p:spPr>
          <a:xfrm>
            <a:off x="976309" y="7520038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D</a:t>
            </a:r>
          </a:p>
        </p:txBody>
      </p:sp>
      <p:sp>
        <p:nvSpPr>
          <p:cNvPr id="514" name="CuadroTexto 513"/>
          <p:cNvSpPr txBox="1"/>
          <p:nvPr/>
        </p:nvSpPr>
        <p:spPr>
          <a:xfrm>
            <a:off x="980713" y="7788512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5" name="CuadroTexto 514"/>
          <p:cNvSpPr txBox="1"/>
          <p:nvPr/>
        </p:nvSpPr>
        <p:spPr>
          <a:xfrm>
            <a:off x="990631" y="8041207"/>
            <a:ext cx="5597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B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6" name="CuadroTexto 515"/>
          <p:cNvSpPr txBox="1"/>
          <p:nvPr/>
        </p:nvSpPr>
        <p:spPr>
          <a:xfrm>
            <a:off x="983157" y="8282816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17" name="Rectángulo redondeado 516"/>
          <p:cNvSpPr/>
          <p:nvPr/>
        </p:nvSpPr>
        <p:spPr>
          <a:xfrm>
            <a:off x="266132" y="7001570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8" name="CuadroTexto 517"/>
          <p:cNvSpPr txBox="1"/>
          <p:nvPr/>
        </p:nvSpPr>
        <p:spPr>
          <a:xfrm rot="16200000">
            <a:off x="-123841" y="7661841"/>
            <a:ext cx="1319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19" name="Conector recto 518"/>
          <p:cNvCxnSpPr/>
          <p:nvPr/>
        </p:nvCxnSpPr>
        <p:spPr>
          <a:xfrm>
            <a:off x="789788" y="6997198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ector recto 519"/>
          <p:cNvCxnSpPr/>
          <p:nvPr/>
        </p:nvCxnSpPr>
        <p:spPr>
          <a:xfrm>
            <a:off x="927811" y="724517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Conector recto 520"/>
          <p:cNvCxnSpPr/>
          <p:nvPr/>
        </p:nvCxnSpPr>
        <p:spPr>
          <a:xfrm>
            <a:off x="2058443" y="70529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ector recto 521"/>
          <p:cNvCxnSpPr/>
          <p:nvPr/>
        </p:nvCxnSpPr>
        <p:spPr>
          <a:xfrm>
            <a:off x="3456443" y="70529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ector recto 522"/>
          <p:cNvCxnSpPr/>
          <p:nvPr/>
        </p:nvCxnSpPr>
        <p:spPr>
          <a:xfrm>
            <a:off x="4625346" y="70529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ector recto 523"/>
          <p:cNvCxnSpPr/>
          <p:nvPr/>
        </p:nvCxnSpPr>
        <p:spPr>
          <a:xfrm>
            <a:off x="927811" y="750195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/>
          <p:cNvCxnSpPr/>
          <p:nvPr/>
        </p:nvCxnSpPr>
        <p:spPr>
          <a:xfrm>
            <a:off x="2058443" y="72821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/>
          <p:nvPr/>
        </p:nvCxnSpPr>
        <p:spPr>
          <a:xfrm>
            <a:off x="3456443" y="72821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/>
          <p:cNvCxnSpPr/>
          <p:nvPr/>
        </p:nvCxnSpPr>
        <p:spPr>
          <a:xfrm>
            <a:off x="4625346" y="728211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950916" y="77665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2058443" y="75612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3456443" y="75612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4625346" y="756121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950916" y="801838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58381" y="78264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3456381" y="78264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4625284" y="78264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941367" y="827797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2059165" y="8067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57165" y="8067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4626068" y="8067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2052474" y="83379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3454219" y="83379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4636847" y="833795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" name="CuadroTexto 570"/>
          <p:cNvSpPr txBox="1"/>
          <p:nvPr/>
        </p:nvSpPr>
        <p:spPr>
          <a:xfrm>
            <a:off x="3821502" y="6997198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2" name="CuadroTexto 571"/>
          <p:cNvSpPr txBox="1"/>
          <p:nvPr/>
        </p:nvSpPr>
        <p:spPr>
          <a:xfrm>
            <a:off x="2358681" y="700252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3" name="CuadroTexto 572"/>
          <p:cNvSpPr txBox="1"/>
          <p:nvPr/>
        </p:nvSpPr>
        <p:spPr>
          <a:xfrm>
            <a:off x="5531876" y="6991096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4" name="CuadroTexto 573"/>
          <p:cNvSpPr txBox="1"/>
          <p:nvPr/>
        </p:nvSpPr>
        <p:spPr>
          <a:xfrm>
            <a:off x="3801822" y="699900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2340322" y="7263173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6" name="CuadroTexto 575"/>
          <p:cNvSpPr txBox="1"/>
          <p:nvPr/>
        </p:nvSpPr>
        <p:spPr>
          <a:xfrm>
            <a:off x="3641601" y="7241937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7" name="CuadroTexto 576"/>
          <p:cNvSpPr txBox="1"/>
          <p:nvPr/>
        </p:nvSpPr>
        <p:spPr>
          <a:xfrm>
            <a:off x="2350771" y="7499420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8" name="CuadroTexto 577"/>
          <p:cNvSpPr txBox="1"/>
          <p:nvPr/>
        </p:nvSpPr>
        <p:spPr>
          <a:xfrm>
            <a:off x="3652051" y="7478184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9" name="CuadroTexto 578"/>
          <p:cNvSpPr txBox="1"/>
          <p:nvPr/>
        </p:nvSpPr>
        <p:spPr>
          <a:xfrm>
            <a:off x="2340322" y="7746711"/>
            <a:ext cx="574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0" name="CuadroTexto 579"/>
          <p:cNvSpPr txBox="1"/>
          <p:nvPr/>
        </p:nvSpPr>
        <p:spPr>
          <a:xfrm>
            <a:off x="3660377" y="7742756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1" name="CuadroTexto 580"/>
          <p:cNvSpPr txBox="1"/>
          <p:nvPr/>
        </p:nvSpPr>
        <p:spPr>
          <a:xfrm>
            <a:off x="2332333" y="7990793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2" name="CuadroTexto 581"/>
          <p:cNvSpPr txBox="1"/>
          <p:nvPr/>
        </p:nvSpPr>
        <p:spPr>
          <a:xfrm>
            <a:off x="3667130" y="8021781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2331115" y="8282816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3658413" y="8271421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5508290" y="723420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6" name="CuadroTexto 585"/>
          <p:cNvSpPr txBox="1"/>
          <p:nvPr/>
        </p:nvSpPr>
        <p:spPr>
          <a:xfrm>
            <a:off x="5516195" y="750274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7" name="CuadroTexto 586"/>
          <p:cNvSpPr txBox="1"/>
          <p:nvPr/>
        </p:nvSpPr>
        <p:spPr>
          <a:xfrm>
            <a:off x="5529255" y="7794681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8" name="CuadroTexto 587"/>
          <p:cNvSpPr txBox="1"/>
          <p:nvPr/>
        </p:nvSpPr>
        <p:spPr>
          <a:xfrm>
            <a:off x="5525388" y="802845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9" name="CuadroTexto 588"/>
          <p:cNvSpPr txBox="1"/>
          <p:nvPr/>
        </p:nvSpPr>
        <p:spPr>
          <a:xfrm>
            <a:off x="5533185" y="8270277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19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SEDE SAN ANTONIO</a:t>
            </a:r>
            <a:endParaRPr lang="en-US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660848" y="1418573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Nichos Cuádruples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10" name="CuadroTexto 209"/>
          <p:cNvSpPr txBox="1"/>
          <p:nvPr/>
        </p:nvSpPr>
        <p:spPr>
          <a:xfrm>
            <a:off x="974489" y="1772888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1" name="CuadroTexto 210"/>
          <p:cNvSpPr txBox="1"/>
          <p:nvPr/>
        </p:nvSpPr>
        <p:spPr>
          <a:xfrm>
            <a:off x="956589" y="2017406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212" name="CuadroTexto 211"/>
          <p:cNvSpPr txBox="1"/>
          <p:nvPr/>
        </p:nvSpPr>
        <p:spPr>
          <a:xfrm>
            <a:off x="973260" y="2278664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</a:p>
        </p:txBody>
      </p:sp>
      <p:sp>
        <p:nvSpPr>
          <p:cNvPr id="216" name="Rectángulo redondeado 215"/>
          <p:cNvSpPr/>
          <p:nvPr/>
        </p:nvSpPr>
        <p:spPr>
          <a:xfrm>
            <a:off x="263083" y="1760196"/>
            <a:ext cx="6379915" cy="76995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CuadroTexto 216"/>
          <p:cNvSpPr txBox="1"/>
          <p:nvPr/>
        </p:nvSpPr>
        <p:spPr>
          <a:xfrm rot="16200000">
            <a:off x="152423" y="1886464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18" name="Conector recto 217"/>
          <p:cNvCxnSpPr/>
          <p:nvPr/>
        </p:nvCxnSpPr>
        <p:spPr>
          <a:xfrm>
            <a:off x="786739" y="1755824"/>
            <a:ext cx="0" cy="77432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924762" y="20038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/>
          <p:nvPr/>
        </p:nvCxnSpPr>
        <p:spPr>
          <a:xfrm>
            <a:off x="2055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>
            <a:off x="3453394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/>
          <p:nvPr/>
        </p:nvCxnSpPr>
        <p:spPr>
          <a:xfrm>
            <a:off x="4622297" y="181153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924762" y="226058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ector recto 223"/>
          <p:cNvCxnSpPr/>
          <p:nvPr/>
        </p:nvCxnSpPr>
        <p:spPr>
          <a:xfrm>
            <a:off x="2055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/>
          <p:cNvCxnSpPr/>
          <p:nvPr/>
        </p:nvCxnSpPr>
        <p:spPr>
          <a:xfrm>
            <a:off x="3453394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4622297" y="204073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2055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ector recto 228"/>
          <p:cNvCxnSpPr/>
          <p:nvPr/>
        </p:nvCxnSpPr>
        <p:spPr>
          <a:xfrm>
            <a:off x="3453394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>
            <a:off x="4622297" y="23198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CuadroTexto 409"/>
          <p:cNvSpPr txBox="1"/>
          <p:nvPr/>
        </p:nvSpPr>
        <p:spPr>
          <a:xfrm>
            <a:off x="5369595" y="1747440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5383947" y="2002788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9" name="CuadroTexto 458"/>
          <p:cNvSpPr txBox="1"/>
          <p:nvPr/>
        </p:nvSpPr>
        <p:spPr>
          <a:xfrm>
            <a:off x="5391852" y="2271322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972618" y="2630689"/>
            <a:ext cx="5501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1" name="CuadroTexto 350"/>
          <p:cNvSpPr txBox="1"/>
          <p:nvPr/>
        </p:nvSpPr>
        <p:spPr>
          <a:xfrm>
            <a:off x="954718" y="2875207"/>
            <a:ext cx="5613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C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2" name="CuadroTexto 351"/>
          <p:cNvSpPr txBox="1"/>
          <p:nvPr/>
        </p:nvSpPr>
        <p:spPr>
          <a:xfrm>
            <a:off x="971389" y="3136465"/>
            <a:ext cx="5677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Fila A</a:t>
            </a:r>
          </a:p>
        </p:txBody>
      </p:sp>
      <p:sp>
        <p:nvSpPr>
          <p:cNvPr id="353" name="Rectángulo redondeado 352"/>
          <p:cNvSpPr/>
          <p:nvPr/>
        </p:nvSpPr>
        <p:spPr>
          <a:xfrm>
            <a:off x="261212" y="2617997"/>
            <a:ext cx="6379915" cy="769951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4" name="CuadroTexto 353"/>
          <p:cNvSpPr txBox="1"/>
          <p:nvPr/>
        </p:nvSpPr>
        <p:spPr>
          <a:xfrm rot="16200000">
            <a:off x="150552" y="2744265"/>
            <a:ext cx="763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Nichos </a:t>
            </a:r>
          </a:p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55" name="Conector recto 354"/>
          <p:cNvCxnSpPr/>
          <p:nvPr/>
        </p:nvCxnSpPr>
        <p:spPr>
          <a:xfrm>
            <a:off x="784868" y="2613625"/>
            <a:ext cx="0" cy="774323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922891" y="286160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ector recto 356"/>
          <p:cNvCxnSpPr/>
          <p:nvPr/>
        </p:nvCxnSpPr>
        <p:spPr>
          <a:xfrm>
            <a:off x="2053523" y="26693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ector recto 357"/>
          <p:cNvCxnSpPr/>
          <p:nvPr/>
        </p:nvCxnSpPr>
        <p:spPr>
          <a:xfrm>
            <a:off x="3451523" y="26693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358"/>
          <p:cNvCxnSpPr/>
          <p:nvPr/>
        </p:nvCxnSpPr>
        <p:spPr>
          <a:xfrm>
            <a:off x="4620426" y="26693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>
            <a:off x="922891" y="31183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2053523" y="28985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>
            <a:off x="3451523" y="28985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>
            <a:off x="4620426" y="289853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404"/>
          <p:cNvCxnSpPr/>
          <p:nvPr/>
        </p:nvCxnSpPr>
        <p:spPr>
          <a:xfrm>
            <a:off x="2053523" y="31776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>
            <a:off x="3451523" y="31776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4620426" y="31776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CuadroTexto 407"/>
          <p:cNvSpPr txBox="1"/>
          <p:nvPr/>
        </p:nvSpPr>
        <p:spPr>
          <a:xfrm>
            <a:off x="5367724" y="2605241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3" name="CuadroTexto 412"/>
          <p:cNvSpPr txBox="1"/>
          <p:nvPr/>
        </p:nvSpPr>
        <p:spPr>
          <a:xfrm>
            <a:off x="5382076" y="2860589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4" name="CuadroTexto 413"/>
          <p:cNvSpPr txBox="1"/>
          <p:nvPr/>
        </p:nvSpPr>
        <p:spPr>
          <a:xfrm>
            <a:off x="5389981" y="3129123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1,350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18" name="CuadroTexto 417"/>
          <p:cNvSpPr txBox="1"/>
          <p:nvPr/>
        </p:nvSpPr>
        <p:spPr>
          <a:xfrm>
            <a:off x="2315300" y="1785197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4" name="CuadroTexto 443"/>
          <p:cNvSpPr txBox="1"/>
          <p:nvPr/>
        </p:nvSpPr>
        <p:spPr>
          <a:xfrm>
            <a:off x="3672493" y="1772888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7" name="CuadroTexto 446"/>
          <p:cNvSpPr txBox="1"/>
          <p:nvPr/>
        </p:nvSpPr>
        <p:spPr>
          <a:xfrm>
            <a:off x="2296902" y="2020320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36,600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3" name="CuadroTexto 452"/>
          <p:cNvSpPr txBox="1"/>
          <p:nvPr/>
        </p:nvSpPr>
        <p:spPr>
          <a:xfrm>
            <a:off x="3667951" y="1982327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3" name="CuadroTexto 542"/>
          <p:cNvSpPr txBox="1"/>
          <p:nvPr/>
        </p:nvSpPr>
        <p:spPr>
          <a:xfrm>
            <a:off x="2297051" y="2246976"/>
            <a:ext cx="663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3662224" y="2252019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5" name="CuadroTexto 544"/>
          <p:cNvSpPr txBox="1"/>
          <p:nvPr/>
        </p:nvSpPr>
        <p:spPr>
          <a:xfrm>
            <a:off x="2272658" y="2604846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6" name="CuadroTexto 545"/>
          <p:cNvSpPr txBox="1"/>
          <p:nvPr/>
        </p:nvSpPr>
        <p:spPr>
          <a:xfrm>
            <a:off x="3687721" y="262719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7" name="CuadroTexto 546"/>
          <p:cNvSpPr txBox="1"/>
          <p:nvPr/>
        </p:nvSpPr>
        <p:spPr>
          <a:xfrm>
            <a:off x="2271814" y="2848455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8" name="CuadroTexto 547"/>
          <p:cNvSpPr txBox="1"/>
          <p:nvPr/>
        </p:nvSpPr>
        <p:spPr>
          <a:xfrm>
            <a:off x="3673411" y="2868579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2271814" y="3110894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3676842" y="3133423"/>
            <a:ext cx="6767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40,200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65" name="Rectángulo redondeado 564"/>
          <p:cNvSpPr/>
          <p:nvPr/>
        </p:nvSpPr>
        <p:spPr>
          <a:xfrm>
            <a:off x="261212" y="3819517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6" name="CuadroTexto 565"/>
          <p:cNvSpPr txBox="1"/>
          <p:nvPr/>
        </p:nvSpPr>
        <p:spPr>
          <a:xfrm rot="16200000">
            <a:off x="157349" y="4203228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7" name="Conector recto 566"/>
          <p:cNvCxnSpPr/>
          <p:nvPr/>
        </p:nvCxnSpPr>
        <p:spPr>
          <a:xfrm>
            <a:off x="784868" y="3815145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922891" y="406312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2053523" y="38708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3451523" y="38708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ector recto 589"/>
          <p:cNvCxnSpPr/>
          <p:nvPr/>
        </p:nvCxnSpPr>
        <p:spPr>
          <a:xfrm>
            <a:off x="4620426" y="387085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922891" y="43199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2053523" y="41000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3451523" y="41000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4620426" y="410005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/>
          <p:nvPr/>
        </p:nvCxnSpPr>
        <p:spPr>
          <a:xfrm>
            <a:off x="2053523" y="43791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ector recto 595"/>
          <p:cNvCxnSpPr/>
          <p:nvPr/>
        </p:nvCxnSpPr>
        <p:spPr>
          <a:xfrm>
            <a:off x="3451523" y="43791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ector recto 596"/>
          <p:cNvCxnSpPr/>
          <p:nvPr/>
        </p:nvCxnSpPr>
        <p:spPr>
          <a:xfrm>
            <a:off x="4620426" y="437915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" name="Rectángulo redondeado 606"/>
          <p:cNvSpPr/>
          <p:nvPr/>
        </p:nvSpPr>
        <p:spPr>
          <a:xfrm>
            <a:off x="224639" y="3459407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8" name="CuadroTexto 607"/>
          <p:cNvSpPr txBox="1"/>
          <p:nvPr/>
        </p:nvSpPr>
        <p:spPr>
          <a:xfrm>
            <a:off x="2917386" y="3442127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609" name="Conector recto 608"/>
          <p:cNvCxnSpPr/>
          <p:nvPr/>
        </p:nvCxnSpPr>
        <p:spPr>
          <a:xfrm>
            <a:off x="919024" y="45894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ector recto 609"/>
          <p:cNvCxnSpPr/>
          <p:nvPr/>
        </p:nvCxnSpPr>
        <p:spPr>
          <a:xfrm>
            <a:off x="2062149" y="4633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ector recto 610"/>
          <p:cNvCxnSpPr/>
          <p:nvPr/>
        </p:nvCxnSpPr>
        <p:spPr>
          <a:xfrm>
            <a:off x="3460149" y="4633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ector recto 611"/>
          <p:cNvCxnSpPr/>
          <p:nvPr/>
        </p:nvCxnSpPr>
        <p:spPr>
          <a:xfrm>
            <a:off x="4629052" y="463359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3" name="CuadroTexto 612"/>
          <p:cNvSpPr txBox="1"/>
          <p:nvPr/>
        </p:nvSpPr>
        <p:spPr>
          <a:xfrm>
            <a:off x="922922" y="382181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4" name="CuadroTexto 613"/>
          <p:cNvSpPr txBox="1"/>
          <p:nvPr/>
        </p:nvSpPr>
        <p:spPr>
          <a:xfrm>
            <a:off x="2276338" y="3812201"/>
            <a:ext cx="6286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5" name="CuadroTexto 614"/>
          <p:cNvSpPr txBox="1"/>
          <p:nvPr/>
        </p:nvSpPr>
        <p:spPr>
          <a:xfrm>
            <a:off x="3729274" y="3817484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6" name="CuadroTexto 615"/>
          <p:cNvSpPr txBox="1"/>
          <p:nvPr/>
        </p:nvSpPr>
        <p:spPr>
          <a:xfrm>
            <a:off x="5378456" y="3817484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7" name="CuadroTexto 616"/>
          <p:cNvSpPr txBox="1"/>
          <p:nvPr/>
        </p:nvSpPr>
        <p:spPr>
          <a:xfrm>
            <a:off x="927860" y="430442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8" name="CuadroTexto 617"/>
          <p:cNvSpPr txBox="1"/>
          <p:nvPr/>
        </p:nvSpPr>
        <p:spPr>
          <a:xfrm>
            <a:off x="2267264" y="4072707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19" name="CuadroTexto 618"/>
          <p:cNvSpPr txBox="1"/>
          <p:nvPr/>
        </p:nvSpPr>
        <p:spPr>
          <a:xfrm>
            <a:off x="3731804" y="406668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1" name="CuadroTexto 620"/>
          <p:cNvSpPr txBox="1"/>
          <p:nvPr/>
        </p:nvSpPr>
        <p:spPr>
          <a:xfrm>
            <a:off x="917701" y="406749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2" name="CuadroTexto 621"/>
          <p:cNvSpPr txBox="1"/>
          <p:nvPr/>
        </p:nvSpPr>
        <p:spPr>
          <a:xfrm>
            <a:off x="2259362" y="4300056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3" name="CuadroTexto 622"/>
          <p:cNvSpPr txBox="1"/>
          <p:nvPr/>
        </p:nvSpPr>
        <p:spPr>
          <a:xfrm>
            <a:off x="3725111" y="431389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5" name="CuadroTexto 624"/>
          <p:cNvSpPr txBox="1"/>
          <p:nvPr/>
        </p:nvSpPr>
        <p:spPr>
          <a:xfrm>
            <a:off x="919514" y="458946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6" name="CuadroTexto 625"/>
          <p:cNvSpPr txBox="1"/>
          <p:nvPr/>
        </p:nvSpPr>
        <p:spPr>
          <a:xfrm>
            <a:off x="2259362" y="4602777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7" name="CuadroTexto 626"/>
          <p:cNvSpPr txBox="1"/>
          <p:nvPr/>
        </p:nvSpPr>
        <p:spPr>
          <a:xfrm>
            <a:off x="3711486" y="458009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9" name="CuadroTexto 628"/>
          <p:cNvSpPr txBox="1"/>
          <p:nvPr/>
        </p:nvSpPr>
        <p:spPr>
          <a:xfrm>
            <a:off x="5376541" y="4054896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0" name="CuadroTexto 629"/>
          <p:cNvSpPr txBox="1"/>
          <p:nvPr/>
        </p:nvSpPr>
        <p:spPr>
          <a:xfrm>
            <a:off x="5374653" y="4298347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1" name="CuadroTexto 630"/>
          <p:cNvSpPr txBox="1"/>
          <p:nvPr/>
        </p:nvSpPr>
        <p:spPr>
          <a:xfrm>
            <a:off x="5390736" y="4562926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2" name="Rectángulo redondeado 631"/>
          <p:cNvSpPr/>
          <p:nvPr/>
        </p:nvSpPr>
        <p:spPr>
          <a:xfrm>
            <a:off x="233998" y="4956231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3" name="CuadroTexto 632"/>
          <p:cNvSpPr txBox="1"/>
          <p:nvPr/>
        </p:nvSpPr>
        <p:spPr>
          <a:xfrm rot="16200000">
            <a:off x="130135" y="5339942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34" name="Conector recto 633"/>
          <p:cNvCxnSpPr/>
          <p:nvPr/>
        </p:nvCxnSpPr>
        <p:spPr>
          <a:xfrm>
            <a:off x="757654" y="4951859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recto 634"/>
          <p:cNvCxnSpPr/>
          <p:nvPr/>
        </p:nvCxnSpPr>
        <p:spPr>
          <a:xfrm>
            <a:off x="895677" y="519983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recto 635"/>
          <p:cNvCxnSpPr/>
          <p:nvPr/>
        </p:nvCxnSpPr>
        <p:spPr>
          <a:xfrm>
            <a:off x="2026309" y="5007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ector recto 636"/>
          <p:cNvCxnSpPr/>
          <p:nvPr/>
        </p:nvCxnSpPr>
        <p:spPr>
          <a:xfrm>
            <a:off x="3424309" y="5007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/>
          <p:cNvCxnSpPr/>
          <p:nvPr/>
        </p:nvCxnSpPr>
        <p:spPr>
          <a:xfrm>
            <a:off x="4593212" y="5007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recto 638"/>
          <p:cNvCxnSpPr/>
          <p:nvPr/>
        </p:nvCxnSpPr>
        <p:spPr>
          <a:xfrm>
            <a:off x="895677" y="545661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/>
          <p:nvPr/>
        </p:nvCxnSpPr>
        <p:spPr>
          <a:xfrm>
            <a:off x="2026309" y="523677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ector recto 640"/>
          <p:cNvCxnSpPr/>
          <p:nvPr/>
        </p:nvCxnSpPr>
        <p:spPr>
          <a:xfrm>
            <a:off x="3424309" y="523677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recto 641"/>
          <p:cNvCxnSpPr/>
          <p:nvPr/>
        </p:nvCxnSpPr>
        <p:spPr>
          <a:xfrm>
            <a:off x="4593212" y="523677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2026309" y="55158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3424309" y="55158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4593212" y="551587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891810" y="57261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2034935" y="5770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/>
          <p:cNvCxnSpPr/>
          <p:nvPr/>
        </p:nvCxnSpPr>
        <p:spPr>
          <a:xfrm>
            <a:off x="3432935" y="5770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/>
          <p:cNvCxnSpPr/>
          <p:nvPr/>
        </p:nvCxnSpPr>
        <p:spPr>
          <a:xfrm>
            <a:off x="4601838" y="57703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CuadroTexto 649"/>
          <p:cNvSpPr txBox="1"/>
          <p:nvPr/>
        </p:nvSpPr>
        <p:spPr>
          <a:xfrm>
            <a:off x="895708" y="4958531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3" name="CuadroTexto 652"/>
          <p:cNvSpPr txBox="1"/>
          <p:nvPr/>
        </p:nvSpPr>
        <p:spPr>
          <a:xfrm>
            <a:off x="5351242" y="4954198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4" name="CuadroTexto 653"/>
          <p:cNvSpPr txBox="1"/>
          <p:nvPr/>
        </p:nvSpPr>
        <p:spPr>
          <a:xfrm>
            <a:off x="900646" y="544114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7" name="CuadroTexto 656"/>
          <p:cNvSpPr txBox="1"/>
          <p:nvPr/>
        </p:nvSpPr>
        <p:spPr>
          <a:xfrm>
            <a:off x="890487" y="520420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0" name="CuadroTexto 659"/>
          <p:cNvSpPr txBox="1"/>
          <p:nvPr/>
        </p:nvSpPr>
        <p:spPr>
          <a:xfrm>
            <a:off x="892300" y="572618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3" name="CuadroTexto 662"/>
          <p:cNvSpPr txBox="1"/>
          <p:nvPr/>
        </p:nvSpPr>
        <p:spPr>
          <a:xfrm>
            <a:off x="5349327" y="519161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4" name="CuadroTexto 663"/>
          <p:cNvSpPr txBox="1"/>
          <p:nvPr/>
        </p:nvSpPr>
        <p:spPr>
          <a:xfrm>
            <a:off x="5347439" y="5435061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5" name="CuadroTexto 664"/>
          <p:cNvSpPr txBox="1"/>
          <p:nvPr/>
        </p:nvSpPr>
        <p:spPr>
          <a:xfrm>
            <a:off x="5363522" y="569964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2" name="Rectángulo redondeado 731"/>
          <p:cNvSpPr/>
          <p:nvPr/>
        </p:nvSpPr>
        <p:spPr>
          <a:xfrm>
            <a:off x="231172" y="6127190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3" name="CuadroTexto 732"/>
          <p:cNvSpPr txBox="1"/>
          <p:nvPr/>
        </p:nvSpPr>
        <p:spPr>
          <a:xfrm rot="16200000">
            <a:off x="121698" y="6510901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34" name="Conector recto 733"/>
          <p:cNvCxnSpPr/>
          <p:nvPr/>
        </p:nvCxnSpPr>
        <p:spPr>
          <a:xfrm>
            <a:off x="754828" y="6122818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" name="Conector recto 734"/>
          <p:cNvCxnSpPr/>
          <p:nvPr/>
        </p:nvCxnSpPr>
        <p:spPr>
          <a:xfrm>
            <a:off x="892851" y="63707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" name="Conector recto 735"/>
          <p:cNvCxnSpPr/>
          <p:nvPr/>
        </p:nvCxnSpPr>
        <p:spPr>
          <a:xfrm>
            <a:off x="2023483" y="61785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Conector recto 736"/>
          <p:cNvCxnSpPr/>
          <p:nvPr/>
        </p:nvCxnSpPr>
        <p:spPr>
          <a:xfrm>
            <a:off x="3421483" y="61785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" name="Conector recto 737"/>
          <p:cNvCxnSpPr/>
          <p:nvPr/>
        </p:nvCxnSpPr>
        <p:spPr>
          <a:xfrm>
            <a:off x="4590386" y="61785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9" name="Conector recto 738"/>
          <p:cNvCxnSpPr/>
          <p:nvPr/>
        </p:nvCxnSpPr>
        <p:spPr>
          <a:xfrm>
            <a:off x="892851" y="66275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Conector recto 739"/>
          <p:cNvCxnSpPr/>
          <p:nvPr/>
        </p:nvCxnSpPr>
        <p:spPr>
          <a:xfrm>
            <a:off x="2023483" y="64077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" name="Conector recto 740"/>
          <p:cNvCxnSpPr/>
          <p:nvPr/>
        </p:nvCxnSpPr>
        <p:spPr>
          <a:xfrm>
            <a:off x="3421483" y="64077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2" name="Conector recto 741"/>
          <p:cNvCxnSpPr/>
          <p:nvPr/>
        </p:nvCxnSpPr>
        <p:spPr>
          <a:xfrm>
            <a:off x="4590386" y="64077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3" name="Conector recto 742"/>
          <p:cNvCxnSpPr/>
          <p:nvPr/>
        </p:nvCxnSpPr>
        <p:spPr>
          <a:xfrm>
            <a:off x="2023483" y="66868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4" name="Conector recto 743"/>
          <p:cNvCxnSpPr/>
          <p:nvPr/>
        </p:nvCxnSpPr>
        <p:spPr>
          <a:xfrm>
            <a:off x="3421483" y="66868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5" name="Conector recto 744"/>
          <p:cNvCxnSpPr/>
          <p:nvPr/>
        </p:nvCxnSpPr>
        <p:spPr>
          <a:xfrm>
            <a:off x="4590386" y="66868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6" name="Conector recto 745"/>
          <p:cNvCxnSpPr/>
          <p:nvPr/>
        </p:nvCxnSpPr>
        <p:spPr>
          <a:xfrm>
            <a:off x="888984" y="689714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7" name="Conector recto 746"/>
          <p:cNvCxnSpPr/>
          <p:nvPr/>
        </p:nvCxnSpPr>
        <p:spPr>
          <a:xfrm>
            <a:off x="2032109" y="6941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Conector recto 747"/>
          <p:cNvCxnSpPr/>
          <p:nvPr/>
        </p:nvCxnSpPr>
        <p:spPr>
          <a:xfrm>
            <a:off x="3430109" y="6941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9" name="Conector recto 748"/>
          <p:cNvCxnSpPr/>
          <p:nvPr/>
        </p:nvCxnSpPr>
        <p:spPr>
          <a:xfrm>
            <a:off x="4599012" y="69412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0" name="CuadroTexto 749"/>
          <p:cNvSpPr txBox="1"/>
          <p:nvPr/>
        </p:nvSpPr>
        <p:spPr>
          <a:xfrm>
            <a:off x="892882" y="6129490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3" name="CuadroTexto 752"/>
          <p:cNvSpPr txBox="1"/>
          <p:nvPr/>
        </p:nvSpPr>
        <p:spPr>
          <a:xfrm>
            <a:off x="5348416" y="6125157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4" name="CuadroTexto 753"/>
          <p:cNvSpPr txBox="1"/>
          <p:nvPr/>
        </p:nvSpPr>
        <p:spPr>
          <a:xfrm>
            <a:off x="897820" y="6612099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7" name="CuadroTexto 756"/>
          <p:cNvSpPr txBox="1"/>
          <p:nvPr/>
        </p:nvSpPr>
        <p:spPr>
          <a:xfrm>
            <a:off x="887661" y="6375167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0" name="CuadroTexto 759"/>
          <p:cNvSpPr txBox="1"/>
          <p:nvPr/>
        </p:nvSpPr>
        <p:spPr>
          <a:xfrm>
            <a:off x="889474" y="68971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3" name="CuadroTexto 762"/>
          <p:cNvSpPr txBox="1"/>
          <p:nvPr/>
        </p:nvSpPr>
        <p:spPr>
          <a:xfrm>
            <a:off x="5346501" y="6362569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4" name="CuadroTexto 763"/>
          <p:cNvSpPr txBox="1"/>
          <p:nvPr/>
        </p:nvSpPr>
        <p:spPr>
          <a:xfrm>
            <a:off x="5344613" y="660602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5" name="CuadroTexto 764"/>
          <p:cNvSpPr txBox="1"/>
          <p:nvPr/>
        </p:nvSpPr>
        <p:spPr>
          <a:xfrm>
            <a:off x="5360696" y="6870599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6" name="CuadroTexto 765"/>
          <p:cNvSpPr txBox="1"/>
          <p:nvPr/>
        </p:nvSpPr>
        <p:spPr>
          <a:xfrm>
            <a:off x="2241383" y="4952135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7" name="CuadroTexto 766"/>
          <p:cNvSpPr txBox="1"/>
          <p:nvPr/>
        </p:nvSpPr>
        <p:spPr>
          <a:xfrm>
            <a:off x="3715916" y="4963833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8" name="CuadroTexto 767"/>
          <p:cNvSpPr txBox="1"/>
          <p:nvPr/>
        </p:nvSpPr>
        <p:spPr>
          <a:xfrm>
            <a:off x="2241383" y="5202929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9" name="CuadroTexto 768"/>
          <p:cNvSpPr txBox="1"/>
          <p:nvPr/>
        </p:nvSpPr>
        <p:spPr>
          <a:xfrm>
            <a:off x="3715118" y="521522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0" name="CuadroTexto 769"/>
          <p:cNvSpPr txBox="1"/>
          <p:nvPr/>
        </p:nvSpPr>
        <p:spPr>
          <a:xfrm>
            <a:off x="2233260" y="547690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1" name="CuadroTexto 770"/>
          <p:cNvSpPr txBox="1"/>
          <p:nvPr/>
        </p:nvSpPr>
        <p:spPr>
          <a:xfrm>
            <a:off x="3716337" y="5470182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2" name="CuadroTexto 771"/>
          <p:cNvSpPr txBox="1"/>
          <p:nvPr/>
        </p:nvSpPr>
        <p:spPr>
          <a:xfrm>
            <a:off x="2227180" y="5734348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3" name="CuadroTexto 772"/>
          <p:cNvSpPr txBox="1"/>
          <p:nvPr/>
        </p:nvSpPr>
        <p:spPr>
          <a:xfrm>
            <a:off x="3700038" y="5721465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4" name="CuadroTexto 773"/>
          <p:cNvSpPr txBox="1"/>
          <p:nvPr/>
        </p:nvSpPr>
        <p:spPr>
          <a:xfrm>
            <a:off x="2245391" y="6139012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5" name="CuadroTexto 774"/>
          <p:cNvSpPr txBox="1"/>
          <p:nvPr/>
        </p:nvSpPr>
        <p:spPr>
          <a:xfrm>
            <a:off x="3704695" y="612515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6" name="CuadroTexto 775"/>
          <p:cNvSpPr txBox="1"/>
          <p:nvPr/>
        </p:nvSpPr>
        <p:spPr>
          <a:xfrm>
            <a:off x="2227981" y="6380316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7" name="CuadroTexto 776"/>
          <p:cNvSpPr txBox="1"/>
          <p:nvPr/>
        </p:nvSpPr>
        <p:spPr>
          <a:xfrm>
            <a:off x="3710163" y="6386065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8" name="CuadroTexto 777"/>
          <p:cNvSpPr txBox="1"/>
          <p:nvPr/>
        </p:nvSpPr>
        <p:spPr>
          <a:xfrm>
            <a:off x="2220202" y="6626068"/>
            <a:ext cx="6607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9" name="CuadroTexto 778"/>
          <p:cNvSpPr txBox="1"/>
          <p:nvPr/>
        </p:nvSpPr>
        <p:spPr>
          <a:xfrm>
            <a:off x="3719605" y="6640636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0" name="CuadroTexto 779"/>
          <p:cNvSpPr txBox="1"/>
          <p:nvPr/>
        </p:nvSpPr>
        <p:spPr>
          <a:xfrm>
            <a:off x="2213226" y="6912094"/>
            <a:ext cx="6703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1" name="CuadroTexto 780"/>
          <p:cNvSpPr txBox="1"/>
          <p:nvPr/>
        </p:nvSpPr>
        <p:spPr>
          <a:xfrm>
            <a:off x="3719605" y="6917998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27,500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5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CORONA DEL FRAILE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950185" y="1393080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348" name="Rectángulo redondeado 347"/>
          <p:cNvSpPr/>
          <p:nvPr/>
        </p:nvSpPr>
        <p:spPr>
          <a:xfrm>
            <a:off x="261022" y="1770324"/>
            <a:ext cx="6379915" cy="1539902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CuadroTexto 348"/>
          <p:cNvSpPr txBox="1"/>
          <p:nvPr/>
        </p:nvSpPr>
        <p:spPr>
          <a:xfrm rot="16200000">
            <a:off x="158788" y="243059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369" name="Conector recto 368"/>
          <p:cNvCxnSpPr/>
          <p:nvPr/>
        </p:nvCxnSpPr>
        <p:spPr>
          <a:xfrm>
            <a:off x="784678" y="1765952"/>
            <a:ext cx="0" cy="1556438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>
            <a:off x="922701" y="20139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ector recto 382"/>
          <p:cNvCxnSpPr/>
          <p:nvPr/>
        </p:nvCxnSpPr>
        <p:spPr>
          <a:xfrm>
            <a:off x="2053333" y="18216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383"/>
          <p:cNvCxnSpPr/>
          <p:nvPr/>
        </p:nvCxnSpPr>
        <p:spPr>
          <a:xfrm>
            <a:off x="3451333" y="18216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385"/>
          <p:cNvCxnSpPr/>
          <p:nvPr/>
        </p:nvCxnSpPr>
        <p:spPr>
          <a:xfrm>
            <a:off x="4620236" y="18216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ector recto 386"/>
          <p:cNvCxnSpPr/>
          <p:nvPr/>
        </p:nvCxnSpPr>
        <p:spPr>
          <a:xfrm>
            <a:off x="922701" y="22707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recto 387"/>
          <p:cNvCxnSpPr/>
          <p:nvPr/>
        </p:nvCxnSpPr>
        <p:spPr>
          <a:xfrm>
            <a:off x="2053333" y="20508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>
            <a:off x="3451333" y="20508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/>
          <p:cNvCxnSpPr/>
          <p:nvPr/>
        </p:nvCxnSpPr>
        <p:spPr>
          <a:xfrm>
            <a:off x="4620236" y="20508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/>
          <p:cNvCxnSpPr/>
          <p:nvPr/>
        </p:nvCxnSpPr>
        <p:spPr>
          <a:xfrm>
            <a:off x="945806" y="25352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ector recto 393"/>
          <p:cNvCxnSpPr/>
          <p:nvPr/>
        </p:nvCxnSpPr>
        <p:spPr>
          <a:xfrm>
            <a:off x="2053333" y="23299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ector recto 394"/>
          <p:cNvCxnSpPr/>
          <p:nvPr/>
        </p:nvCxnSpPr>
        <p:spPr>
          <a:xfrm>
            <a:off x="3451333" y="23299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ector recto 395"/>
          <p:cNvCxnSpPr/>
          <p:nvPr/>
        </p:nvCxnSpPr>
        <p:spPr>
          <a:xfrm>
            <a:off x="4620236" y="23299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ector recto 397"/>
          <p:cNvCxnSpPr/>
          <p:nvPr/>
        </p:nvCxnSpPr>
        <p:spPr>
          <a:xfrm>
            <a:off x="945806" y="27871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>
            <a:off x="2053271" y="25952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399"/>
          <p:cNvCxnSpPr/>
          <p:nvPr/>
        </p:nvCxnSpPr>
        <p:spPr>
          <a:xfrm>
            <a:off x="3451271" y="25952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>
            <a:off x="4620174" y="25952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ector recto 408"/>
          <p:cNvCxnSpPr/>
          <p:nvPr/>
        </p:nvCxnSpPr>
        <p:spPr>
          <a:xfrm>
            <a:off x="936257" y="304672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ector recto 410"/>
          <p:cNvCxnSpPr/>
          <p:nvPr/>
        </p:nvCxnSpPr>
        <p:spPr>
          <a:xfrm>
            <a:off x="2054055" y="2836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>
            <a:off x="3452055" y="2836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ector recto 415"/>
          <p:cNvCxnSpPr/>
          <p:nvPr/>
        </p:nvCxnSpPr>
        <p:spPr>
          <a:xfrm>
            <a:off x="4620958" y="28360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ector recto 416"/>
          <p:cNvCxnSpPr/>
          <p:nvPr/>
        </p:nvCxnSpPr>
        <p:spPr>
          <a:xfrm>
            <a:off x="2064834" y="31067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Conector recto 441"/>
          <p:cNvCxnSpPr/>
          <p:nvPr/>
        </p:nvCxnSpPr>
        <p:spPr>
          <a:xfrm>
            <a:off x="3462834" y="31067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>
            <a:off x="4631737" y="31067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CuadroTexto 444"/>
          <p:cNvSpPr txBox="1"/>
          <p:nvPr/>
        </p:nvSpPr>
        <p:spPr>
          <a:xfrm>
            <a:off x="905988" y="1771183"/>
            <a:ext cx="9797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Compartida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46" name="CuadroTexto 445"/>
          <p:cNvSpPr txBox="1"/>
          <p:nvPr/>
        </p:nvSpPr>
        <p:spPr>
          <a:xfrm>
            <a:off x="951667" y="2022889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1" name="CuadroTexto 450"/>
          <p:cNvSpPr txBox="1"/>
          <p:nvPr/>
        </p:nvSpPr>
        <p:spPr>
          <a:xfrm>
            <a:off x="961216" y="229330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2" name="CuadroTexto 451"/>
          <p:cNvSpPr txBox="1"/>
          <p:nvPr/>
        </p:nvSpPr>
        <p:spPr>
          <a:xfrm>
            <a:off x="961653" y="2540513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60" name="CuadroTexto 459"/>
          <p:cNvSpPr txBox="1"/>
          <p:nvPr/>
        </p:nvSpPr>
        <p:spPr>
          <a:xfrm>
            <a:off x="943677" y="2796193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470" name="CuadroTexto 469"/>
          <p:cNvSpPr txBox="1"/>
          <p:nvPr/>
        </p:nvSpPr>
        <p:spPr>
          <a:xfrm>
            <a:off x="978943" y="3054481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71" name="Rectángulo redondeado 470"/>
          <p:cNvSpPr/>
          <p:nvPr/>
        </p:nvSpPr>
        <p:spPr>
          <a:xfrm>
            <a:off x="260778" y="3410664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2" name="CuadroTexto 471"/>
          <p:cNvSpPr txBox="1"/>
          <p:nvPr/>
        </p:nvSpPr>
        <p:spPr>
          <a:xfrm rot="16200000">
            <a:off x="146076" y="3917758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473" name="Conector recto 472"/>
          <p:cNvCxnSpPr/>
          <p:nvPr/>
        </p:nvCxnSpPr>
        <p:spPr>
          <a:xfrm>
            <a:off x="784434" y="3406292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ector recto 473"/>
          <p:cNvCxnSpPr/>
          <p:nvPr/>
        </p:nvCxnSpPr>
        <p:spPr>
          <a:xfrm>
            <a:off x="922457" y="365426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ector recto 474"/>
          <p:cNvCxnSpPr/>
          <p:nvPr/>
        </p:nvCxnSpPr>
        <p:spPr>
          <a:xfrm>
            <a:off x="2053089" y="34620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recto 475"/>
          <p:cNvCxnSpPr/>
          <p:nvPr/>
        </p:nvCxnSpPr>
        <p:spPr>
          <a:xfrm>
            <a:off x="3451089" y="34620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/>
          <p:cNvCxnSpPr/>
          <p:nvPr/>
        </p:nvCxnSpPr>
        <p:spPr>
          <a:xfrm>
            <a:off x="4619992" y="34620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/>
          <p:cNvCxnSpPr/>
          <p:nvPr/>
        </p:nvCxnSpPr>
        <p:spPr>
          <a:xfrm>
            <a:off x="922457" y="391104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/>
          <p:cNvCxnSpPr/>
          <p:nvPr/>
        </p:nvCxnSpPr>
        <p:spPr>
          <a:xfrm>
            <a:off x="2053089" y="36912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/>
          <p:cNvCxnSpPr/>
          <p:nvPr/>
        </p:nvCxnSpPr>
        <p:spPr>
          <a:xfrm>
            <a:off x="3451089" y="36912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/>
          <p:cNvCxnSpPr/>
          <p:nvPr/>
        </p:nvCxnSpPr>
        <p:spPr>
          <a:xfrm>
            <a:off x="4619992" y="36912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/>
          <p:cNvCxnSpPr/>
          <p:nvPr/>
        </p:nvCxnSpPr>
        <p:spPr>
          <a:xfrm>
            <a:off x="945562" y="417562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recto 482"/>
          <p:cNvCxnSpPr/>
          <p:nvPr/>
        </p:nvCxnSpPr>
        <p:spPr>
          <a:xfrm>
            <a:off x="2053089" y="39703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ector recto 483"/>
          <p:cNvCxnSpPr/>
          <p:nvPr/>
        </p:nvCxnSpPr>
        <p:spPr>
          <a:xfrm>
            <a:off x="3451089" y="39703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ector recto 484"/>
          <p:cNvCxnSpPr/>
          <p:nvPr/>
        </p:nvCxnSpPr>
        <p:spPr>
          <a:xfrm>
            <a:off x="4619992" y="397030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Conector recto 485"/>
          <p:cNvCxnSpPr/>
          <p:nvPr/>
        </p:nvCxnSpPr>
        <p:spPr>
          <a:xfrm>
            <a:off x="945562" y="44274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/>
          <p:cNvCxnSpPr/>
          <p:nvPr/>
        </p:nvCxnSpPr>
        <p:spPr>
          <a:xfrm>
            <a:off x="2053027" y="4235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/>
          <p:cNvCxnSpPr/>
          <p:nvPr/>
        </p:nvCxnSpPr>
        <p:spPr>
          <a:xfrm>
            <a:off x="3451027" y="4235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/>
          <p:cNvCxnSpPr/>
          <p:nvPr/>
        </p:nvCxnSpPr>
        <p:spPr>
          <a:xfrm>
            <a:off x="4619930" y="42355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/>
          <p:cNvCxnSpPr/>
          <p:nvPr/>
        </p:nvCxnSpPr>
        <p:spPr>
          <a:xfrm>
            <a:off x="2053811" y="44763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ector recto 490"/>
          <p:cNvCxnSpPr/>
          <p:nvPr/>
        </p:nvCxnSpPr>
        <p:spPr>
          <a:xfrm>
            <a:off x="3451811" y="44763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ector recto 491"/>
          <p:cNvCxnSpPr/>
          <p:nvPr/>
        </p:nvCxnSpPr>
        <p:spPr>
          <a:xfrm>
            <a:off x="4620714" y="447638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CuadroTexto 492"/>
          <p:cNvSpPr txBox="1"/>
          <p:nvPr/>
        </p:nvSpPr>
        <p:spPr>
          <a:xfrm>
            <a:off x="937244" y="343104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4" name="CuadroTexto 493"/>
          <p:cNvSpPr txBox="1"/>
          <p:nvPr/>
        </p:nvSpPr>
        <p:spPr>
          <a:xfrm>
            <a:off x="936952" y="365871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5" name="CuadroTexto 494"/>
          <p:cNvSpPr txBox="1"/>
          <p:nvPr/>
        </p:nvSpPr>
        <p:spPr>
          <a:xfrm>
            <a:off x="929553" y="392534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6" name="CuadroTexto 495"/>
          <p:cNvSpPr txBox="1"/>
          <p:nvPr/>
        </p:nvSpPr>
        <p:spPr>
          <a:xfrm>
            <a:off x="916044" y="414945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497" name="CuadroTexto 496"/>
          <p:cNvSpPr txBox="1"/>
          <p:nvPr/>
        </p:nvSpPr>
        <p:spPr>
          <a:xfrm>
            <a:off x="942768" y="442044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98" name="Rectángulo redondeado 497"/>
          <p:cNvSpPr/>
          <p:nvPr/>
        </p:nvSpPr>
        <p:spPr>
          <a:xfrm>
            <a:off x="267851" y="4770781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9" name="CuadroTexto 498"/>
          <p:cNvSpPr txBox="1"/>
          <p:nvPr/>
        </p:nvSpPr>
        <p:spPr>
          <a:xfrm rot="16200000">
            <a:off x="147538" y="5277875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00" name="Conector recto 499"/>
          <p:cNvCxnSpPr/>
          <p:nvPr/>
        </p:nvCxnSpPr>
        <p:spPr>
          <a:xfrm>
            <a:off x="791507" y="4766409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ector recto 500"/>
          <p:cNvCxnSpPr/>
          <p:nvPr/>
        </p:nvCxnSpPr>
        <p:spPr>
          <a:xfrm>
            <a:off x="929530" y="501438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ector recto 501"/>
          <p:cNvCxnSpPr/>
          <p:nvPr/>
        </p:nvCxnSpPr>
        <p:spPr>
          <a:xfrm>
            <a:off x="2060162" y="48221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ector recto 502"/>
          <p:cNvCxnSpPr/>
          <p:nvPr/>
        </p:nvCxnSpPr>
        <p:spPr>
          <a:xfrm>
            <a:off x="3458162" y="48221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/>
          <p:nvPr/>
        </p:nvCxnSpPr>
        <p:spPr>
          <a:xfrm>
            <a:off x="4627065" y="482211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ector recto 504"/>
          <p:cNvCxnSpPr/>
          <p:nvPr/>
        </p:nvCxnSpPr>
        <p:spPr>
          <a:xfrm>
            <a:off x="929530" y="527116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ector recto 505"/>
          <p:cNvCxnSpPr/>
          <p:nvPr/>
        </p:nvCxnSpPr>
        <p:spPr>
          <a:xfrm>
            <a:off x="2060162" y="50513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ector recto 506"/>
          <p:cNvCxnSpPr/>
          <p:nvPr/>
        </p:nvCxnSpPr>
        <p:spPr>
          <a:xfrm>
            <a:off x="3458162" y="50513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ector recto 507"/>
          <p:cNvCxnSpPr/>
          <p:nvPr/>
        </p:nvCxnSpPr>
        <p:spPr>
          <a:xfrm>
            <a:off x="4627065" y="50513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ector recto 508"/>
          <p:cNvCxnSpPr/>
          <p:nvPr/>
        </p:nvCxnSpPr>
        <p:spPr>
          <a:xfrm>
            <a:off x="952635" y="553573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ector recto 509"/>
          <p:cNvCxnSpPr/>
          <p:nvPr/>
        </p:nvCxnSpPr>
        <p:spPr>
          <a:xfrm>
            <a:off x="2060162" y="53304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ector recto 510"/>
          <p:cNvCxnSpPr/>
          <p:nvPr/>
        </p:nvCxnSpPr>
        <p:spPr>
          <a:xfrm>
            <a:off x="3458162" y="53304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ector recto 511"/>
          <p:cNvCxnSpPr/>
          <p:nvPr/>
        </p:nvCxnSpPr>
        <p:spPr>
          <a:xfrm>
            <a:off x="4627065" y="53304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/>
          <p:cNvCxnSpPr/>
          <p:nvPr/>
        </p:nvCxnSpPr>
        <p:spPr>
          <a:xfrm>
            <a:off x="952635" y="578760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/>
          <p:cNvCxnSpPr/>
          <p:nvPr/>
        </p:nvCxnSpPr>
        <p:spPr>
          <a:xfrm>
            <a:off x="2060100" y="55956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ector recto 514"/>
          <p:cNvCxnSpPr/>
          <p:nvPr/>
        </p:nvCxnSpPr>
        <p:spPr>
          <a:xfrm>
            <a:off x="3458100" y="55956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ector recto 515"/>
          <p:cNvCxnSpPr/>
          <p:nvPr/>
        </p:nvCxnSpPr>
        <p:spPr>
          <a:xfrm>
            <a:off x="4627003" y="559568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/>
          <p:cNvCxnSpPr/>
          <p:nvPr/>
        </p:nvCxnSpPr>
        <p:spPr>
          <a:xfrm>
            <a:off x="2060884" y="58365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/>
          <p:cNvCxnSpPr/>
          <p:nvPr/>
        </p:nvCxnSpPr>
        <p:spPr>
          <a:xfrm>
            <a:off x="3458884" y="58365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Conector recto 518"/>
          <p:cNvCxnSpPr/>
          <p:nvPr/>
        </p:nvCxnSpPr>
        <p:spPr>
          <a:xfrm>
            <a:off x="4627787" y="583650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CuadroTexto 519"/>
          <p:cNvSpPr txBox="1"/>
          <p:nvPr/>
        </p:nvSpPr>
        <p:spPr>
          <a:xfrm>
            <a:off x="944317" y="4791165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1" name="CuadroTexto 520"/>
          <p:cNvSpPr txBox="1"/>
          <p:nvPr/>
        </p:nvSpPr>
        <p:spPr>
          <a:xfrm>
            <a:off x="944025" y="5018836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2" name="CuadroTexto 521"/>
          <p:cNvSpPr txBox="1"/>
          <p:nvPr/>
        </p:nvSpPr>
        <p:spPr>
          <a:xfrm>
            <a:off x="936626" y="5285457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3" name="CuadroTexto 522"/>
          <p:cNvSpPr txBox="1"/>
          <p:nvPr/>
        </p:nvSpPr>
        <p:spPr>
          <a:xfrm>
            <a:off x="923117" y="5509576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24" name="CuadroTexto 523"/>
          <p:cNvSpPr txBox="1"/>
          <p:nvPr/>
        </p:nvSpPr>
        <p:spPr>
          <a:xfrm>
            <a:off x="949841" y="5780562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5" name="Rectángulo redondeado 524"/>
          <p:cNvSpPr/>
          <p:nvPr/>
        </p:nvSpPr>
        <p:spPr>
          <a:xfrm>
            <a:off x="259730" y="6130898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6" name="CuadroTexto 525"/>
          <p:cNvSpPr txBox="1"/>
          <p:nvPr/>
        </p:nvSpPr>
        <p:spPr>
          <a:xfrm rot="16200000">
            <a:off x="133806" y="6637992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27" name="Conector recto 526"/>
          <p:cNvCxnSpPr/>
          <p:nvPr/>
        </p:nvCxnSpPr>
        <p:spPr>
          <a:xfrm>
            <a:off x="783386" y="6126526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/>
          <p:nvPr/>
        </p:nvCxnSpPr>
        <p:spPr>
          <a:xfrm>
            <a:off x="921409" y="637450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2052041" y="61822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3450041" y="61822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4618944" y="61822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921409" y="663128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2052041" y="64114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3450041" y="64114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4618944" y="641143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944514" y="689585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2052041" y="66905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3450041" y="66905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4618944" y="669053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944514" y="714771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/>
          <p:cNvCxnSpPr/>
          <p:nvPr/>
        </p:nvCxnSpPr>
        <p:spPr>
          <a:xfrm>
            <a:off x="2051979" y="6955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3449979" y="6955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ector recto 550"/>
          <p:cNvCxnSpPr/>
          <p:nvPr/>
        </p:nvCxnSpPr>
        <p:spPr>
          <a:xfrm>
            <a:off x="4618882" y="695580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Conector recto 551"/>
          <p:cNvCxnSpPr/>
          <p:nvPr/>
        </p:nvCxnSpPr>
        <p:spPr>
          <a:xfrm>
            <a:off x="2052763" y="71966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Conector recto 552"/>
          <p:cNvCxnSpPr/>
          <p:nvPr/>
        </p:nvCxnSpPr>
        <p:spPr>
          <a:xfrm>
            <a:off x="3450763" y="71966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4619666" y="719662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CuadroTexto 571"/>
          <p:cNvSpPr txBox="1"/>
          <p:nvPr/>
        </p:nvSpPr>
        <p:spPr>
          <a:xfrm>
            <a:off x="936196" y="6151282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3" name="CuadroTexto 572"/>
          <p:cNvSpPr txBox="1"/>
          <p:nvPr/>
        </p:nvSpPr>
        <p:spPr>
          <a:xfrm>
            <a:off x="935904" y="6378953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4" name="CuadroTexto 573"/>
          <p:cNvSpPr txBox="1"/>
          <p:nvPr/>
        </p:nvSpPr>
        <p:spPr>
          <a:xfrm>
            <a:off x="928505" y="6645574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5" name="CuadroTexto 574"/>
          <p:cNvSpPr txBox="1"/>
          <p:nvPr/>
        </p:nvSpPr>
        <p:spPr>
          <a:xfrm>
            <a:off x="914996" y="6869693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76" name="CuadroTexto 575"/>
          <p:cNvSpPr txBox="1"/>
          <p:nvPr/>
        </p:nvSpPr>
        <p:spPr>
          <a:xfrm>
            <a:off x="941720" y="7140679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77" name="Rectángulo redondeado 576"/>
          <p:cNvSpPr/>
          <p:nvPr/>
        </p:nvSpPr>
        <p:spPr>
          <a:xfrm>
            <a:off x="256999" y="7513753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8" name="CuadroTexto 577"/>
          <p:cNvSpPr txBox="1"/>
          <p:nvPr/>
        </p:nvSpPr>
        <p:spPr>
          <a:xfrm rot="16200000">
            <a:off x="33292" y="8020847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79" name="Conector recto 578"/>
          <p:cNvCxnSpPr/>
          <p:nvPr/>
        </p:nvCxnSpPr>
        <p:spPr>
          <a:xfrm>
            <a:off x="780655" y="7509381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ector recto 579"/>
          <p:cNvCxnSpPr/>
          <p:nvPr/>
        </p:nvCxnSpPr>
        <p:spPr>
          <a:xfrm>
            <a:off x="918678" y="77573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ector recto 580"/>
          <p:cNvCxnSpPr/>
          <p:nvPr/>
        </p:nvCxnSpPr>
        <p:spPr>
          <a:xfrm>
            <a:off x="2049310" y="7565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ector recto 581"/>
          <p:cNvCxnSpPr/>
          <p:nvPr/>
        </p:nvCxnSpPr>
        <p:spPr>
          <a:xfrm>
            <a:off x="3447310" y="7565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ector recto 582"/>
          <p:cNvCxnSpPr/>
          <p:nvPr/>
        </p:nvCxnSpPr>
        <p:spPr>
          <a:xfrm>
            <a:off x="4616213" y="7565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ector recto 583"/>
          <p:cNvCxnSpPr/>
          <p:nvPr/>
        </p:nvCxnSpPr>
        <p:spPr>
          <a:xfrm>
            <a:off x="918678" y="80141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ector recto 584"/>
          <p:cNvCxnSpPr/>
          <p:nvPr/>
        </p:nvCxnSpPr>
        <p:spPr>
          <a:xfrm>
            <a:off x="2049310" y="7794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ector recto 585"/>
          <p:cNvCxnSpPr/>
          <p:nvPr/>
        </p:nvCxnSpPr>
        <p:spPr>
          <a:xfrm>
            <a:off x="3447310" y="7794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ector recto 586"/>
          <p:cNvCxnSpPr/>
          <p:nvPr/>
        </p:nvCxnSpPr>
        <p:spPr>
          <a:xfrm>
            <a:off x="4616213" y="7794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Conector recto 587"/>
          <p:cNvCxnSpPr/>
          <p:nvPr/>
        </p:nvCxnSpPr>
        <p:spPr>
          <a:xfrm>
            <a:off x="941783" y="827871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ector recto 588"/>
          <p:cNvCxnSpPr/>
          <p:nvPr/>
        </p:nvCxnSpPr>
        <p:spPr>
          <a:xfrm>
            <a:off x="2049310" y="8073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3447310" y="8073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4616213" y="8073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941783" y="853057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2049248" y="8338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3447248" y="8338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4616151" y="8338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2050032" y="85794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3448032" y="85794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Conector recto 605"/>
          <p:cNvCxnSpPr/>
          <p:nvPr/>
        </p:nvCxnSpPr>
        <p:spPr>
          <a:xfrm>
            <a:off x="4616935" y="857947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CuadroTexto 619"/>
          <p:cNvSpPr txBox="1"/>
          <p:nvPr/>
        </p:nvSpPr>
        <p:spPr>
          <a:xfrm>
            <a:off x="933465" y="7534137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933173" y="77618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8" name="CuadroTexto 627"/>
          <p:cNvSpPr txBox="1"/>
          <p:nvPr/>
        </p:nvSpPr>
        <p:spPr>
          <a:xfrm>
            <a:off x="925774" y="80284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1" name="CuadroTexto 650"/>
          <p:cNvSpPr txBox="1"/>
          <p:nvPr/>
        </p:nvSpPr>
        <p:spPr>
          <a:xfrm>
            <a:off x="912265" y="8252548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652" name="CuadroTexto 651"/>
          <p:cNvSpPr txBox="1"/>
          <p:nvPr/>
        </p:nvSpPr>
        <p:spPr>
          <a:xfrm>
            <a:off x="938989" y="8523534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5" name="CuadroTexto 654"/>
          <p:cNvSpPr txBox="1"/>
          <p:nvPr/>
        </p:nvSpPr>
        <p:spPr>
          <a:xfrm>
            <a:off x="2444848" y="1758493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6" name="CuadroTexto 655"/>
          <p:cNvSpPr txBox="1"/>
          <p:nvPr/>
        </p:nvSpPr>
        <p:spPr>
          <a:xfrm>
            <a:off x="3898695" y="174690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8" name="CuadroTexto 657"/>
          <p:cNvSpPr txBox="1"/>
          <p:nvPr/>
        </p:nvSpPr>
        <p:spPr>
          <a:xfrm>
            <a:off x="5555780" y="1739160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9" name="CuadroTexto 658"/>
          <p:cNvSpPr txBox="1"/>
          <p:nvPr/>
        </p:nvSpPr>
        <p:spPr>
          <a:xfrm>
            <a:off x="2435230" y="200137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1" name="CuadroTexto 660"/>
          <p:cNvSpPr txBox="1"/>
          <p:nvPr/>
        </p:nvSpPr>
        <p:spPr>
          <a:xfrm>
            <a:off x="5478417" y="201484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/>
          <p:cNvSpPr txBox="1"/>
          <p:nvPr/>
        </p:nvSpPr>
        <p:spPr>
          <a:xfrm>
            <a:off x="2436216" y="2282054"/>
            <a:ext cx="5757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5470459" y="226839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2434612" y="2537753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9" name="CuadroTexto 668"/>
          <p:cNvSpPr txBox="1"/>
          <p:nvPr/>
        </p:nvSpPr>
        <p:spPr>
          <a:xfrm>
            <a:off x="2435197" y="281112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0" name="CuadroTexto 669"/>
          <p:cNvSpPr txBox="1"/>
          <p:nvPr/>
        </p:nvSpPr>
        <p:spPr>
          <a:xfrm>
            <a:off x="3737016" y="2798201"/>
            <a:ext cx="6511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2441423" y="3050440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3726114" y="3059143"/>
            <a:ext cx="6030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5493827" y="252123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5485869" y="277479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2" name="CuadroTexto 711"/>
          <p:cNvSpPr txBox="1"/>
          <p:nvPr/>
        </p:nvSpPr>
        <p:spPr>
          <a:xfrm>
            <a:off x="5496165" y="305734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3" name="CuadroTexto 712"/>
          <p:cNvSpPr txBox="1"/>
          <p:nvPr/>
        </p:nvSpPr>
        <p:spPr>
          <a:xfrm>
            <a:off x="5501269" y="3420999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5493311" y="367455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5" name="CuadroTexto 714"/>
          <p:cNvSpPr txBox="1"/>
          <p:nvPr/>
        </p:nvSpPr>
        <p:spPr>
          <a:xfrm>
            <a:off x="5516679" y="392739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6" name="CuadroTexto 715"/>
          <p:cNvSpPr txBox="1"/>
          <p:nvPr/>
        </p:nvSpPr>
        <p:spPr>
          <a:xfrm>
            <a:off x="5508721" y="418095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7" name="CuadroTexto 716"/>
          <p:cNvSpPr txBox="1"/>
          <p:nvPr/>
        </p:nvSpPr>
        <p:spPr>
          <a:xfrm>
            <a:off x="5519017" y="446350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8" name="CuadroTexto 717"/>
          <p:cNvSpPr txBox="1"/>
          <p:nvPr/>
        </p:nvSpPr>
        <p:spPr>
          <a:xfrm>
            <a:off x="5521180" y="4746596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9" name="CuadroTexto 718"/>
          <p:cNvSpPr txBox="1"/>
          <p:nvPr/>
        </p:nvSpPr>
        <p:spPr>
          <a:xfrm>
            <a:off x="5513222" y="500015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0" name="CuadroTexto 719"/>
          <p:cNvSpPr txBox="1"/>
          <p:nvPr/>
        </p:nvSpPr>
        <p:spPr>
          <a:xfrm>
            <a:off x="5536590" y="525298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1" name="CuadroTexto 720"/>
          <p:cNvSpPr txBox="1"/>
          <p:nvPr/>
        </p:nvSpPr>
        <p:spPr>
          <a:xfrm>
            <a:off x="5528632" y="5506547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2" name="CuadroTexto 721"/>
          <p:cNvSpPr txBox="1"/>
          <p:nvPr/>
        </p:nvSpPr>
        <p:spPr>
          <a:xfrm>
            <a:off x="5538928" y="578910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8" name="CuadroTexto 727"/>
          <p:cNvSpPr txBox="1"/>
          <p:nvPr/>
        </p:nvSpPr>
        <p:spPr>
          <a:xfrm>
            <a:off x="3903826" y="1993436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9" name="CuadroTexto 728"/>
          <p:cNvSpPr txBox="1"/>
          <p:nvPr/>
        </p:nvSpPr>
        <p:spPr>
          <a:xfrm>
            <a:off x="3912945" y="223555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0" name="CuadroTexto 729"/>
          <p:cNvSpPr txBox="1"/>
          <p:nvPr/>
        </p:nvSpPr>
        <p:spPr>
          <a:xfrm>
            <a:off x="3918076" y="248208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1" name="CuadroTexto 730"/>
          <p:cNvSpPr txBox="1"/>
          <p:nvPr/>
        </p:nvSpPr>
        <p:spPr>
          <a:xfrm>
            <a:off x="2430155" y="3428711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1" name="CuadroTexto 750"/>
          <p:cNvSpPr txBox="1"/>
          <p:nvPr/>
        </p:nvSpPr>
        <p:spPr>
          <a:xfrm>
            <a:off x="3858677" y="341712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2" name="CuadroTexto 751"/>
          <p:cNvSpPr txBox="1"/>
          <p:nvPr/>
        </p:nvSpPr>
        <p:spPr>
          <a:xfrm>
            <a:off x="2448099" y="3653451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2448149" y="393437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6" name="CuadroTexto 755"/>
          <p:cNvSpPr txBox="1"/>
          <p:nvPr/>
        </p:nvSpPr>
        <p:spPr>
          <a:xfrm>
            <a:off x="2445744" y="4173069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8" name="CuadroTexto 757"/>
          <p:cNvSpPr txBox="1"/>
          <p:nvPr/>
        </p:nvSpPr>
        <p:spPr>
          <a:xfrm>
            <a:off x="2438702" y="442646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9" name="CuadroTexto 758"/>
          <p:cNvSpPr txBox="1"/>
          <p:nvPr/>
        </p:nvSpPr>
        <p:spPr>
          <a:xfrm>
            <a:off x="3747721" y="4427054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1" name="CuadroTexto 760"/>
          <p:cNvSpPr txBox="1"/>
          <p:nvPr/>
        </p:nvSpPr>
        <p:spPr>
          <a:xfrm>
            <a:off x="3717184" y="3646489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2" name="CuadroTexto 761"/>
          <p:cNvSpPr txBox="1"/>
          <p:nvPr/>
        </p:nvSpPr>
        <p:spPr>
          <a:xfrm>
            <a:off x="3734057" y="3942868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6" name="CuadroTexto 815"/>
          <p:cNvSpPr txBox="1"/>
          <p:nvPr/>
        </p:nvSpPr>
        <p:spPr>
          <a:xfrm>
            <a:off x="3752646" y="4199281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7" name="CuadroTexto 816"/>
          <p:cNvSpPr txBox="1"/>
          <p:nvPr/>
        </p:nvSpPr>
        <p:spPr>
          <a:xfrm>
            <a:off x="2454067" y="4791357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8" name="CuadroTexto 817"/>
          <p:cNvSpPr txBox="1"/>
          <p:nvPr/>
        </p:nvSpPr>
        <p:spPr>
          <a:xfrm>
            <a:off x="2454066" y="501678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9" name="CuadroTexto 818"/>
          <p:cNvSpPr txBox="1"/>
          <p:nvPr/>
        </p:nvSpPr>
        <p:spPr>
          <a:xfrm>
            <a:off x="2464166" y="5268742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0" name="CuadroTexto 819"/>
          <p:cNvSpPr txBox="1"/>
          <p:nvPr/>
        </p:nvSpPr>
        <p:spPr>
          <a:xfrm>
            <a:off x="2477165" y="552567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1" name="CuadroTexto 820"/>
          <p:cNvSpPr txBox="1"/>
          <p:nvPr/>
        </p:nvSpPr>
        <p:spPr>
          <a:xfrm>
            <a:off x="2494137" y="576537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2" name="CuadroTexto 821"/>
          <p:cNvSpPr txBox="1"/>
          <p:nvPr/>
        </p:nvSpPr>
        <p:spPr>
          <a:xfrm>
            <a:off x="3754480" y="578181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3" name="CuadroTexto 822"/>
          <p:cNvSpPr txBox="1"/>
          <p:nvPr/>
        </p:nvSpPr>
        <p:spPr>
          <a:xfrm>
            <a:off x="3764131" y="5529087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4" name="CuadroTexto 823"/>
          <p:cNvSpPr txBox="1"/>
          <p:nvPr/>
        </p:nvSpPr>
        <p:spPr>
          <a:xfrm>
            <a:off x="3760933" y="5277558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5" name="CuadroTexto 824"/>
          <p:cNvSpPr txBox="1"/>
          <p:nvPr/>
        </p:nvSpPr>
        <p:spPr>
          <a:xfrm>
            <a:off x="3752646" y="499231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6" name="CuadroTexto 825"/>
          <p:cNvSpPr txBox="1"/>
          <p:nvPr/>
        </p:nvSpPr>
        <p:spPr>
          <a:xfrm>
            <a:off x="3742030" y="4780112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7" name="CuadroTexto 826"/>
          <p:cNvSpPr txBox="1"/>
          <p:nvPr/>
        </p:nvSpPr>
        <p:spPr>
          <a:xfrm>
            <a:off x="2489345" y="6148406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8" name="CuadroTexto 827"/>
          <p:cNvSpPr txBox="1"/>
          <p:nvPr/>
        </p:nvSpPr>
        <p:spPr>
          <a:xfrm>
            <a:off x="2496761" y="634725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9" name="CuadroTexto 828"/>
          <p:cNvSpPr txBox="1"/>
          <p:nvPr/>
        </p:nvSpPr>
        <p:spPr>
          <a:xfrm>
            <a:off x="2490146" y="6610960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0" name="CuadroTexto 829"/>
          <p:cNvSpPr txBox="1"/>
          <p:nvPr/>
        </p:nvSpPr>
        <p:spPr>
          <a:xfrm>
            <a:off x="2506093" y="6883941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1" name="CuadroTexto 830"/>
          <p:cNvSpPr txBox="1"/>
          <p:nvPr/>
        </p:nvSpPr>
        <p:spPr>
          <a:xfrm>
            <a:off x="2497636" y="7130104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2" name="CuadroTexto 831"/>
          <p:cNvSpPr txBox="1"/>
          <p:nvPr/>
        </p:nvSpPr>
        <p:spPr>
          <a:xfrm>
            <a:off x="3771338" y="7155491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3" name="CuadroTexto 832"/>
          <p:cNvSpPr txBox="1"/>
          <p:nvPr/>
        </p:nvSpPr>
        <p:spPr>
          <a:xfrm>
            <a:off x="3768940" y="6901185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4" name="CuadroTexto 833"/>
          <p:cNvSpPr txBox="1"/>
          <p:nvPr/>
        </p:nvSpPr>
        <p:spPr>
          <a:xfrm>
            <a:off x="3756689" y="6643497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5" name="CuadroTexto 834"/>
          <p:cNvSpPr txBox="1"/>
          <p:nvPr/>
        </p:nvSpPr>
        <p:spPr>
          <a:xfrm>
            <a:off x="3765416" y="638291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6" name="CuadroTexto 835"/>
          <p:cNvSpPr txBox="1"/>
          <p:nvPr/>
        </p:nvSpPr>
        <p:spPr>
          <a:xfrm>
            <a:off x="3755086" y="6140146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7" name="CuadroTexto 836"/>
          <p:cNvSpPr txBox="1"/>
          <p:nvPr/>
        </p:nvSpPr>
        <p:spPr>
          <a:xfrm>
            <a:off x="5555780" y="6107711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8" name="CuadroTexto 837"/>
          <p:cNvSpPr txBox="1"/>
          <p:nvPr/>
        </p:nvSpPr>
        <p:spPr>
          <a:xfrm>
            <a:off x="2498130" y="7549068"/>
            <a:ext cx="631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9" name="CuadroTexto 838"/>
          <p:cNvSpPr txBox="1"/>
          <p:nvPr/>
        </p:nvSpPr>
        <p:spPr>
          <a:xfrm>
            <a:off x="2506802" y="7766630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0" name="CuadroTexto 839"/>
          <p:cNvSpPr txBox="1"/>
          <p:nvPr/>
        </p:nvSpPr>
        <p:spPr>
          <a:xfrm>
            <a:off x="2514040" y="8026341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1" name="CuadroTexto 840"/>
          <p:cNvSpPr txBox="1"/>
          <p:nvPr/>
        </p:nvSpPr>
        <p:spPr>
          <a:xfrm>
            <a:off x="2496450" y="8280289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2" name="CuadroTexto 841"/>
          <p:cNvSpPr txBox="1"/>
          <p:nvPr/>
        </p:nvSpPr>
        <p:spPr>
          <a:xfrm>
            <a:off x="3790799" y="8297769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3" name="CuadroTexto 842"/>
          <p:cNvSpPr txBox="1"/>
          <p:nvPr/>
        </p:nvSpPr>
        <p:spPr>
          <a:xfrm>
            <a:off x="2496450" y="8527498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4" name="CuadroTexto 843"/>
          <p:cNvSpPr txBox="1"/>
          <p:nvPr/>
        </p:nvSpPr>
        <p:spPr>
          <a:xfrm>
            <a:off x="3795272" y="8535492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5" name="CuadroTexto 844"/>
          <p:cNvSpPr txBox="1"/>
          <p:nvPr/>
        </p:nvSpPr>
        <p:spPr>
          <a:xfrm>
            <a:off x="3785994" y="8040683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6" name="CuadroTexto 845"/>
          <p:cNvSpPr txBox="1"/>
          <p:nvPr/>
        </p:nvSpPr>
        <p:spPr>
          <a:xfrm>
            <a:off x="3754638" y="7767709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7" name="CuadroTexto 846"/>
          <p:cNvSpPr txBox="1"/>
          <p:nvPr/>
        </p:nvSpPr>
        <p:spPr>
          <a:xfrm>
            <a:off x="3780116" y="7538000"/>
            <a:ext cx="6190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8" name="CuadroTexto 847"/>
          <p:cNvSpPr txBox="1"/>
          <p:nvPr/>
        </p:nvSpPr>
        <p:spPr>
          <a:xfrm>
            <a:off x="5562565" y="636389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49" name="CuadroTexto 848"/>
          <p:cNvSpPr txBox="1"/>
          <p:nvPr/>
        </p:nvSpPr>
        <p:spPr>
          <a:xfrm>
            <a:off x="5569350" y="663269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0" name="CuadroTexto 849"/>
          <p:cNvSpPr txBox="1"/>
          <p:nvPr/>
        </p:nvSpPr>
        <p:spPr>
          <a:xfrm>
            <a:off x="5569350" y="6924839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1" name="CuadroTexto 850"/>
          <p:cNvSpPr txBox="1"/>
          <p:nvPr/>
        </p:nvSpPr>
        <p:spPr>
          <a:xfrm>
            <a:off x="5576135" y="7181026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2" name="CuadroTexto 851"/>
          <p:cNvSpPr txBox="1"/>
          <p:nvPr/>
        </p:nvSpPr>
        <p:spPr>
          <a:xfrm>
            <a:off x="5577289" y="751913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3" name="CuadroTexto 852"/>
          <p:cNvSpPr txBox="1"/>
          <p:nvPr/>
        </p:nvSpPr>
        <p:spPr>
          <a:xfrm>
            <a:off x="5583339" y="777874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4" name="CuadroTexto 853"/>
          <p:cNvSpPr txBox="1"/>
          <p:nvPr/>
        </p:nvSpPr>
        <p:spPr>
          <a:xfrm>
            <a:off x="5583339" y="8026353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5" name="CuadroTexto 854"/>
          <p:cNvSpPr txBox="1"/>
          <p:nvPr/>
        </p:nvSpPr>
        <p:spPr>
          <a:xfrm>
            <a:off x="5589750" y="8283439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56" name="CuadroTexto 855"/>
          <p:cNvSpPr txBox="1"/>
          <p:nvPr/>
        </p:nvSpPr>
        <p:spPr>
          <a:xfrm>
            <a:off x="5604141" y="8538828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806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CORONA DEL FRAILE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403" name="Rectángulo redondeado 402"/>
          <p:cNvSpPr/>
          <p:nvPr/>
        </p:nvSpPr>
        <p:spPr>
          <a:xfrm>
            <a:off x="263083" y="1436738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CuadroTexto 403"/>
          <p:cNvSpPr txBox="1"/>
          <p:nvPr/>
        </p:nvSpPr>
        <p:spPr>
          <a:xfrm>
            <a:off x="2950185" y="1393080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Mausoleos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405" name="Rectángulo redondeado 404"/>
          <p:cNvSpPr/>
          <p:nvPr/>
        </p:nvSpPr>
        <p:spPr>
          <a:xfrm>
            <a:off x="263083" y="1748602"/>
            <a:ext cx="6391783" cy="1643545"/>
          </a:xfrm>
          <a:prstGeom prst="roundRect">
            <a:avLst>
              <a:gd name="adj" fmla="val 5541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6" name="Conector recto 405"/>
          <p:cNvCxnSpPr/>
          <p:nvPr/>
        </p:nvCxnSpPr>
        <p:spPr>
          <a:xfrm>
            <a:off x="367421" y="2158454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ector recto 406"/>
          <p:cNvCxnSpPr/>
          <p:nvPr/>
        </p:nvCxnSpPr>
        <p:spPr>
          <a:xfrm>
            <a:off x="3410218" y="184904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407"/>
          <p:cNvCxnSpPr/>
          <p:nvPr/>
        </p:nvCxnSpPr>
        <p:spPr>
          <a:xfrm>
            <a:off x="4625401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CuadroTexto 409"/>
          <p:cNvSpPr txBox="1"/>
          <p:nvPr/>
        </p:nvSpPr>
        <p:spPr>
          <a:xfrm>
            <a:off x="394778" y="1741674"/>
            <a:ext cx="110479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A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418" name="Conector recto 417"/>
          <p:cNvCxnSpPr/>
          <p:nvPr/>
        </p:nvCxnSpPr>
        <p:spPr>
          <a:xfrm>
            <a:off x="2063299" y="184429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CuadroTexto 443"/>
          <p:cNvSpPr txBox="1"/>
          <p:nvPr/>
        </p:nvSpPr>
        <p:spPr>
          <a:xfrm>
            <a:off x="396210" y="2149539"/>
            <a:ext cx="10999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B (1)*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458" name="CuadroTexto 457"/>
          <p:cNvSpPr txBox="1"/>
          <p:nvPr/>
        </p:nvSpPr>
        <p:spPr>
          <a:xfrm>
            <a:off x="399221" y="2556084"/>
            <a:ext cx="11416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Horizontal M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4" name="CuadroTexto 543"/>
          <p:cNvSpPr txBox="1"/>
          <p:nvPr/>
        </p:nvSpPr>
        <p:spPr>
          <a:xfrm>
            <a:off x="397863" y="2945641"/>
            <a:ext cx="8499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Mausoleo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Vertical (2)*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cxnSp>
        <p:nvCxnSpPr>
          <p:cNvPr id="550" name="Conector recto 549"/>
          <p:cNvCxnSpPr/>
          <p:nvPr/>
        </p:nvCxnSpPr>
        <p:spPr>
          <a:xfrm>
            <a:off x="392712" y="2559225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ector recto 564"/>
          <p:cNvCxnSpPr/>
          <p:nvPr/>
        </p:nvCxnSpPr>
        <p:spPr>
          <a:xfrm>
            <a:off x="3407362" y="221130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recto 565"/>
          <p:cNvCxnSpPr/>
          <p:nvPr/>
        </p:nvCxnSpPr>
        <p:spPr>
          <a:xfrm>
            <a:off x="4625401" y="222946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2060443" y="2206564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408995" y="2970540"/>
            <a:ext cx="6033892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3407362" y="2633628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4625401" y="2651790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ector recto 589"/>
          <p:cNvCxnSpPr/>
          <p:nvPr/>
        </p:nvCxnSpPr>
        <p:spPr>
          <a:xfrm>
            <a:off x="2060443" y="2628886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3411003" y="3048811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4629042" y="3066973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2064084" y="3044069"/>
            <a:ext cx="0" cy="227428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9" name="CuadroTexto 638"/>
          <p:cNvSpPr txBox="1"/>
          <p:nvPr/>
        </p:nvSpPr>
        <p:spPr>
          <a:xfrm>
            <a:off x="2298599" y="1814782"/>
            <a:ext cx="7312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0" name="CuadroTexto 639"/>
          <p:cNvSpPr txBox="1"/>
          <p:nvPr/>
        </p:nvSpPr>
        <p:spPr>
          <a:xfrm>
            <a:off x="3726890" y="184429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1" name="CuadroTexto 640"/>
          <p:cNvSpPr txBox="1"/>
          <p:nvPr/>
        </p:nvSpPr>
        <p:spPr>
          <a:xfrm>
            <a:off x="5443457" y="1855473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2" name="CuadroTexto 641"/>
          <p:cNvSpPr txBox="1"/>
          <p:nvPr/>
        </p:nvSpPr>
        <p:spPr>
          <a:xfrm>
            <a:off x="2298599" y="2234955"/>
            <a:ext cx="6896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3" name="CuadroTexto 642"/>
          <p:cNvSpPr txBox="1"/>
          <p:nvPr/>
        </p:nvSpPr>
        <p:spPr>
          <a:xfrm>
            <a:off x="3727055" y="2214350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4" name="CuadroTexto 643"/>
          <p:cNvSpPr txBox="1"/>
          <p:nvPr/>
        </p:nvSpPr>
        <p:spPr>
          <a:xfrm>
            <a:off x="5443457" y="2230330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5" name="CuadroTexto 644"/>
          <p:cNvSpPr txBox="1"/>
          <p:nvPr/>
        </p:nvSpPr>
        <p:spPr>
          <a:xfrm>
            <a:off x="2314722" y="2590188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6" name="CuadroTexto 645"/>
          <p:cNvSpPr txBox="1"/>
          <p:nvPr/>
        </p:nvSpPr>
        <p:spPr>
          <a:xfrm>
            <a:off x="3744978" y="2602398"/>
            <a:ext cx="6431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117,385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7" name="CuadroTexto 646"/>
          <p:cNvSpPr txBox="1"/>
          <p:nvPr/>
        </p:nvSpPr>
        <p:spPr>
          <a:xfrm>
            <a:off x="5579056" y="263687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8" name="CuadroTexto 647"/>
          <p:cNvSpPr txBox="1"/>
          <p:nvPr/>
        </p:nvSpPr>
        <p:spPr>
          <a:xfrm>
            <a:off x="2284064" y="3019078"/>
            <a:ext cx="7409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49" name="CuadroTexto 648"/>
          <p:cNvSpPr txBox="1"/>
          <p:nvPr/>
        </p:nvSpPr>
        <p:spPr>
          <a:xfrm>
            <a:off x="3721734" y="3046103"/>
            <a:ext cx="6896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0" name="CuadroTexto 649"/>
          <p:cNvSpPr txBox="1"/>
          <p:nvPr/>
        </p:nvSpPr>
        <p:spPr>
          <a:xfrm>
            <a:off x="5479033" y="3057555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3" name="CuadroTexto 652"/>
          <p:cNvSpPr txBox="1"/>
          <p:nvPr/>
        </p:nvSpPr>
        <p:spPr>
          <a:xfrm>
            <a:off x="247345" y="3466624"/>
            <a:ext cx="643222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Los Mausoleos Horizontales tipo A y B incluyen enchape y construcción valorizado en S/. 26,000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(2) Los Mausoleos verticales incluyen enchape y construcción valorizado en S/ 35,000 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</a:t>
            </a: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servicio de inhumación para reducciones en mausoleos será de S/ 500.00</a:t>
            </a:r>
          </a:p>
          <a:p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La construcción se inicia cuando el espacio se encuentre cancelado en su totalidad</a:t>
            </a:r>
            <a:endParaRPr lang="es-PE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</a:t>
            </a: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mínimo para inhumar en mausoleos es el 50%</a:t>
            </a:r>
          </a:p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  * </a:t>
            </a: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El costo de derecho de sepultura incluye el costo por uso kit </a:t>
            </a:r>
            <a:r>
              <a:rPr lang="es-ES" sz="1050" dirty="0" err="1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Covid</a:t>
            </a:r>
            <a:r>
              <a:rPr lang="es-ES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  <a:p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54" name="Rectángulo redondeado 653"/>
          <p:cNvSpPr/>
          <p:nvPr/>
        </p:nvSpPr>
        <p:spPr>
          <a:xfrm>
            <a:off x="268941" y="497952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56043" y="4935866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60" name="Rectángulo redondeado 659"/>
          <p:cNvSpPr/>
          <p:nvPr/>
        </p:nvSpPr>
        <p:spPr>
          <a:xfrm>
            <a:off x="272995" y="534099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3" name="CuadroTexto 662"/>
          <p:cNvSpPr txBox="1"/>
          <p:nvPr/>
        </p:nvSpPr>
        <p:spPr>
          <a:xfrm rot="16200000">
            <a:off x="173139" y="5724704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64" name="Conector recto 663"/>
          <p:cNvCxnSpPr/>
          <p:nvPr/>
        </p:nvCxnSpPr>
        <p:spPr>
          <a:xfrm>
            <a:off x="796651" y="533662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Conector recto 664"/>
          <p:cNvCxnSpPr/>
          <p:nvPr/>
        </p:nvCxnSpPr>
        <p:spPr>
          <a:xfrm>
            <a:off x="934674" y="558459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ector recto 667"/>
          <p:cNvCxnSpPr/>
          <p:nvPr/>
        </p:nvCxnSpPr>
        <p:spPr>
          <a:xfrm>
            <a:off x="2065306" y="53923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Conector recto 702"/>
          <p:cNvCxnSpPr/>
          <p:nvPr/>
        </p:nvCxnSpPr>
        <p:spPr>
          <a:xfrm>
            <a:off x="3463306" y="53923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Conector recto 705"/>
          <p:cNvCxnSpPr/>
          <p:nvPr/>
        </p:nvCxnSpPr>
        <p:spPr>
          <a:xfrm>
            <a:off x="4632209" y="539232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ector recto 706"/>
          <p:cNvCxnSpPr/>
          <p:nvPr/>
        </p:nvCxnSpPr>
        <p:spPr>
          <a:xfrm>
            <a:off x="934674" y="58413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Conector recto 707"/>
          <p:cNvCxnSpPr/>
          <p:nvPr/>
        </p:nvCxnSpPr>
        <p:spPr>
          <a:xfrm>
            <a:off x="2065306" y="5621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Conector recto 708"/>
          <p:cNvCxnSpPr/>
          <p:nvPr/>
        </p:nvCxnSpPr>
        <p:spPr>
          <a:xfrm>
            <a:off x="3463306" y="5621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" name="Conector recto 722"/>
          <p:cNvCxnSpPr/>
          <p:nvPr/>
        </p:nvCxnSpPr>
        <p:spPr>
          <a:xfrm>
            <a:off x="4632209" y="562153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" name="Conector recto 723"/>
          <p:cNvCxnSpPr/>
          <p:nvPr/>
        </p:nvCxnSpPr>
        <p:spPr>
          <a:xfrm>
            <a:off x="2065306" y="59006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Conector recto 724"/>
          <p:cNvCxnSpPr/>
          <p:nvPr/>
        </p:nvCxnSpPr>
        <p:spPr>
          <a:xfrm>
            <a:off x="3463306" y="59006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Conector recto 725"/>
          <p:cNvCxnSpPr/>
          <p:nvPr/>
        </p:nvCxnSpPr>
        <p:spPr>
          <a:xfrm>
            <a:off x="4632209" y="59006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Conector recto 726"/>
          <p:cNvCxnSpPr/>
          <p:nvPr/>
        </p:nvCxnSpPr>
        <p:spPr>
          <a:xfrm>
            <a:off x="930807" y="611094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Conector recto 731"/>
          <p:cNvCxnSpPr/>
          <p:nvPr/>
        </p:nvCxnSpPr>
        <p:spPr>
          <a:xfrm>
            <a:off x="2073932" y="615506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Conector recto 732"/>
          <p:cNvCxnSpPr/>
          <p:nvPr/>
        </p:nvCxnSpPr>
        <p:spPr>
          <a:xfrm>
            <a:off x="3471932" y="615506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Conector recto 733"/>
          <p:cNvCxnSpPr/>
          <p:nvPr/>
        </p:nvCxnSpPr>
        <p:spPr>
          <a:xfrm>
            <a:off x="4640835" y="615506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5" name="CuadroTexto 734"/>
          <p:cNvSpPr txBox="1"/>
          <p:nvPr/>
        </p:nvSpPr>
        <p:spPr>
          <a:xfrm>
            <a:off x="934705" y="534329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7" name="CuadroTexto 736"/>
          <p:cNvSpPr txBox="1"/>
          <p:nvPr/>
        </p:nvSpPr>
        <p:spPr>
          <a:xfrm>
            <a:off x="939643" y="582590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8" name="CuadroTexto 737"/>
          <p:cNvSpPr txBox="1"/>
          <p:nvPr/>
        </p:nvSpPr>
        <p:spPr>
          <a:xfrm>
            <a:off x="929484" y="558897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9" name="CuadroTexto 738"/>
          <p:cNvSpPr txBox="1"/>
          <p:nvPr/>
        </p:nvSpPr>
        <p:spPr>
          <a:xfrm>
            <a:off x="931297" y="611094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3" name="Rectángulo redondeado 752"/>
          <p:cNvSpPr/>
          <p:nvPr/>
        </p:nvSpPr>
        <p:spPr>
          <a:xfrm>
            <a:off x="279205" y="6494527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4" name="CuadroTexto 753"/>
          <p:cNvSpPr txBox="1"/>
          <p:nvPr/>
        </p:nvSpPr>
        <p:spPr>
          <a:xfrm rot="16200000">
            <a:off x="169731" y="6878238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57" name="Conector recto 756"/>
          <p:cNvCxnSpPr/>
          <p:nvPr/>
        </p:nvCxnSpPr>
        <p:spPr>
          <a:xfrm>
            <a:off x="802861" y="6490155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ector recto 759"/>
          <p:cNvCxnSpPr/>
          <p:nvPr/>
        </p:nvCxnSpPr>
        <p:spPr>
          <a:xfrm>
            <a:off x="940884" y="673813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ector recto 762"/>
          <p:cNvCxnSpPr/>
          <p:nvPr/>
        </p:nvCxnSpPr>
        <p:spPr>
          <a:xfrm>
            <a:off x="2071516" y="65458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4" name="Conector recto 763"/>
          <p:cNvCxnSpPr/>
          <p:nvPr/>
        </p:nvCxnSpPr>
        <p:spPr>
          <a:xfrm>
            <a:off x="3469516" y="65458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ector recto 764"/>
          <p:cNvCxnSpPr/>
          <p:nvPr/>
        </p:nvCxnSpPr>
        <p:spPr>
          <a:xfrm>
            <a:off x="4638419" y="654586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Conector recto 765"/>
          <p:cNvCxnSpPr/>
          <p:nvPr/>
        </p:nvCxnSpPr>
        <p:spPr>
          <a:xfrm>
            <a:off x="940884" y="699491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ector recto 766"/>
          <p:cNvCxnSpPr/>
          <p:nvPr/>
        </p:nvCxnSpPr>
        <p:spPr>
          <a:xfrm>
            <a:off x="2071516" y="67750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ector recto 767"/>
          <p:cNvCxnSpPr/>
          <p:nvPr/>
        </p:nvCxnSpPr>
        <p:spPr>
          <a:xfrm>
            <a:off x="3469516" y="67750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recto 768"/>
          <p:cNvCxnSpPr/>
          <p:nvPr/>
        </p:nvCxnSpPr>
        <p:spPr>
          <a:xfrm>
            <a:off x="4638419" y="677506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ector recto 769"/>
          <p:cNvCxnSpPr/>
          <p:nvPr/>
        </p:nvCxnSpPr>
        <p:spPr>
          <a:xfrm>
            <a:off x="2071516" y="70541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ector recto 770"/>
          <p:cNvCxnSpPr/>
          <p:nvPr/>
        </p:nvCxnSpPr>
        <p:spPr>
          <a:xfrm>
            <a:off x="3469516" y="70541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Conector recto 771"/>
          <p:cNvCxnSpPr/>
          <p:nvPr/>
        </p:nvCxnSpPr>
        <p:spPr>
          <a:xfrm>
            <a:off x="4638419" y="705416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ector recto 772"/>
          <p:cNvCxnSpPr/>
          <p:nvPr/>
        </p:nvCxnSpPr>
        <p:spPr>
          <a:xfrm>
            <a:off x="937017" y="726447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4" name="Conector recto 773"/>
          <p:cNvCxnSpPr/>
          <p:nvPr/>
        </p:nvCxnSpPr>
        <p:spPr>
          <a:xfrm>
            <a:off x="2080142" y="73086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ector recto 774"/>
          <p:cNvCxnSpPr/>
          <p:nvPr/>
        </p:nvCxnSpPr>
        <p:spPr>
          <a:xfrm>
            <a:off x="3478142" y="73086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Conector recto 775"/>
          <p:cNvCxnSpPr/>
          <p:nvPr/>
        </p:nvCxnSpPr>
        <p:spPr>
          <a:xfrm>
            <a:off x="4647045" y="730860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7" name="CuadroTexto 776"/>
          <p:cNvSpPr txBox="1"/>
          <p:nvPr/>
        </p:nvSpPr>
        <p:spPr>
          <a:xfrm>
            <a:off x="940915" y="649682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9" name="CuadroTexto 778"/>
          <p:cNvSpPr txBox="1"/>
          <p:nvPr/>
        </p:nvSpPr>
        <p:spPr>
          <a:xfrm>
            <a:off x="945853" y="6979436"/>
            <a:ext cx="10086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0" name="CuadroTexto 779"/>
          <p:cNvSpPr txBox="1"/>
          <p:nvPr/>
        </p:nvSpPr>
        <p:spPr>
          <a:xfrm>
            <a:off x="935694" y="674250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1" name="CuadroTexto 780"/>
          <p:cNvSpPr txBox="1"/>
          <p:nvPr/>
        </p:nvSpPr>
        <p:spPr>
          <a:xfrm>
            <a:off x="937507" y="7264478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68" name="Rectángulo redondeado 867"/>
          <p:cNvSpPr/>
          <p:nvPr/>
        </p:nvSpPr>
        <p:spPr>
          <a:xfrm>
            <a:off x="275303" y="7653686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9" name="CuadroTexto 868"/>
          <p:cNvSpPr txBox="1"/>
          <p:nvPr/>
        </p:nvSpPr>
        <p:spPr>
          <a:xfrm rot="16200000">
            <a:off x="165829" y="8037397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870" name="Conector recto 869"/>
          <p:cNvCxnSpPr/>
          <p:nvPr/>
        </p:nvCxnSpPr>
        <p:spPr>
          <a:xfrm>
            <a:off x="798959" y="7649314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1" name="Conector recto 870"/>
          <p:cNvCxnSpPr/>
          <p:nvPr/>
        </p:nvCxnSpPr>
        <p:spPr>
          <a:xfrm>
            <a:off x="936982" y="789729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Conector recto 871"/>
          <p:cNvCxnSpPr/>
          <p:nvPr/>
        </p:nvCxnSpPr>
        <p:spPr>
          <a:xfrm>
            <a:off x="2067614" y="77050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Conector recto 872"/>
          <p:cNvCxnSpPr/>
          <p:nvPr/>
        </p:nvCxnSpPr>
        <p:spPr>
          <a:xfrm>
            <a:off x="3465614" y="77050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4" name="Conector recto 873"/>
          <p:cNvCxnSpPr/>
          <p:nvPr/>
        </p:nvCxnSpPr>
        <p:spPr>
          <a:xfrm>
            <a:off x="4634517" y="77050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Conector recto 874"/>
          <p:cNvCxnSpPr/>
          <p:nvPr/>
        </p:nvCxnSpPr>
        <p:spPr>
          <a:xfrm>
            <a:off x="936982" y="815407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6" name="Conector recto 875"/>
          <p:cNvCxnSpPr/>
          <p:nvPr/>
        </p:nvCxnSpPr>
        <p:spPr>
          <a:xfrm>
            <a:off x="2067614" y="79342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7" name="Conector recto 876"/>
          <p:cNvCxnSpPr/>
          <p:nvPr/>
        </p:nvCxnSpPr>
        <p:spPr>
          <a:xfrm>
            <a:off x="3465614" y="79342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ector recto 877"/>
          <p:cNvCxnSpPr/>
          <p:nvPr/>
        </p:nvCxnSpPr>
        <p:spPr>
          <a:xfrm>
            <a:off x="4634517" y="79342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9" name="Conector recto 878"/>
          <p:cNvCxnSpPr/>
          <p:nvPr/>
        </p:nvCxnSpPr>
        <p:spPr>
          <a:xfrm>
            <a:off x="2067614" y="82133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0" name="Conector recto 879"/>
          <p:cNvCxnSpPr/>
          <p:nvPr/>
        </p:nvCxnSpPr>
        <p:spPr>
          <a:xfrm>
            <a:off x="3465614" y="82133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1" name="Conector recto 880"/>
          <p:cNvCxnSpPr/>
          <p:nvPr/>
        </p:nvCxnSpPr>
        <p:spPr>
          <a:xfrm>
            <a:off x="4634517" y="82133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ector recto 881"/>
          <p:cNvCxnSpPr/>
          <p:nvPr/>
        </p:nvCxnSpPr>
        <p:spPr>
          <a:xfrm>
            <a:off x="933115" y="84236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Conector recto 882"/>
          <p:cNvCxnSpPr/>
          <p:nvPr/>
        </p:nvCxnSpPr>
        <p:spPr>
          <a:xfrm>
            <a:off x="2076240" y="84677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Conector recto 883"/>
          <p:cNvCxnSpPr/>
          <p:nvPr/>
        </p:nvCxnSpPr>
        <p:spPr>
          <a:xfrm>
            <a:off x="3474240" y="84677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5" name="Conector recto 884"/>
          <p:cNvCxnSpPr/>
          <p:nvPr/>
        </p:nvCxnSpPr>
        <p:spPr>
          <a:xfrm>
            <a:off x="4643143" y="846775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6" name="CuadroTexto 885"/>
          <p:cNvSpPr txBox="1"/>
          <p:nvPr/>
        </p:nvSpPr>
        <p:spPr>
          <a:xfrm>
            <a:off x="937013" y="765598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8" name="CuadroTexto 887"/>
          <p:cNvSpPr txBox="1"/>
          <p:nvPr/>
        </p:nvSpPr>
        <p:spPr>
          <a:xfrm>
            <a:off x="941951" y="8138595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89" name="CuadroTexto 888"/>
          <p:cNvSpPr txBox="1"/>
          <p:nvPr/>
        </p:nvSpPr>
        <p:spPr>
          <a:xfrm>
            <a:off x="931792" y="7901663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90" name="CuadroTexto 889"/>
          <p:cNvSpPr txBox="1"/>
          <p:nvPr/>
        </p:nvSpPr>
        <p:spPr>
          <a:xfrm>
            <a:off x="933605" y="8423637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2" name="CuadroTexto 901"/>
          <p:cNvSpPr txBox="1"/>
          <p:nvPr/>
        </p:nvSpPr>
        <p:spPr>
          <a:xfrm>
            <a:off x="2529012" y="5335541"/>
            <a:ext cx="5389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3" name="CuadroTexto 902"/>
          <p:cNvSpPr txBox="1"/>
          <p:nvPr/>
        </p:nvSpPr>
        <p:spPr>
          <a:xfrm>
            <a:off x="3810700" y="5320879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4" name="CuadroTexto 903"/>
          <p:cNvSpPr txBox="1"/>
          <p:nvPr/>
        </p:nvSpPr>
        <p:spPr>
          <a:xfrm>
            <a:off x="5424287" y="531473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5" name="CuadroTexto 904"/>
          <p:cNvSpPr txBox="1"/>
          <p:nvPr/>
        </p:nvSpPr>
        <p:spPr>
          <a:xfrm>
            <a:off x="2529012" y="5595670"/>
            <a:ext cx="4940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6" name="CuadroTexto 905"/>
          <p:cNvSpPr txBox="1"/>
          <p:nvPr/>
        </p:nvSpPr>
        <p:spPr>
          <a:xfrm>
            <a:off x="3806388" y="5565990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7" name="CuadroTexto 906"/>
          <p:cNvSpPr txBox="1"/>
          <p:nvPr/>
        </p:nvSpPr>
        <p:spPr>
          <a:xfrm>
            <a:off x="2520998" y="5877120"/>
            <a:ext cx="5854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8" name="CuadroTexto 907"/>
          <p:cNvSpPr txBox="1"/>
          <p:nvPr/>
        </p:nvSpPr>
        <p:spPr>
          <a:xfrm>
            <a:off x="3822971" y="5854476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09" name="CuadroTexto 908"/>
          <p:cNvSpPr txBox="1"/>
          <p:nvPr/>
        </p:nvSpPr>
        <p:spPr>
          <a:xfrm>
            <a:off x="2529075" y="6162134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0" name="CuadroTexto 909"/>
          <p:cNvSpPr txBox="1"/>
          <p:nvPr/>
        </p:nvSpPr>
        <p:spPr>
          <a:xfrm>
            <a:off x="3839984" y="6122534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2" name="CuadroTexto 911"/>
          <p:cNvSpPr txBox="1"/>
          <p:nvPr/>
        </p:nvSpPr>
        <p:spPr>
          <a:xfrm>
            <a:off x="5431440" y="5595670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3" name="CuadroTexto 912"/>
          <p:cNvSpPr txBox="1"/>
          <p:nvPr/>
        </p:nvSpPr>
        <p:spPr>
          <a:xfrm>
            <a:off x="5436304" y="583698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4" name="CuadroTexto 913"/>
          <p:cNvSpPr txBox="1"/>
          <p:nvPr/>
        </p:nvSpPr>
        <p:spPr>
          <a:xfrm>
            <a:off x="5443457" y="6117921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5" name="CuadroTexto 914"/>
          <p:cNvSpPr txBox="1"/>
          <p:nvPr/>
        </p:nvSpPr>
        <p:spPr>
          <a:xfrm>
            <a:off x="5455359" y="646826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6" name="CuadroTexto 915"/>
          <p:cNvSpPr txBox="1"/>
          <p:nvPr/>
        </p:nvSpPr>
        <p:spPr>
          <a:xfrm>
            <a:off x="5462512" y="6749204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7" name="CuadroTexto 916"/>
          <p:cNvSpPr txBox="1"/>
          <p:nvPr/>
        </p:nvSpPr>
        <p:spPr>
          <a:xfrm>
            <a:off x="5467376" y="699051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8" name="CuadroTexto 917"/>
          <p:cNvSpPr txBox="1"/>
          <p:nvPr/>
        </p:nvSpPr>
        <p:spPr>
          <a:xfrm>
            <a:off x="5474529" y="7271455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19" name="CuadroTexto 918"/>
          <p:cNvSpPr txBox="1"/>
          <p:nvPr/>
        </p:nvSpPr>
        <p:spPr>
          <a:xfrm>
            <a:off x="5482323" y="765434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0" name="CuadroTexto 919"/>
          <p:cNvSpPr txBox="1"/>
          <p:nvPr/>
        </p:nvSpPr>
        <p:spPr>
          <a:xfrm>
            <a:off x="5489476" y="7935282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1" name="CuadroTexto 920"/>
          <p:cNvSpPr txBox="1"/>
          <p:nvPr/>
        </p:nvSpPr>
        <p:spPr>
          <a:xfrm>
            <a:off x="5494340" y="817659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2" name="CuadroTexto 921"/>
          <p:cNvSpPr txBox="1"/>
          <p:nvPr/>
        </p:nvSpPr>
        <p:spPr>
          <a:xfrm>
            <a:off x="5501493" y="8457533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3" name="CuadroTexto 922"/>
          <p:cNvSpPr txBox="1"/>
          <p:nvPr/>
        </p:nvSpPr>
        <p:spPr>
          <a:xfrm>
            <a:off x="2537400" y="6538199"/>
            <a:ext cx="5934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4" name="CuadroTexto 923"/>
          <p:cNvSpPr txBox="1"/>
          <p:nvPr/>
        </p:nvSpPr>
        <p:spPr>
          <a:xfrm>
            <a:off x="3858635" y="6525448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5" name="CuadroTexto 924"/>
          <p:cNvSpPr txBox="1"/>
          <p:nvPr/>
        </p:nvSpPr>
        <p:spPr>
          <a:xfrm>
            <a:off x="2520998" y="6781317"/>
            <a:ext cx="5774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6" name="CuadroTexto 925"/>
          <p:cNvSpPr txBox="1"/>
          <p:nvPr/>
        </p:nvSpPr>
        <p:spPr>
          <a:xfrm>
            <a:off x="3821220" y="6784396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8,800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7" name="CuadroTexto 926"/>
          <p:cNvSpPr txBox="1"/>
          <p:nvPr/>
        </p:nvSpPr>
        <p:spPr>
          <a:xfrm>
            <a:off x="2511933" y="7009055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8" name="CuadroTexto 927"/>
          <p:cNvSpPr txBox="1"/>
          <p:nvPr/>
        </p:nvSpPr>
        <p:spPr>
          <a:xfrm>
            <a:off x="3830955" y="7031041"/>
            <a:ext cx="5790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29" name="CuadroTexto 928"/>
          <p:cNvSpPr txBox="1"/>
          <p:nvPr/>
        </p:nvSpPr>
        <p:spPr>
          <a:xfrm>
            <a:off x="2539644" y="7243278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0" name="CuadroTexto 929"/>
          <p:cNvSpPr txBox="1"/>
          <p:nvPr/>
        </p:nvSpPr>
        <p:spPr>
          <a:xfrm>
            <a:off x="3797464" y="723951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1" name="CuadroTexto 930"/>
          <p:cNvSpPr txBox="1"/>
          <p:nvPr/>
        </p:nvSpPr>
        <p:spPr>
          <a:xfrm>
            <a:off x="2513355" y="7661716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2" name="CuadroTexto 931"/>
          <p:cNvSpPr txBox="1"/>
          <p:nvPr/>
        </p:nvSpPr>
        <p:spPr>
          <a:xfrm>
            <a:off x="3809903" y="7648503"/>
            <a:ext cx="58381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3" name="CuadroTexto 932"/>
          <p:cNvSpPr txBox="1"/>
          <p:nvPr/>
        </p:nvSpPr>
        <p:spPr>
          <a:xfrm>
            <a:off x="2548238" y="7878565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4" name="CuadroTexto 933"/>
          <p:cNvSpPr txBox="1"/>
          <p:nvPr/>
        </p:nvSpPr>
        <p:spPr>
          <a:xfrm>
            <a:off x="3821797" y="7884506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5" name="CuadroTexto 934"/>
          <p:cNvSpPr txBox="1"/>
          <p:nvPr/>
        </p:nvSpPr>
        <p:spPr>
          <a:xfrm>
            <a:off x="2566347" y="811497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6" name="CuadroTexto 935"/>
          <p:cNvSpPr txBox="1"/>
          <p:nvPr/>
        </p:nvSpPr>
        <p:spPr>
          <a:xfrm>
            <a:off x="3865298" y="8137479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7" name="CuadroTexto 936"/>
          <p:cNvSpPr txBox="1"/>
          <p:nvPr/>
        </p:nvSpPr>
        <p:spPr>
          <a:xfrm>
            <a:off x="2575550" y="8405464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938" name="CuadroTexto 937"/>
          <p:cNvSpPr txBox="1"/>
          <p:nvPr/>
        </p:nvSpPr>
        <p:spPr>
          <a:xfrm>
            <a:off x="3850871" y="839777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82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2663543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CORONA DEL FRAILE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654" name="Rectángulo redondeado 653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56043" y="1422906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Ampliaciones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60" name="Rectángulo redondeado 659"/>
          <p:cNvSpPr/>
          <p:nvPr/>
        </p:nvSpPr>
        <p:spPr>
          <a:xfrm>
            <a:off x="272995" y="1828033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3" name="CuadroTexto 662"/>
          <p:cNvSpPr txBox="1"/>
          <p:nvPr/>
        </p:nvSpPr>
        <p:spPr>
          <a:xfrm rot="16200000">
            <a:off x="163521" y="2211744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64" name="Conector recto 663"/>
          <p:cNvCxnSpPr/>
          <p:nvPr/>
        </p:nvCxnSpPr>
        <p:spPr>
          <a:xfrm>
            <a:off x="796651" y="1823661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Conector recto 664"/>
          <p:cNvCxnSpPr/>
          <p:nvPr/>
        </p:nvCxnSpPr>
        <p:spPr>
          <a:xfrm>
            <a:off x="934674" y="207163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ector recto 667"/>
          <p:cNvCxnSpPr/>
          <p:nvPr/>
        </p:nvCxnSpPr>
        <p:spPr>
          <a:xfrm>
            <a:off x="2065306" y="18793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Conector recto 702"/>
          <p:cNvCxnSpPr/>
          <p:nvPr/>
        </p:nvCxnSpPr>
        <p:spPr>
          <a:xfrm>
            <a:off x="3463306" y="18793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Conector recto 705"/>
          <p:cNvCxnSpPr/>
          <p:nvPr/>
        </p:nvCxnSpPr>
        <p:spPr>
          <a:xfrm>
            <a:off x="4632209" y="187936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ector recto 706"/>
          <p:cNvCxnSpPr/>
          <p:nvPr/>
        </p:nvCxnSpPr>
        <p:spPr>
          <a:xfrm>
            <a:off x="934674" y="232841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Conector recto 707"/>
          <p:cNvCxnSpPr/>
          <p:nvPr/>
        </p:nvCxnSpPr>
        <p:spPr>
          <a:xfrm>
            <a:off x="2065306" y="21085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Conector recto 708"/>
          <p:cNvCxnSpPr/>
          <p:nvPr/>
        </p:nvCxnSpPr>
        <p:spPr>
          <a:xfrm>
            <a:off x="3463306" y="21085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" name="Conector recto 722"/>
          <p:cNvCxnSpPr/>
          <p:nvPr/>
        </p:nvCxnSpPr>
        <p:spPr>
          <a:xfrm>
            <a:off x="4632209" y="210857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" name="Conector recto 723"/>
          <p:cNvCxnSpPr/>
          <p:nvPr/>
        </p:nvCxnSpPr>
        <p:spPr>
          <a:xfrm>
            <a:off x="2065306" y="23876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5" name="Conector recto 724"/>
          <p:cNvCxnSpPr/>
          <p:nvPr/>
        </p:nvCxnSpPr>
        <p:spPr>
          <a:xfrm>
            <a:off x="3463306" y="23876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Conector recto 725"/>
          <p:cNvCxnSpPr/>
          <p:nvPr/>
        </p:nvCxnSpPr>
        <p:spPr>
          <a:xfrm>
            <a:off x="4632209" y="238767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7" name="Conector recto 726"/>
          <p:cNvCxnSpPr/>
          <p:nvPr/>
        </p:nvCxnSpPr>
        <p:spPr>
          <a:xfrm>
            <a:off x="930807" y="259798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2" name="Conector recto 731"/>
          <p:cNvCxnSpPr/>
          <p:nvPr/>
        </p:nvCxnSpPr>
        <p:spPr>
          <a:xfrm>
            <a:off x="2073932" y="26421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3" name="Conector recto 732"/>
          <p:cNvCxnSpPr/>
          <p:nvPr/>
        </p:nvCxnSpPr>
        <p:spPr>
          <a:xfrm>
            <a:off x="3471932" y="26421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Conector recto 733"/>
          <p:cNvCxnSpPr/>
          <p:nvPr/>
        </p:nvCxnSpPr>
        <p:spPr>
          <a:xfrm>
            <a:off x="4640835" y="264210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5" name="CuadroTexto 734"/>
          <p:cNvSpPr txBox="1"/>
          <p:nvPr/>
        </p:nvSpPr>
        <p:spPr>
          <a:xfrm>
            <a:off x="934705" y="1830333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7" name="CuadroTexto 736"/>
          <p:cNvSpPr txBox="1"/>
          <p:nvPr/>
        </p:nvSpPr>
        <p:spPr>
          <a:xfrm>
            <a:off x="939643" y="2312942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8" name="CuadroTexto 737"/>
          <p:cNvSpPr txBox="1"/>
          <p:nvPr/>
        </p:nvSpPr>
        <p:spPr>
          <a:xfrm>
            <a:off x="929484" y="2076010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9" name="CuadroTexto 738"/>
          <p:cNvSpPr txBox="1"/>
          <p:nvPr/>
        </p:nvSpPr>
        <p:spPr>
          <a:xfrm>
            <a:off x="931297" y="2597984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3" name="Rectángulo redondeado 752"/>
          <p:cNvSpPr/>
          <p:nvPr/>
        </p:nvSpPr>
        <p:spPr>
          <a:xfrm>
            <a:off x="279205" y="2981567"/>
            <a:ext cx="6379915" cy="1048794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4" name="CuadroTexto 753"/>
          <p:cNvSpPr txBox="1"/>
          <p:nvPr/>
        </p:nvSpPr>
        <p:spPr>
          <a:xfrm rot="16200000">
            <a:off x="71948" y="3365278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757" name="Conector recto 756"/>
          <p:cNvCxnSpPr/>
          <p:nvPr/>
        </p:nvCxnSpPr>
        <p:spPr>
          <a:xfrm>
            <a:off x="802861" y="2977195"/>
            <a:ext cx="0" cy="1053166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ector recto 759"/>
          <p:cNvCxnSpPr/>
          <p:nvPr/>
        </p:nvCxnSpPr>
        <p:spPr>
          <a:xfrm>
            <a:off x="940884" y="322517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ector recto 762"/>
          <p:cNvCxnSpPr/>
          <p:nvPr/>
        </p:nvCxnSpPr>
        <p:spPr>
          <a:xfrm>
            <a:off x="2071516" y="30329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4" name="Conector recto 763"/>
          <p:cNvCxnSpPr/>
          <p:nvPr/>
        </p:nvCxnSpPr>
        <p:spPr>
          <a:xfrm>
            <a:off x="3469516" y="30329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ector recto 764"/>
          <p:cNvCxnSpPr/>
          <p:nvPr/>
        </p:nvCxnSpPr>
        <p:spPr>
          <a:xfrm>
            <a:off x="4638419" y="303290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6" name="Conector recto 765"/>
          <p:cNvCxnSpPr/>
          <p:nvPr/>
        </p:nvCxnSpPr>
        <p:spPr>
          <a:xfrm>
            <a:off x="940884" y="34819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ector recto 766"/>
          <p:cNvCxnSpPr/>
          <p:nvPr/>
        </p:nvCxnSpPr>
        <p:spPr>
          <a:xfrm>
            <a:off x="2071516" y="326210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ector recto 767"/>
          <p:cNvCxnSpPr/>
          <p:nvPr/>
        </p:nvCxnSpPr>
        <p:spPr>
          <a:xfrm>
            <a:off x="3469516" y="326210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recto 768"/>
          <p:cNvCxnSpPr/>
          <p:nvPr/>
        </p:nvCxnSpPr>
        <p:spPr>
          <a:xfrm>
            <a:off x="4638419" y="326210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ector recto 769"/>
          <p:cNvCxnSpPr/>
          <p:nvPr/>
        </p:nvCxnSpPr>
        <p:spPr>
          <a:xfrm>
            <a:off x="2071516" y="35412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ector recto 770"/>
          <p:cNvCxnSpPr/>
          <p:nvPr/>
        </p:nvCxnSpPr>
        <p:spPr>
          <a:xfrm>
            <a:off x="3469516" y="35412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2" name="Conector recto 771"/>
          <p:cNvCxnSpPr/>
          <p:nvPr/>
        </p:nvCxnSpPr>
        <p:spPr>
          <a:xfrm>
            <a:off x="4638419" y="354120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ector recto 772"/>
          <p:cNvCxnSpPr/>
          <p:nvPr/>
        </p:nvCxnSpPr>
        <p:spPr>
          <a:xfrm>
            <a:off x="937017" y="375151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4" name="Conector recto 773"/>
          <p:cNvCxnSpPr/>
          <p:nvPr/>
        </p:nvCxnSpPr>
        <p:spPr>
          <a:xfrm>
            <a:off x="2080142" y="37956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ector recto 774"/>
          <p:cNvCxnSpPr/>
          <p:nvPr/>
        </p:nvCxnSpPr>
        <p:spPr>
          <a:xfrm>
            <a:off x="3478142" y="37956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Conector recto 775"/>
          <p:cNvCxnSpPr/>
          <p:nvPr/>
        </p:nvCxnSpPr>
        <p:spPr>
          <a:xfrm>
            <a:off x="4647045" y="379564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7" name="CuadroTexto 776"/>
          <p:cNvSpPr txBox="1"/>
          <p:nvPr/>
        </p:nvSpPr>
        <p:spPr>
          <a:xfrm>
            <a:off x="940915" y="2983867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9" name="CuadroTexto 778"/>
          <p:cNvSpPr txBox="1"/>
          <p:nvPr/>
        </p:nvSpPr>
        <p:spPr>
          <a:xfrm>
            <a:off x="945853" y="346647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0" name="CuadroTexto 779"/>
          <p:cNvSpPr txBox="1"/>
          <p:nvPr/>
        </p:nvSpPr>
        <p:spPr>
          <a:xfrm>
            <a:off x="935694" y="3229544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 Niveles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81" name="CuadroTexto 780"/>
          <p:cNvSpPr txBox="1"/>
          <p:nvPr/>
        </p:nvSpPr>
        <p:spPr>
          <a:xfrm>
            <a:off x="937507" y="3751518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4 Nivel ADC.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8" name="CuadroTexto 347"/>
          <p:cNvSpPr txBox="1"/>
          <p:nvPr/>
        </p:nvSpPr>
        <p:spPr>
          <a:xfrm>
            <a:off x="2403263" y="182179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49" name="CuadroTexto 348"/>
          <p:cNvSpPr txBox="1"/>
          <p:nvPr/>
        </p:nvSpPr>
        <p:spPr>
          <a:xfrm>
            <a:off x="3709076" y="1826266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0" name="CuadroTexto 349"/>
          <p:cNvSpPr txBox="1"/>
          <p:nvPr/>
        </p:nvSpPr>
        <p:spPr>
          <a:xfrm>
            <a:off x="5462285" y="1810650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1" name="CuadroTexto 350"/>
          <p:cNvSpPr txBox="1"/>
          <p:nvPr/>
        </p:nvSpPr>
        <p:spPr>
          <a:xfrm>
            <a:off x="2403263" y="2056424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2" name="CuadroTexto 351"/>
          <p:cNvSpPr txBox="1"/>
          <p:nvPr/>
        </p:nvSpPr>
        <p:spPr>
          <a:xfrm>
            <a:off x="3688274" y="2050858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4" name="CuadroTexto 353"/>
          <p:cNvSpPr txBox="1"/>
          <p:nvPr/>
        </p:nvSpPr>
        <p:spPr>
          <a:xfrm>
            <a:off x="2420967" y="2328122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5" name="CuadroTexto 354"/>
          <p:cNvSpPr txBox="1"/>
          <p:nvPr/>
        </p:nvSpPr>
        <p:spPr>
          <a:xfrm>
            <a:off x="3696829" y="2279402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7" name="CuadroTexto 356"/>
          <p:cNvSpPr txBox="1"/>
          <p:nvPr/>
        </p:nvSpPr>
        <p:spPr>
          <a:xfrm>
            <a:off x="2406402" y="260556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58" name="CuadroTexto 357"/>
          <p:cNvSpPr txBox="1"/>
          <p:nvPr/>
        </p:nvSpPr>
        <p:spPr>
          <a:xfrm>
            <a:off x="3706660" y="2556962"/>
            <a:ext cx="6383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0" name="CuadroTexto 359"/>
          <p:cNvSpPr txBox="1"/>
          <p:nvPr/>
        </p:nvSpPr>
        <p:spPr>
          <a:xfrm>
            <a:off x="2422653" y="2977195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1" name="CuadroTexto 360"/>
          <p:cNvSpPr txBox="1"/>
          <p:nvPr/>
        </p:nvSpPr>
        <p:spPr>
          <a:xfrm>
            <a:off x="3724389" y="2964950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13,100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3" name="CuadroTexto 362"/>
          <p:cNvSpPr txBox="1"/>
          <p:nvPr/>
        </p:nvSpPr>
        <p:spPr>
          <a:xfrm>
            <a:off x="2437132" y="3219728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69" name="CuadroTexto 368"/>
          <p:cNvSpPr txBox="1"/>
          <p:nvPr/>
        </p:nvSpPr>
        <p:spPr>
          <a:xfrm>
            <a:off x="3731445" y="3216347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14,100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3" name="CuadroTexto 382"/>
          <p:cNvSpPr txBox="1"/>
          <p:nvPr/>
        </p:nvSpPr>
        <p:spPr>
          <a:xfrm>
            <a:off x="2440061" y="350561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4" name="CuadroTexto 383"/>
          <p:cNvSpPr txBox="1"/>
          <p:nvPr/>
        </p:nvSpPr>
        <p:spPr>
          <a:xfrm>
            <a:off x="3740426" y="3487006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7" name="CuadroTexto 386"/>
          <p:cNvSpPr txBox="1"/>
          <p:nvPr/>
        </p:nvSpPr>
        <p:spPr>
          <a:xfrm>
            <a:off x="2405537" y="3768077"/>
            <a:ext cx="623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18,200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88" name="CuadroTexto 387"/>
          <p:cNvSpPr txBox="1"/>
          <p:nvPr/>
        </p:nvSpPr>
        <p:spPr>
          <a:xfrm>
            <a:off x="3724503" y="3756189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1" name="CuadroTexto 390"/>
          <p:cNvSpPr txBox="1"/>
          <p:nvPr/>
        </p:nvSpPr>
        <p:spPr>
          <a:xfrm>
            <a:off x="5457401" y="2041141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2" name="CuadroTexto 391"/>
          <p:cNvSpPr txBox="1"/>
          <p:nvPr/>
        </p:nvSpPr>
        <p:spPr>
          <a:xfrm>
            <a:off x="5464886" y="2316974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4" name="CuadroTexto 393"/>
          <p:cNvSpPr txBox="1"/>
          <p:nvPr/>
        </p:nvSpPr>
        <p:spPr>
          <a:xfrm>
            <a:off x="5460002" y="2547465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5" name="CuadroTexto 394"/>
          <p:cNvSpPr txBox="1"/>
          <p:nvPr/>
        </p:nvSpPr>
        <p:spPr>
          <a:xfrm>
            <a:off x="5457255" y="3033031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6" name="CuadroTexto 395"/>
          <p:cNvSpPr txBox="1"/>
          <p:nvPr/>
        </p:nvSpPr>
        <p:spPr>
          <a:xfrm>
            <a:off x="5452371" y="3263522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8" name="CuadroTexto 397"/>
          <p:cNvSpPr txBox="1"/>
          <p:nvPr/>
        </p:nvSpPr>
        <p:spPr>
          <a:xfrm>
            <a:off x="5459856" y="3539355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99" name="CuadroTexto 398"/>
          <p:cNvSpPr txBox="1"/>
          <p:nvPr/>
        </p:nvSpPr>
        <p:spPr>
          <a:xfrm>
            <a:off x="5454972" y="3769846"/>
            <a:ext cx="5485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1,200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68941" y="1061764"/>
            <a:ext cx="6416488" cy="322523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11722" y="1079572"/>
            <a:ext cx="1396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Tipo de espacio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100" y="1085852"/>
            <a:ext cx="878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NI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590282" y="1085852"/>
            <a:ext cx="934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Precio NF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89353" y="1072705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Servicio Inhumación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2069156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451170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624841" y="1112143"/>
            <a:ext cx="0" cy="22232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68941" y="520425"/>
            <a:ext cx="1973927" cy="434889"/>
          </a:xfrm>
          <a:prstGeom prst="roundRect">
            <a:avLst>
              <a:gd name="adj" fmla="val 23606"/>
            </a:avLst>
          </a:prstGeom>
          <a:noFill/>
          <a:ln w="28575">
            <a:solidFill>
              <a:srgbClr val="AFE0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rgbClr val="008824"/>
                </a:solidFill>
                <a:latin typeface="Gotham" panose="02000504050000020004" pitchFamily="2" charset="0"/>
              </a:rPr>
              <a:t>REENCUENTRO</a:t>
            </a:r>
            <a:endParaRPr lang="en-US" sz="16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154" y="335587"/>
            <a:ext cx="1449988" cy="554140"/>
          </a:xfrm>
          <a:prstGeom prst="rect">
            <a:avLst/>
          </a:prstGeom>
        </p:spPr>
      </p:pic>
      <p:sp>
        <p:nvSpPr>
          <p:cNvPr id="654" name="Rectángulo redondeado 653"/>
          <p:cNvSpPr/>
          <p:nvPr/>
        </p:nvSpPr>
        <p:spPr>
          <a:xfrm>
            <a:off x="268941" y="1466564"/>
            <a:ext cx="6416488" cy="256729"/>
          </a:xfrm>
          <a:prstGeom prst="roundRect">
            <a:avLst>
              <a:gd name="adj" fmla="val 35508"/>
            </a:avLst>
          </a:prstGeom>
          <a:solidFill>
            <a:srgbClr val="008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7" name="CuadroTexto 656"/>
          <p:cNvSpPr txBox="1"/>
          <p:nvPr/>
        </p:nvSpPr>
        <p:spPr>
          <a:xfrm>
            <a:off x="2956043" y="1422906"/>
            <a:ext cx="993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  <a:latin typeface="Gotham" panose="02000504050000020004" pitchFamily="2" charset="0"/>
              </a:rPr>
              <a:t>Sepulturas</a:t>
            </a:r>
            <a:endParaRPr lang="en-US" sz="1200" dirty="0">
              <a:solidFill>
                <a:schemeClr val="bg1"/>
              </a:solidFill>
              <a:latin typeface="Gotham" panose="02000504050000020004" pitchFamily="2" charset="0"/>
            </a:endParaRPr>
          </a:p>
        </p:txBody>
      </p:sp>
      <p:sp>
        <p:nvSpPr>
          <p:cNvPr id="279" name="Rectángulo redondeado 278"/>
          <p:cNvSpPr/>
          <p:nvPr/>
        </p:nvSpPr>
        <p:spPr>
          <a:xfrm>
            <a:off x="305514" y="6578024"/>
            <a:ext cx="6379915" cy="1271843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0" name="CuadroTexto 279"/>
          <p:cNvSpPr txBox="1"/>
          <p:nvPr/>
        </p:nvSpPr>
        <p:spPr>
          <a:xfrm rot="16200000">
            <a:off x="81807" y="7085118"/>
            <a:ext cx="9589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M-M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281" name="Conector recto 280"/>
          <p:cNvCxnSpPr/>
          <p:nvPr/>
        </p:nvCxnSpPr>
        <p:spPr>
          <a:xfrm>
            <a:off x="829170" y="6573652"/>
            <a:ext cx="0" cy="1276215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967193" y="682162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2097825" y="66293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3495825" y="66293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4664728" y="662936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967193" y="707840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2097825" y="68585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3495825" y="68585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4664728" y="685856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990298" y="734298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290"/>
          <p:cNvCxnSpPr/>
          <p:nvPr/>
        </p:nvCxnSpPr>
        <p:spPr>
          <a:xfrm>
            <a:off x="2097825" y="7137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291"/>
          <p:cNvCxnSpPr/>
          <p:nvPr/>
        </p:nvCxnSpPr>
        <p:spPr>
          <a:xfrm>
            <a:off x="3495825" y="7137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4664728" y="713766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990298" y="7594843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097763" y="74029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3495763" y="74029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>
            <a:off x="4664666" y="740292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ector recto 304"/>
          <p:cNvCxnSpPr/>
          <p:nvPr/>
        </p:nvCxnSpPr>
        <p:spPr>
          <a:xfrm>
            <a:off x="2098547" y="76437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>
            <a:off x="3496547" y="76437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ector recto 306"/>
          <p:cNvCxnSpPr/>
          <p:nvPr/>
        </p:nvCxnSpPr>
        <p:spPr>
          <a:xfrm>
            <a:off x="4665450" y="764374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CuadroTexto 307"/>
          <p:cNvSpPr txBox="1"/>
          <p:nvPr/>
        </p:nvSpPr>
        <p:spPr>
          <a:xfrm>
            <a:off x="981980" y="659840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09" name="CuadroTexto 308"/>
          <p:cNvSpPr txBox="1"/>
          <p:nvPr/>
        </p:nvSpPr>
        <p:spPr>
          <a:xfrm>
            <a:off x="981688" y="682607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0" name="CuadroTexto 309"/>
          <p:cNvSpPr txBox="1"/>
          <p:nvPr/>
        </p:nvSpPr>
        <p:spPr>
          <a:xfrm>
            <a:off x="974289" y="709270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311" name="CuadroTexto 310"/>
          <p:cNvSpPr txBox="1"/>
          <p:nvPr/>
        </p:nvSpPr>
        <p:spPr>
          <a:xfrm>
            <a:off x="960780" y="731681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312" name="CuadroTexto 311"/>
          <p:cNvSpPr txBox="1"/>
          <p:nvPr/>
        </p:nvSpPr>
        <p:spPr>
          <a:xfrm>
            <a:off x="987504" y="7587805"/>
            <a:ext cx="8435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Quíntuple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26" name="Rectángulo redondeado 525"/>
          <p:cNvSpPr/>
          <p:nvPr/>
        </p:nvSpPr>
        <p:spPr>
          <a:xfrm>
            <a:off x="290107" y="1838083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7" name="CuadroTexto 526"/>
          <p:cNvSpPr txBox="1"/>
          <p:nvPr/>
        </p:nvSpPr>
        <p:spPr>
          <a:xfrm rot="16200000">
            <a:off x="174745" y="2293115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C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28" name="Conector recto 527"/>
          <p:cNvCxnSpPr/>
          <p:nvPr/>
        </p:nvCxnSpPr>
        <p:spPr>
          <a:xfrm>
            <a:off x="813763" y="1833710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Conector recto 528"/>
          <p:cNvCxnSpPr/>
          <p:nvPr/>
        </p:nvCxnSpPr>
        <p:spPr>
          <a:xfrm>
            <a:off x="951786" y="2081686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>
            <a:off x="2082418" y="18894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/>
          <p:cNvCxnSpPr/>
          <p:nvPr/>
        </p:nvCxnSpPr>
        <p:spPr>
          <a:xfrm>
            <a:off x="3480418" y="18894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/>
          <p:cNvCxnSpPr/>
          <p:nvPr/>
        </p:nvCxnSpPr>
        <p:spPr>
          <a:xfrm>
            <a:off x="4649321" y="1889418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/>
          <p:cNvCxnSpPr/>
          <p:nvPr/>
        </p:nvCxnSpPr>
        <p:spPr>
          <a:xfrm>
            <a:off x="951786" y="233846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/>
          <p:cNvCxnSpPr/>
          <p:nvPr/>
        </p:nvCxnSpPr>
        <p:spPr>
          <a:xfrm>
            <a:off x="2082418" y="21186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/>
          <p:cNvCxnSpPr/>
          <p:nvPr/>
        </p:nvCxnSpPr>
        <p:spPr>
          <a:xfrm>
            <a:off x="3480418" y="21186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/>
          <p:cNvCxnSpPr/>
          <p:nvPr/>
        </p:nvCxnSpPr>
        <p:spPr>
          <a:xfrm>
            <a:off x="4649321" y="2118622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/>
          <p:cNvCxnSpPr/>
          <p:nvPr/>
        </p:nvCxnSpPr>
        <p:spPr>
          <a:xfrm>
            <a:off x="974891" y="2603040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ector recto 537"/>
          <p:cNvCxnSpPr/>
          <p:nvPr/>
        </p:nvCxnSpPr>
        <p:spPr>
          <a:xfrm>
            <a:off x="2082418" y="23977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/>
          <p:cNvCxnSpPr/>
          <p:nvPr/>
        </p:nvCxnSpPr>
        <p:spPr>
          <a:xfrm>
            <a:off x="3480418" y="23977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/>
          <p:cNvCxnSpPr/>
          <p:nvPr/>
        </p:nvCxnSpPr>
        <p:spPr>
          <a:xfrm>
            <a:off x="4649321" y="239772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/>
          <p:cNvCxnSpPr/>
          <p:nvPr/>
        </p:nvCxnSpPr>
        <p:spPr>
          <a:xfrm>
            <a:off x="2082356" y="26629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ector recto 542"/>
          <p:cNvCxnSpPr/>
          <p:nvPr/>
        </p:nvCxnSpPr>
        <p:spPr>
          <a:xfrm>
            <a:off x="3480356" y="26629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recto 543"/>
          <p:cNvCxnSpPr/>
          <p:nvPr/>
        </p:nvCxnSpPr>
        <p:spPr>
          <a:xfrm>
            <a:off x="4649259" y="266298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CuadroTexto 547"/>
          <p:cNvSpPr txBox="1"/>
          <p:nvPr/>
        </p:nvSpPr>
        <p:spPr>
          <a:xfrm>
            <a:off x="966573" y="185846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49" name="CuadroTexto 548"/>
          <p:cNvSpPr txBox="1"/>
          <p:nvPr/>
        </p:nvSpPr>
        <p:spPr>
          <a:xfrm>
            <a:off x="966281" y="2086137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0" name="CuadroTexto 549"/>
          <p:cNvSpPr txBox="1"/>
          <p:nvPr/>
        </p:nvSpPr>
        <p:spPr>
          <a:xfrm>
            <a:off x="958882" y="2352758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51" name="CuadroTexto 550"/>
          <p:cNvSpPr txBox="1"/>
          <p:nvPr/>
        </p:nvSpPr>
        <p:spPr>
          <a:xfrm>
            <a:off x="945373" y="2576877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53" name="Rectángulo redondeado 552"/>
          <p:cNvSpPr/>
          <p:nvPr/>
        </p:nvSpPr>
        <p:spPr>
          <a:xfrm>
            <a:off x="285485" y="3025754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5" name="CuadroTexto 564"/>
          <p:cNvSpPr txBox="1"/>
          <p:nvPr/>
        </p:nvSpPr>
        <p:spPr>
          <a:xfrm rot="16200000">
            <a:off x="171726" y="348078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B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66" name="Conector recto 565"/>
          <p:cNvCxnSpPr/>
          <p:nvPr/>
        </p:nvCxnSpPr>
        <p:spPr>
          <a:xfrm>
            <a:off x="809141" y="3021381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/>
          <p:cNvCxnSpPr/>
          <p:nvPr/>
        </p:nvCxnSpPr>
        <p:spPr>
          <a:xfrm>
            <a:off x="947164" y="3269357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/>
          <p:cNvCxnSpPr/>
          <p:nvPr/>
        </p:nvCxnSpPr>
        <p:spPr>
          <a:xfrm>
            <a:off x="2077796" y="3077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/>
          <p:cNvCxnSpPr/>
          <p:nvPr/>
        </p:nvCxnSpPr>
        <p:spPr>
          <a:xfrm>
            <a:off x="3475796" y="3077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/>
          <p:cNvCxnSpPr/>
          <p:nvPr/>
        </p:nvCxnSpPr>
        <p:spPr>
          <a:xfrm>
            <a:off x="4644699" y="3077089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/>
          <p:cNvCxnSpPr/>
          <p:nvPr/>
        </p:nvCxnSpPr>
        <p:spPr>
          <a:xfrm>
            <a:off x="947164" y="352613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/>
          <p:cNvCxnSpPr/>
          <p:nvPr/>
        </p:nvCxnSpPr>
        <p:spPr>
          <a:xfrm>
            <a:off x="2077796" y="3306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/>
          <p:cNvCxnSpPr/>
          <p:nvPr/>
        </p:nvCxnSpPr>
        <p:spPr>
          <a:xfrm>
            <a:off x="3475796" y="3306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/>
          <p:cNvCxnSpPr/>
          <p:nvPr/>
        </p:nvCxnSpPr>
        <p:spPr>
          <a:xfrm>
            <a:off x="4644699" y="33062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/>
          <p:nvPr/>
        </p:nvCxnSpPr>
        <p:spPr>
          <a:xfrm>
            <a:off x="970269" y="3790711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/>
          <p:cNvCxnSpPr/>
          <p:nvPr/>
        </p:nvCxnSpPr>
        <p:spPr>
          <a:xfrm>
            <a:off x="2077796" y="3585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/>
          <p:cNvCxnSpPr/>
          <p:nvPr/>
        </p:nvCxnSpPr>
        <p:spPr>
          <a:xfrm>
            <a:off x="3475796" y="3585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/>
          <p:cNvCxnSpPr/>
          <p:nvPr/>
        </p:nvCxnSpPr>
        <p:spPr>
          <a:xfrm>
            <a:off x="4644699" y="358539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/>
          <p:cNvCxnSpPr/>
          <p:nvPr/>
        </p:nvCxnSpPr>
        <p:spPr>
          <a:xfrm>
            <a:off x="2077734" y="3850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ector recto 579"/>
          <p:cNvCxnSpPr/>
          <p:nvPr/>
        </p:nvCxnSpPr>
        <p:spPr>
          <a:xfrm>
            <a:off x="3475734" y="3850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ector recto 580"/>
          <p:cNvCxnSpPr/>
          <p:nvPr/>
        </p:nvCxnSpPr>
        <p:spPr>
          <a:xfrm>
            <a:off x="4644637" y="385065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2" name="CuadroTexto 581"/>
          <p:cNvSpPr txBox="1"/>
          <p:nvPr/>
        </p:nvSpPr>
        <p:spPr>
          <a:xfrm>
            <a:off x="961951" y="3046137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3" name="CuadroTexto 582"/>
          <p:cNvSpPr txBox="1"/>
          <p:nvPr/>
        </p:nvSpPr>
        <p:spPr>
          <a:xfrm>
            <a:off x="961659" y="3273808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4" name="CuadroTexto 583"/>
          <p:cNvSpPr txBox="1"/>
          <p:nvPr/>
        </p:nvSpPr>
        <p:spPr>
          <a:xfrm>
            <a:off x="954260" y="3540429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585" name="CuadroTexto 584"/>
          <p:cNvSpPr txBox="1"/>
          <p:nvPr/>
        </p:nvSpPr>
        <p:spPr>
          <a:xfrm>
            <a:off x="940751" y="3764548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586" name="Rectángulo redondeado 585"/>
          <p:cNvSpPr/>
          <p:nvPr/>
        </p:nvSpPr>
        <p:spPr>
          <a:xfrm>
            <a:off x="295289" y="4190691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7" name="CuadroTexto 586"/>
          <p:cNvSpPr txBox="1"/>
          <p:nvPr/>
        </p:nvSpPr>
        <p:spPr>
          <a:xfrm rot="16200000">
            <a:off x="175919" y="4645723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A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588" name="Conector recto 587"/>
          <p:cNvCxnSpPr/>
          <p:nvPr/>
        </p:nvCxnSpPr>
        <p:spPr>
          <a:xfrm>
            <a:off x="818945" y="4186318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ector recto 588"/>
          <p:cNvCxnSpPr/>
          <p:nvPr/>
        </p:nvCxnSpPr>
        <p:spPr>
          <a:xfrm>
            <a:off x="956968" y="4434294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ector recto 589"/>
          <p:cNvCxnSpPr/>
          <p:nvPr/>
        </p:nvCxnSpPr>
        <p:spPr>
          <a:xfrm>
            <a:off x="2087600" y="4242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/>
          <p:cNvCxnSpPr/>
          <p:nvPr/>
        </p:nvCxnSpPr>
        <p:spPr>
          <a:xfrm>
            <a:off x="3485600" y="4242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/>
          <p:nvPr/>
        </p:nvCxnSpPr>
        <p:spPr>
          <a:xfrm>
            <a:off x="4654503" y="4242026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/>
          <p:cNvCxnSpPr/>
          <p:nvPr/>
        </p:nvCxnSpPr>
        <p:spPr>
          <a:xfrm>
            <a:off x="956968" y="4691075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/>
          <p:cNvCxnSpPr/>
          <p:nvPr/>
        </p:nvCxnSpPr>
        <p:spPr>
          <a:xfrm>
            <a:off x="2087600" y="4471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ector recto 597"/>
          <p:cNvCxnSpPr/>
          <p:nvPr/>
        </p:nvCxnSpPr>
        <p:spPr>
          <a:xfrm>
            <a:off x="3485600" y="4471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recto 598"/>
          <p:cNvCxnSpPr/>
          <p:nvPr/>
        </p:nvCxnSpPr>
        <p:spPr>
          <a:xfrm>
            <a:off x="4654503" y="44712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recto 599"/>
          <p:cNvCxnSpPr/>
          <p:nvPr/>
        </p:nvCxnSpPr>
        <p:spPr>
          <a:xfrm>
            <a:off x="980073" y="495564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recto 600"/>
          <p:cNvCxnSpPr/>
          <p:nvPr/>
        </p:nvCxnSpPr>
        <p:spPr>
          <a:xfrm>
            <a:off x="2087600" y="4750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recto 601"/>
          <p:cNvCxnSpPr/>
          <p:nvPr/>
        </p:nvCxnSpPr>
        <p:spPr>
          <a:xfrm>
            <a:off x="3485600" y="4750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recto 602"/>
          <p:cNvCxnSpPr/>
          <p:nvPr/>
        </p:nvCxnSpPr>
        <p:spPr>
          <a:xfrm>
            <a:off x="4654503" y="4750331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recto 603"/>
          <p:cNvCxnSpPr/>
          <p:nvPr/>
        </p:nvCxnSpPr>
        <p:spPr>
          <a:xfrm>
            <a:off x="2087538" y="5015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recto 604"/>
          <p:cNvCxnSpPr/>
          <p:nvPr/>
        </p:nvCxnSpPr>
        <p:spPr>
          <a:xfrm>
            <a:off x="3485538" y="5015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Conector recto 605"/>
          <p:cNvCxnSpPr/>
          <p:nvPr/>
        </p:nvCxnSpPr>
        <p:spPr>
          <a:xfrm>
            <a:off x="4654441" y="5015593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CuadroTexto 619"/>
          <p:cNvSpPr txBox="1"/>
          <p:nvPr/>
        </p:nvSpPr>
        <p:spPr>
          <a:xfrm>
            <a:off x="971755" y="4211074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4" name="CuadroTexto 623"/>
          <p:cNvSpPr txBox="1"/>
          <p:nvPr/>
        </p:nvSpPr>
        <p:spPr>
          <a:xfrm>
            <a:off x="971463" y="4438745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28" name="CuadroTexto 627"/>
          <p:cNvSpPr txBox="1"/>
          <p:nvPr/>
        </p:nvSpPr>
        <p:spPr>
          <a:xfrm>
            <a:off x="964064" y="4705366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39" name="CuadroTexto 638"/>
          <p:cNvSpPr txBox="1"/>
          <p:nvPr/>
        </p:nvSpPr>
        <p:spPr>
          <a:xfrm>
            <a:off x="950555" y="4929485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640" name="Rectángulo redondeado 639"/>
          <p:cNvSpPr/>
          <p:nvPr/>
        </p:nvSpPr>
        <p:spPr>
          <a:xfrm>
            <a:off x="308014" y="5361195"/>
            <a:ext cx="6379915" cy="1032418"/>
          </a:xfrm>
          <a:prstGeom prst="roundRect">
            <a:avLst>
              <a:gd name="adj" fmla="val 8725"/>
            </a:avLst>
          </a:prstGeom>
          <a:noFill/>
          <a:ln w="19050">
            <a:solidFill>
              <a:srgbClr val="008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1" name="CuadroTexto 640"/>
          <p:cNvSpPr txBox="1"/>
          <p:nvPr/>
        </p:nvSpPr>
        <p:spPr>
          <a:xfrm rot="16200000">
            <a:off x="183033" y="5816227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b="1" dirty="0">
                <a:solidFill>
                  <a:srgbClr val="008824"/>
                </a:solidFill>
                <a:latin typeface="Gotham" panose="02000504050000020004" pitchFamily="2" charset="0"/>
              </a:rPr>
              <a:t>Zona M</a:t>
            </a:r>
            <a:endParaRPr lang="en-US" sz="1200" b="1" dirty="0">
              <a:solidFill>
                <a:srgbClr val="008824"/>
              </a:solidFill>
              <a:latin typeface="Gotham" panose="02000504050000020004" pitchFamily="2" charset="0"/>
            </a:endParaRPr>
          </a:p>
        </p:txBody>
      </p:sp>
      <p:cxnSp>
        <p:nvCxnSpPr>
          <p:cNvPr id="642" name="Conector recto 641"/>
          <p:cNvCxnSpPr/>
          <p:nvPr/>
        </p:nvCxnSpPr>
        <p:spPr>
          <a:xfrm>
            <a:off x="831670" y="5356822"/>
            <a:ext cx="0" cy="1036790"/>
          </a:xfrm>
          <a:prstGeom prst="line">
            <a:avLst/>
          </a:prstGeom>
          <a:ln w="19050">
            <a:solidFill>
              <a:srgbClr val="0088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recto 642"/>
          <p:cNvCxnSpPr/>
          <p:nvPr/>
        </p:nvCxnSpPr>
        <p:spPr>
          <a:xfrm>
            <a:off x="969693" y="5604798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ector recto 643"/>
          <p:cNvCxnSpPr/>
          <p:nvPr/>
        </p:nvCxnSpPr>
        <p:spPr>
          <a:xfrm>
            <a:off x="2100325" y="54125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ector recto 644"/>
          <p:cNvCxnSpPr/>
          <p:nvPr/>
        </p:nvCxnSpPr>
        <p:spPr>
          <a:xfrm>
            <a:off x="3498325" y="54125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ector recto 645"/>
          <p:cNvCxnSpPr/>
          <p:nvPr/>
        </p:nvCxnSpPr>
        <p:spPr>
          <a:xfrm>
            <a:off x="4667228" y="5412530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Conector recto 646"/>
          <p:cNvCxnSpPr/>
          <p:nvPr/>
        </p:nvCxnSpPr>
        <p:spPr>
          <a:xfrm>
            <a:off x="969693" y="5861579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recto 647"/>
          <p:cNvCxnSpPr/>
          <p:nvPr/>
        </p:nvCxnSpPr>
        <p:spPr>
          <a:xfrm>
            <a:off x="2100325" y="56417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ector recto 648"/>
          <p:cNvCxnSpPr/>
          <p:nvPr/>
        </p:nvCxnSpPr>
        <p:spPr>
          <a:xfrm>
            <a:off x="3498325" y="56417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ector recto 649"/>
          <p:cNvCxnSpPr/>
          <p:nvPr/>
        </p:nvCxnSpPr>
        <p:spPr>
          <a:xfrm>
            <a:off x="4667228" y="5641734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recto 650"/>
          <p:cNvCxnSpPr/>
          <p:nvPr/>
        </p:nvCxnSpPr>
        <p:spPr>
          <a:xfrm>
            <a:off x="992798" y="6126152"/>
            <a:ext cx="5486400" cy="0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recto 651"/>
          <p:cNvCxnSpPr/>
          <p:nvPr/>
        </p:nvCxnSpPr>
        <p:spPr>
          <a:xfrm>
            <a:off x="2100325" y="5920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ector recto 652"/>
          <p:cNvCxnSpPr/>
          <p:nvPr/>
        </p:nvCxnSpPr>
        <p:spPr>
          <a:xfrm>
            <a:off x="3498325" y="5920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Conector recto 654"/>
          <p:cNvCxnSpPr/>
          <p:nvPr/>
        </p:nvCxnSpPr>
        <p:spPr>
          <a:xfrm>
            <a:off x="4667228" y="5920835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Conector recto 655"/>
          <p:cNvCxnSpPr/>
          <p:nvPr/>
        </p:nvCxnSpPr>
        <p:spPr>
          <a:xfrm>
            <a:off x="2100263" y="61860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Conector recto 657"/>
          <p:cNvCxnSpPr/>
          <p:nvPr/>
        </p:nvCxnSpPr>
        <p:spPr>
          <a:xfrm>
            <a:off x="3498263" y="61860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ector recto 658"/>
          <p:cNvCxnSpPr/>
          <p:nvPr/>
        </p:nvCxnSpPr>
        <p:spPr>
          <a:xfrm>
            <a:off x="4667166" y="6186097"/>
            <a:ext cx="0" cy="153123"/>
          </a:xfrm>
          <a:prstGeom prst="line">
            <a:avLst/>
          </a:prstGeom>
          <a:ln w="19050">
            <a:solidFill>
              <a:srgbClr val="AFE0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1" name="CuadroTexto 660"/>
          <p:cNvSpPr txBox="1"/>
          <p:nvPr/>
        </p:nvSpPr>
        <p:spPr>
          <a:xfrm>
            <a:off x="984480" y="5381578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Personal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2" name="CuadroTexto 661"/>
          <p:cNvSpPr txBox="1"/>
          <p:nvPr/>
        </p:nvSpPr>
        <p:spPr>
          <a:xfrm>
            <a:off x="984188" y="5609249"/>
            <a:ext cx="5822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Doble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6" name="CuadroTexto 665"/>
          <p:cNvSpPr txBox="1"/>
          <p:nvPr/>
        </p:nvSpPr>
        <p:spPr>
          <a:xfrm>
            <a:off x="976789" y="5875870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Triple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67" name="CuadroTexto 666"/>
          <p:cNvSpPr txBox="1"/>
          <p:nvPr/>
        </p:nvSpPr>
        <p:spPr>
          <a:xfrm>
            <a:off x="963280" y="6099989"/>
            <a:ext cx="878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Cuádruple</a:t>
            </a:r>
          </a:p>
        </p:txBody>
      </p:sp>
      <p:sp>
        <p:nvSpPr>
          <p:cNvPr id="669" name="CuadroTexto 668"/>
          <p:cNvSpPr txBox="1"/>
          <p:nvPr/>
        </p:nvSpPr>
        <p:spPr>
          <a:xfrm>
            <a:off x="2479999" y="1850075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6,100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670" name="CuadroTexto 669"/>
          <p:cNvSpPr txBox="1"/>
          <p:nvPr/>
        </p:nvSpPr>
        <p:spPr>
          <a:xfrm>
            <a:off x="5375274" y="1829264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4" name="CuadroTexto 703"/>
          <p:cNvSpPr txBox="1"/>
          <p:nvPr/>
        </p:nvSpPr>
        <p:spPr>
          <a:xfrm>
            <a:off x="2461459" y="2067049"/>
            <a:ext cx="6399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05" name="CuadroTexto 704"/>
          <p:cNvSpPr txBox="1"/>
          <p:nvPr/>
        </p:nvSpPr>
        <p:spPr>
          <a:xfrm>
            <a:off x="2465068" y="2353449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0" name="CuadroTexto 709"/>
          <p:cNvSpPr txBox="1"/>
          <p:nvPr/>
        </p:nvSpPr>
        <p:spPr>
          <a:xfrm>
            <a:off x="3730370" y="2349713"/>
            <a:ext cx="6367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10,300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1" name="CuadroTexto 710"/>
          <p:cNvSpPr txBox="1"/>
          <p:nvPr/>
        </p:nvSpPr>
        <p:spPr>
          <a:xfrm>
            <a:off x="2443426" y="2609988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12,600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2" name="CuadroTexto 711"/>
          <p:cNvSpPr txBox="1"/>
          <p:nvPr/>
        </p:nvSpPr>
        <p:spPr>
          <a:xfrm>
            <a:off x="3728149" y="2607012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3" name="CuadroTexto 712"/>
          <p:cNvSpPr txBox="1"/>
          <p:nvPr/>
        </p:nvSpPr>
        <p:spPr>
          <a:xfrm>
            <a:off x="2455078" y="3048513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4" name="CuadroTexto 713"/>
          <p:cNvSpPr txBox="1"/>
          <p:nvPr/>
        </p:nvSpPr>
        <p:spPr>
          <a:xfrm>
            <a:off x="3932412" y="308938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5" name="CuadroTexto 714"/>
          <p:cNvSpPr txBox="1"/>
          <p:nvPr/>
        </p:nvSpPr>
        <p:spPr>
          <a:xfrm>
            <a:off x="5356987" y="301154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6" name="CuadroTexto 715"/>
          <p:cNvSpPr txBox="1"/>
          <p:nvPr/>
        </p:nvSpPr>
        <p:spPr>
          <a:xfrm>
            <a:off x="2446788" y="3299184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16,500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7" name="CuadroTexto 716"/>
          <p:cNvSpPr txBox="1"/>
          <p:nvPr/>
        </p:nvSpPr>
        <p:spPr>
          <a:xfrm>
            <a:off x="3920533" y="3274919"/>
            <a:ext cx="2122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8" name="CuadroTexto 717"/>
          <p:cNvSpPr txBox="1"/>
          <p:nvPr/>
        </p:nvSpPr>
        <p:spPr>
          <a:xfrm>
            <a:off x="2439042" y="3553653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19" name="CuadroTexto 718"/>
          <p:cNvSpPr txBox="1"/>
          <p:nvPr/>
        </p:nvSpPr>
        <p:spPr>
          <a:xfrm>
            <a:off x="3746817" y="3575732"/>
            <a:ext cx="6222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0" name="CuadroTexto 719"/>
          <p:cNvSpPr txBox="1"/>
          <p:nvPr/>
        </p:nvSpPr>
        <p:spPr>
          <a:xfrm>
            <a:off x="2443426" y="380184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17,600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1" name="CuadroTexto 720"/>
          <p:cNvSpPr txBox="1"/>
          <p:nvPr/>
        </p:nvSpPr>
        <p:spPr>
          <a:xfrm>
            <a:off x="3728149" y="3839051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2" name="CuadroTexto 721"/>
          <p:cNvSpPr txBox="1"/>
          <p:nvPr/>
        </p:nvSpPr>
        <p:spPr>
          <a:xfrm>
            <a:off x="2427395" y="4231110"/>
            <a:ext cx="683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28" name="CuadroTexto 727"/>
          <p:cNvSpPr txBox="1"/>
          <p:nvPr/>
        </p:nvSpPr>
        <p:spPr>
          <a:xfrm>
            <a:off x="3896314" y="4185055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0" name="CuadroTexto 729"/>
          <p:cNvSpPr txBox="1"/>
          <p:nvPr/>
        </p:nvSpPr>
        <p:spPr>
          <a:xfrm>
            <a:off x="2435410" y="4455675"/>
            <a:ext cx="6687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20,500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1" name="CuadroTexto 730"/>
          <p:cNvSpPr txBox="1"/>
          <p:nvPr/>
        </p:nvSpPr>
        <p:spPr>
          <a:xfrm>
            <a:off x="3867018" y="439397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36" name="CuadroTexto 735"/>
          <p:cNvSpPr txBox="1"/>
          <p:nvPr/>
        </p:nvSpPr>
        <p:spPr>
          <a:xfrm>
            <a:off x="2442720" y="4683256"/>
            <a:ext cx="58702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0" name="CuadroTexto 739"/>
          <p:cNvSpPr txBox="1"/>
          <p:nvPr/>
        </p:nvSpPr>
        <p:spPr>
          <a:xfrm>
            <a:off x="3704271" y="4741088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19,000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1" name="CuadroTexto 740"/>
          <p:cNvSpPr txBox="1"/>
          <p:nvPr/>
        </p:nvSpPr>
        <p:spPr>
          <a:xfrm>
            <a:off x="2442720" y="4949172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21,600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2" name="CuadroTexto 741"/>
          <p:cNvSpPr txBox="1"/>
          <p:nvPr/>
        </p:nvSpPr>
        <p:spPr>
          <a:xfrm>
            <a:off x="3710393" y="4988871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19,500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3" name="CuadroTexto 742"/>
          <p:cNvSpPr txBox="1"/>
          <p:nvPr/>
        </p:nvSpPr>
        <p:spPr>
          <a:xfrm>
            <a:off x="2400028" y="5327186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4" name="CuadroTexto 743"/>
          <p:cNvSpPr txBox="1"/>
          <p:nvPr/>
        </p:nvSpPr>
        <p:spPr>
          <a:xfrm>
            <a:off x="3969821" y="5335947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6" name="CuadroTexto 745"/>
          <p:cNvSpPr txBox="1"/>
          <p:nvPr/>
        </p:nvSpPr>
        <p:spPr>
          <a:xfrm>
            <a:off x="2400028" y="5616715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7" name="CuadroTexto 746"/>
          <p:cNvSpPr txBox="1"/>
          <p:nvPr/>
        </p:nvSpPr>
        <p:spPr>
          <a:xfrm>
            <a:off x="3746817" y="5580257"/>
            <a:ext cx="6206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21,500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8" name="CuadroTexto 747"/>
          <p:cNvSpPr txBox="1"/>
          <p:nvPr/>
        </p:nvSpPr>
        <p:spPr>
          <a:xfrm>
            <a:off x="2385399" y="5860564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24,900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49" name="CuadroTexto 748"/>
          <p:cNvSpPr txBox="1"/>
          <p:nvPr/>
        </p:nvSpPr>
        <p:spPr>
          <a:xfrm>
            <a:off x="3735998" y="5847976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22,500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0" name="CuadroTexto 749"/>
          <p:cNvSpPr txBox="1"/>
          <p:nvPr/>
        </p:nvSpPr>
        <p:spPr>
          <a:xfrm>
            <a:off x="2385337" y="6126581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25,900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1" name="CuadroTexto 750"/>
          <p:cNvSpPr txBox="1"/>
          <p:nvPr/>
        </p:nvSpPr>
        <p:spPr>
          <a:xfrm>
            <a:off x="3717545" y="6155485"/>
            <a:ext cx="6623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23,400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2" name="CuadroTexto 751"/>
          <p:cNvSpPr txBox="1"/>
          <p:nvPr/>
        </p:nvSpPr>
        <p:spPr>
          <a:xfrm>
            <a:off x="2339682" y="6579629"/>
            <a:ext cx="6527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32,700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5" name="CuadroTexto 754"/>
          <p:cNvSpPr txBox="1"/>
          <p:nvPr/>
        </p:nvSpPr>
        <p:spPr>
          <a:xfrm>
            <a:off x="3930925" y="656023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8" name="CuadroTexto 757"/>
          <p:cNvSpPr txBox="1"/>
          <p:nvPr/>
        </p:nvSpPr>
        <p:spPr>
          <a:xfrm>
            <a:off x="2320551" y="6816363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33,700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59" name="CuadroTexto 758"/>
          <p:cNvSpPr txBox="1"/>
          <p:nvPr/>
        </p:nvSpPr>
        <p:spPr>
          <a:xfrm>
            <a:off x="3927494" y="6720051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1" name="CuadroTexto 760"/>
          <p:cNvSpPr txBox="1"/>
          <p:nvPr/>
        </p:nvSpPr>
        <p:spPr>
          <a:xfrm>
            <a:off x="2321928" y="7052175"/>
            <a:ext cx="6671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34,800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62" name="CuadroTexto 761"/>
          <p:cNvSpPr txBox="1"/>
          <p:nvPr/>
        </p:nvSpPr>
        <p:spPr>
          <a:xfrm>
            <a:off x="3765126" y="7091044"/>
            <a:ext cx="6303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31,400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778" name="CuadroTexto 777"/>
          <p:cNvSpPr txBox="1"/>
          <p:nvPr/>
        </p:nvSpPr>
        <p:spPr>
          <a:xfrm>
            <a:off x="2333940" y="7327059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35,800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6" name="CuadroTexto 815"/>
          <p:cNvSpPr txBox="1"/>
          <p:nvPr/>
        </p:nvSpPr>
        <p:spPr>
          <a:xfrm>
            <a:off x="3758888" y="7350191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32,300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7" name="CuadroTexto 816"/>
          <p:cNvSpPr txBox="1"/>
          <p:nvPr/>
        </p:nvSpPr>
        <p:spPr>
          <a:xfrm>
            <a:off x="2605500" y="7563549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8" name="CuadroTexto 817"/>
          <p:cNvSpPr txBox="1"/>
          <p:nvPr/>
        </p:nvSpPr>
        <p:spPr>
          <a:xfrm>
            <a:off x="3952521" y="7542954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19" name="CuadroTexto 818"/>
          <p:cNvSpPr txBox="1"/>
          <p:nvPr/>
        </p:nvSpPr>
        <p:spPr>
          <a:xfrm>
            <a:off x="5521087" y="7543803"/>
            <a:ext cx="2391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-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0" name="CuadroTexto 819"/>
          <p:cNvSpPr txBox="1"/>
          <p:nvPr/>
        </p:nvSpPr>
        <p:spPr>
          <a:xfrm>
            <a:off x="5364659" y="2068225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1" name="CuadroTexto 820"/>
          <p:cNvSpPr txBox="1"/>
          <p:nvPr/>
        </p:nvSpPr>
        <p:spPr>
          <a:xfrm>
            <a:off x="5382310" y="2360569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2" name="CuadroTexto 821"/>
          <p:cNvSpPr txBox="1"/>
          <p:nvPr/>
        </p:nvSpPr>
        <p:spPr>
          <a:xfrm>
            <a:off x="5371695" y="2599530"/>
            <a:ext cx="463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900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3" name="CuadroTexto 822"/>
          <p:cNvSpPr txBox="1"/>
          <p:nvPr/>
        </p:nvSpPr>
        <p:spPr>
          <a:xfrm>
            <a:off x="5356987" y="328651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4" name="CuadroTexto 823"/>
          <p:cNvSpPr txBox="1"/>
          <p:nvPr/>
        </p:nvSpPr>
        <p:spPr>
          <a:xfrm>
            <a:off x="5371381" y="353457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5" name="CuadroTexto 824"/>
          <p:cNvSpPr txBox="1"/>
          <p:nvPr/>
        </p:nvSpPr>
        <p:spPr>
          <a:xfrm>
            <a:off x="5371381" y="380954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6" name="CuadroTexto 825"/>
          <p:cNvSpPr txBox="1"/>
          <p:nvPr/>
        </p:nvSpPr>
        <p:spPr>
          <a:xfrm>
            <a:off x="5353820" y="418233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7" name="CuadroTexto 826"/>
          <p:cNvSpPr txBox="1"/>
          <p:nvPr/>
        </p:nvSpPr>
        <p:spPr>
          <a:xfrm>
            <a:off x="5353820" y="445730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8" name="CuadroTexto 827"/>
          <p:cNvSpPr txBox="1"/>
          <p:nvPr/>
        </p:nvSpPr>
        <p:spPr>
          <a:xfrm>
            <a:off x="5368214" y="470536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29" name="CuadroTexto 828"/>
          <p:cNvSpPr txBox="1"/>
          <p:nvPr/>
        </p:nvSpPr>
        <p:spPr>
          <a:xfrm>
            <a:off x="5368214" y="498033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0" name="CuadroTexto 829"/>
          <p:cNvSpPr txBox="1"/>
          <p:nvPr/>
        </p:nvSpPr>
        <p:spPr>
          <a:xfrm>
            <a:off x="5387867" y="5355326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1" name="CuadroTexto 830"/>
          <p:cNvSpPr txBox="1"/>
          <p:nvPr/>
        </p:nvSpPr>
        <p:spPr>
          <a:xfrm>
            <a:off x="5387867" y="563029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2" name="CuadroTexto 831"/>
          <p:cNvSpPr txBox="1"/>
          <p:nvPr/>
        </p:nvSpPr>
        <p:spPr>
          <a:xfrm>
            <a:off x="5402261" y="5878353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3" name="CuadroTexto 832"/>
          <p:cNvSpPr txBox="1"/>
          <p:nvPr/>
        </p:nvSpPr>
        <p:spPr>
          <a:xfrm>
            <a:off x="5402261" y="615332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4" name="CuadroTexto 833"/>
          <p:cNvSpPr txBox="1"/>
          <p:nvPr/>
        </p:nvSpPr>
        <p:spPr>
          <a:xfrm>
            <a:off x="5433617" y="6592532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5" name="CuadroTexto 834"/>
          <p:cNvSpPr txBox="1"/>
          <p:nvPr/>
        </p:nvSpPr>
        <p:spPr>
          <a:xfrm>
            <a:off x="5433617" y="686749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6" name="CuadroTexto 835"/>
          <p:cNvSpPr txBox="1"/>
          <p:nvPr/>
        </p:nvSpPr>
        <p:spPr>
          <a:xfrm>
            <a:off x="5448011" y="7115559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  <p:sp>
        <p:nvSpPr>
          <p:cNvPr id="837" name="CuadroTexto 836"/>
          <p:cNvSpPr txBox="1"/>
          <p:nvPr/>
        </p:nvSpPr>
        <p:spPr>
          <a:xfrm>
            <a:off x="5438032" y="7357310"/>
            <a:ext cx="5068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050" dirty="0">
                <a:solidFill>
                  <a:schemeClr val="bg2">
                    <a:lumMod val="25000"/>
                  </a:schemeClr>
                </a:solidFill>
                <a:latin typeface="Gotham" panose="02000504050000020004" pitchFamily="2" charset="0"/>
              </a:rPr>
              <a:t>1,100</a:t>
            </a:r>
            <a:endParaRPr lang="en-US" sz="1050" dirty="0">
              <a:solidFill>
                <a:schemeClr val="bg2">
                  <a:lumMod val="25000"/>
                </a:schemeClr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453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4091</Words>
  <Application>Microsoft Office PowerPoint</Application>
  <PresentationFormat>A4 (210 x 297 mm)</PresentationFormat>
  <Paragraphs>2615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Gotham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Luis Rojas Crisostomo</cp:lastModifiedBy>
  <cp:revision>48</cp:revision>
  <dcterms:created xsi:type="dcterms:W3CDTF">2023-11-08T20:25:21Z</dcterms:created>
  <dcterms:modified xsi:type="dcterms:W3CDTF">2023-12-12T20:42:58Z</dcterms:modified>
</cp:coreProperties>
</file>