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PUYDQz6HVsEzR55Dp87DYRicR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432957" y="2252008"/>
            <a:ext cx="7040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El presente Certificado de Derecho de Sepultura de la sede </a:t>
            </a:r>
            <a:r>
              <a:rPr lang="es-ES" sz="1200" b="0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SAN ANTONIO</a:t>
            </a:r>
            <a:endParaRPr dirty="0">
              <a:highlight>
                <a:srgbClr val="FFFF00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en la </a:t>
            </a: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PLATAFORMA</a:t>
            </a: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b="0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SEÑOR DE LOS MILAGROS</a:t>
            </a: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203787" y="2833865"/>
            <a:ext cx="16096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Se otorga al Sr. (a)</a:t>
            </a:r>
            <a:endParaRPr sz="1200" b="0" i="0" u="none" strike="noStrike" cap="none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428476" y="3157100"/>
            <a:ext cx="566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108A37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NOMBRES Y APELLIDOS</a:t>
            </a:r>
            <a:endParaRPr sz="2800" b="1" i="0" u="none" strike="noStrike" cap="none" dirty="0">
              <a:solidFill>
                <a:srgbClr val="108A37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73732" y="3951250"/>
            <a:ext cx="7869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En virtud del contrato suscrito con nuestra empresa. De conformidad con los términos y condiciones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del contrato de derecho sepultura </a:t>
            </a:r>
            <a:r>
              <a:rPr lang="es-ES" sz="1200" b="1" i="0" u="none" strike="noStrike" cap="none" dirty="0" err="1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N°</a:t>
            </a: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200" b="1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9609</a:t>
            </a: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s-ES" sz="1200" b="1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s-ES" sz="1200" b="1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s-ES" sz="1200" b="1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2023</a:t>
            </a: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b="1" i="0" u="none" strike="noStrike" cap="none" dirty="0">
              <a:solidFill>
                <a:srgbClr val="7570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644307" y="4570943"/>
            <a:ext cx="46173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Cuyo código es: </a:t>
            </a:r>
            <a:r>
              <a:rPr lang="es-ES" sz="1200" b="1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01C-10-02-4</a:t>
            </a:r>
            <a:endParaRPr dirty="0">
              <a:highlight>
                <a:srgbClr val="FFFF00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Certificamos la compra de: </a:t>
            </a:r>
            <a:r>
              <a:rPr lang="es-ES" sz="1200" b="1" i="0" u="none" strike="noStrike" cap="none" dirty="0">
                <a:solidFill>
                  <a:srgbClr val="75707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1°, 2° y 3° NIVEL</a:t>
            </a:r>
            <a:endParaRPr sz="1200" b="1" i="0" u="none" strike="noStrike" cap="none" dirty="0">
              <a:solidFill>
                <a:srgbClr val="75707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2674188" y="3726532"/>
            <a:ext cx="4848045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4784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"/>
          <p:cNvCxnSpPr>
            <a:cxnSpLocks/>
          </p:cNvCxnSpPr>
          <p:nvPr/>
        </p:nvCxnSpPr>
        <p:spPr>
          <a:xfrm>
            <a:off x="3965275" y="5943562"/>
            <a:ext cx="197545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4784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DA1533-F21E-6DF7-C19F-4393C67A5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159" y="5059726"/>
            <a:ext cx="1823683" cy="1044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Luis Rojas Crisostomo</cp:lastModifiedBy>
  <cp:revision>1</cp:revision>
  <dcterms:created xsi:type="dcterms:W3CDTF">2023-10-31T14:57:58Z</dcterms:created>
  <dcterms:modified xsi:type="dcterms:W3CDTF">2023-11-07T14:53:44Z</dcterms:modified>
</cp:coreProperties>
</file>