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B9CA"/>
    <a:srgbClr val="BDD7EE"/>
    <a:srgbClr val="F8CBAD"/>
    <a:srgbClr val="DBDBDB"/>
    <a:srgbClr val="FFE699"/>
    <a:srgbClr val="B4C7E7"/>
    <a:srgbClr val="C5E0B4"/>
    <a:srgbClr val="3688C5"/>
    <a:srgbClr val="3E42B7"/>
    <a:srgbClr val="DDA7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29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67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0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9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4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9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4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19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34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88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87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136702" y="2544424"/>
            <a:ext cx="5918596" cy="1427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500"/>
              </a:lnSpc>
            </a:pPr>
            <a:r>
              <a:rPr lang="es-ES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Iniciativas de proyectos 2024</a:t>
            </a:r>
            <a:endParaRPr lang="en-US" sz="3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3362324"/>
            <a:ext cx="857250" cy="5238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876675" y="5133975"/>
            <a:ext cx="4438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Planeamiento Estratégico 2024</a:t>
            </a:r>
            <a:endParaRPr lang="en-US" sz="1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519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0362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1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32214" y="2401498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E54885B3-4C6F-BB6B-A2D3-FA41DA1C2EF3}"/>
              </a:ext>
            </a:extLst>
          </p:cNvPr>
          <p:cNvSpPr/>
          <p:nvPr/>
        </p:nvSpPr>
        <p:spPr>
          <a:xfrm>
            <a:off x="630132" y="3109507"/>
            <a:ext cx="112228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Automatización de envío y firma de contratos.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Ahorro de unas 40H-H por 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Ahorro de recursos (papel, </a:t>
            </a:r>
            <a:r>
              <a:rPr lang="es-MX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toner</a:t>
            </a: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), validaciones automáticas.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Eliminar contingencias en registro de documentos firmados en fecha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El destinatario debe firmar con firma digital/electrónica.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Se debe tener un reporte con la trazabilidad.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El PDF se debe guardar en el servidor o en el sistema.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25DCAE4-A23A-5299-C6FA-AF45B41B9079}"/>
              </a:ext>
            </a:extLst>
          </p:cNvPr>
          <p:cNvSpPr txBox="1"/>
          <p:nvPr/>
        </p:nvSpPr>
        <p:spPr>
          <a:xfrm>
            <a:off x="4324172" y="589660"/>
            <a:ext cx="2879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10000</a:t>
            </a:r>
          </a:p>
        </p:txBody>
      </p:sp>
    </p:spTree>
    <p:extLst>
      <p:ext uri="{BB962C8B-B14F-4D97-AF65-F5344CB8AC3E}">
        <p14:creationId xmlns:p14="http://schemas.microsoft.com/office/powerpoint/2010/main" val="103304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8314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2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32214" y="2259450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009139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DDBB2FF3-23E8-AEF2-EA5F-5F19637BD7C8}"/>
              </a:ext>
            </a:extLst>
          </p:cNvPr>
          <p:cNvSpPr/>
          <p:nvPr/>
        </p:nvSpPr>
        <p:spPr>
          <a:xfrm>
            <a:off x="630132" y="2967459"/>
            <a:ext cx="112228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Automatización de importación de marcación y justificaciones desde la intranet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Ahorro de 30 horas por mes en revisiones y  reprocesar datos por parte del equipo de GDH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Ahorro de 4 horas por cada jefe y administradora en envío de justificaciones mensuales.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Eliminar contingencias en marcaciones que no corresponden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El cambio de marcadores debe asegurar que se puedan bloquear usuarios y que sea compatible para que se pueda desarrollar la importación de la data a SG5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Los jefes de venta deberán tener una venta en la intranet que diga Asistencias y justificaciones, ahí ellos deberán ingresar y justificar las faltas o tardanzas del personal que tienen a cargo en un plazo definido y con las condiciones que corresponda a cada área.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F650CF7-BDE8-51B0-F9BC-F09B400963B3}"/>
              </a:ext>
            </a:extLst>
          </p:cNvPr>
          <p:cNvSpPr txBox="1"/>
          <p:nvPr/>
        </p:nvSpPr>
        <p:spPr>
          <a:xfrm>
            <a:off x="4178893" y="335421"/>
            <a:ext cx="5272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De 10k a más</a:t>
            </a:r>
          </a:p>
        </p:txBody>
      </p:sp>
    </p:spTree>
    <p:extLst>
      <p:ext uri="{BB962C8B-B14F-4D97-AF65-F5344CB8AC3E}">
        <p14:creationId xmlns:p14="http://schemas.microsoft.com/office/powerpoint/2010/main" val="3833249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1681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3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32214" y="2232817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2982506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ángulo 2">
            <a:extLst>
              <a:ext uri="{FF2B5EF4-FFF2-40B4-BE49-F238E27FC236}">
                <a16:creationId xmlns:a16="http://schemas.microsoft.com/office/drawing/2014/main" id="{2BA4DE0E-9E8A-2B84-F24D-3348D66BAD5D}"/>
              </a:ext>
            </a:extLst>
          </p:cNvPr>
          <p:cNvSpPr/>
          <p:nvPr/>
        </p:nvSpPr>
        <p:spPr>
          <a:xfrm>
            <a:off x="630132" y="2940826"/>
            <a:ext cx="112228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Automatización de envío y firma de cartas de bajo rendimiento y pre despido.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Ahorro de unas 50H-H por 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Ahorro de recursos (papel, </a:t>
            </a:r>
            <a:r>
              <a:rPr lang="es-MX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toner</a:t>
            </a: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), validaciones automáticas, personal para el registro de legajos.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Reducir riesgos y contingencias de plazos de envíos y firmas.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El destinatario debe firmar con firma digital/electrónica.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Se debe tener una ventana en la que se registre las cartas a emitir cada 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Se debe tener un reporte con la trazabilidad.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En caso de carta de pre despido se deben adjuntar documentos adicionales (cartas de bajo rendimiento y circulares)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El PDF se debe guardar en el servidor o en el sistema.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5D8AE2F-4058-D864-FCBE-29E476E436E2}"/>
              </a:ext>
            </a:extLst>
          </p:cNvPr>
          <p:cNvSpPr txBox="1"/>
          <p:nvPr/>
        </p:nvSpPr>
        <p:spPr>
          <a:xfrm>
            <a:off x="4845465" y="335421"/>
            <a:ext cx="3067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15000+ costo de reglas</a:t>
            </a:r>
          </a:p>
        </p:txBody>
      </p:sp>
    </p:spTree>
    <p:extLst>
      <p:ext uri="{BB962C8B-B14F-4D97-AF65-F5344CB8AC3E}">
        <p14:creationId xmlns:p14="http://schemas.microsoft.com/office/powerpoint/2010/main" val="929074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0362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4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32214" y="2401498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ángulo 2">
            <a:extLst>
              <a:ext uri="{FF2B5EF4-FFF2-40B4-BE49-F238E27FC236}">
                <a16:creationId xmlns:a16="http://schemas.microsoft.com/office/drawing/2014/main" id="{CF601D48-1651-0BFC-C227-44D8DB703245}"/>
              </a:ext>
            </a:extLst>
          </p:cNvPr>
          <p:cNvSpPr/>
          <p:nvPr/>
        </p:nvSpPr>
        <p:spPr>
          <a:xfrm>
            <a:off x="630132" y="3109507"/>
            <a:ext cx="1122287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Digitalizar las circulares de venta con firma electrónica.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Ahorro de unas 50H-H por 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Ahorro de recursos (papel, </a:t>
            </a:r>
            <a:r>
              <a:rPr lang="es-MX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toner</a:t>
            </a: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), validaciones automáticas.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El destinatario debe firmar con firma digital/electrónica.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Se debe tener un reporte con la trazabilidad.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El PDF se debe guardar en el servidor o en el sistema.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0F1209B-A351-95D1-0F71-B871EFDF6F47}"/>
              </a:ext>
            </a:extLst>
          </p:cNvPr>
          <p:cNvSpPr txBox="1"/>
          <p:nvPr/>
        </p:nvSpPr>
        <p:spPr>
          <a:xfrm>
            <a:off x="3956703" y="273465"/>
            <a:ext cx="5853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16000</a:t>
            </a:r>
          </a:p>
        </p:txBody>
      </p:sp>
    </p:spTree>
    <p:extLst>
      <p:ext uri="{BB962C8B-B14F-4D97-AF65-F5344CB8AC3E}">
        <p14:creationId xmlns:p14="http://schemas.microsoft.com/office/powerpoint/2010/main" val="972617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638" y="2709024"/>
            <a:ext cx="3514725" cy="143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72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MUYA 2023" id="{7DD56CC6-AE38-4447-B65C-DAB723F2308D}" vid="{EEE17C1D-81DA-4B2F-9A4D-7AE3C219A2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MUYA 2023 (1)</Template>
  <TotalTime>790</TotalTime>
  <Words>442</Words>
  <Application>Microsoft Office PowerPoint</Application>
  <PresentationFormat>Panorámica</PresentationFormat>
  <Paragraphs>62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Priscila Dominguez Calle</dc:creator>
  <cp:lastModifiedBy>Luis Rojas Crisostomo</cp:lastModifiedBy>
  <cp:revision>6</cp:revision>
  <dcterms:created xsi:type="dcterms:W3CDTF">2023-01-06T18:04:24Z</dcterms:created>
  <dcterms:modified xsi:type="dcterms:W3CDTF">2023-09-29T23:06:18Z</dcterms:modified>
</cp:coreProperties>
</file>