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4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9CA"/>
    <a:srgbClr val="BDD7EE"/>
    <a:srgbClr val="F8CBAD"/>
    <a:srgbClr val="DBDBDB"/>
    <a:srgbClr val="FFE699"/>
    <a:srgbClr val="B4C7E7"/>
    <a:srgbClr val="C5E0B4"/>
    <a:srgbClr val="3688C5"/>
    <a:srgbClr val="3E42B7"/>
    <a:srgbClr val="DDA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9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7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0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9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9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4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9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4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5BD0-14C7-4C9D-A288-CE01053FCFF0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8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45BD0-14C7-4C9D-A288-CE01053FCFF0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71FA-0FB9-4596-84F3-B1D1280C261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8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36702" y="2544424"/>
            <a:ext cx="5918596" cy="1427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s-E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Iniciativas de proyectos 2024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3362324"/>
            <a:ext cx="857250" cy="5238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876675" y="5133975"/>
            <a:ext cx="443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Planeamiento Estratégico 2024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1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362"/>
            <a:ext cx="3452193" cy="11608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50044" cy="10592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98500" y="335421"/>
            <a:ext cx="2071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Iniciativa 1- TLD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19954" y="2401498"/>
            <a:ext cx="793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MISAS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528030" y="3151187"/>
            <a:ext cx="0" cy="18875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DDBB2FF3-23E8-AEF2-EA5F-5F19637BD7C8}"/>
              </a:ext>
            </a:extLst>
          </p:cNvPr>
          <p:cNvSpPr/>
          <p:nvPr/>
        </p:nvSpPr>
        <p:spPr>
          <a:xfrm>
            <a:off x="630132" y="3109507"/>
            <a:ext cx="112228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Objetivo:</a:t>
            </a:r>
            <a:endParaRPr lang="es-MX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Verificar los horarios disponibles de las misas según sede, para dar información más exacta.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Actualización continua de la reserva de misas y responsos.</a:t>
            </a:r>
          </a:p>
          <a:p>
            <a:endParaRPr lang="es-MX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Resultado esperado:</a:t>
            </a:r>
            <a:endParaRPr lang="es-MX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Atención más rápida con los clientes. </a:t>
            </a:r>
          </a:p>
          <a:p>
            <a:endParaRPr lang="es-MX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Especificaciones a tener en cuenta:</a:t>
            </a:r>
          </a:p>
          <a:p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Que en el sistema salgan los horarios disponibles y no disponibles, para así no hayan errores al darle información al cliente.  </a:t>
            </a:r>
          </a:p>
        </p:txBody>
      </p:sp>
    </p:spTree>
    <p:extLst>
      <p:ext uri="{BB962C8B-B14F-4D97-AF65-F5344CB8AC3E}">
        <p14:creationId xmlns:p14="http://schemas.microsoft.com/office/powerpoint/2010/main" val="383324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362"/>
            <a:ext cx="3452193" cy="11608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50044" cy="10592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98500" y="335421"/>
            <a:ext cx="2071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Iniciativa 2- TLD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326553" y="2401498"/>
            <a:ext cx="580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SG5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528030" y="3151187"/>
            <a:ext cx="0" cy="18875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0C0E73FA-2258-83D7-2295-52C9CA7793C8}"/>
              </a:ext>
            </a:extLst>
          </p:cNvPr>
          <p:cNvSpPr/>
          <p:nvPr/>
        </p:nvSpPr>
        <p:spPr>
          <a:xfrm>
            <a:off x="630132" y="3109507"/>
            <a:ext cx="11222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Objetivo:</a:t>
            </a:r>
            <a:endParaRPr lang="es-MX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Verificación de espacios preferenciales (borde).</a:t>
            </a:r>
          </a:p>
          <a:p>
            <a:endParaRPr lang="es-MX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Resultado esperado:</a:t>
            </a:r>
            <a:endParaRPr lang="es-MX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Minimizar los errores en cuantos a los espacios que se le brinda al cliente. </a:t>
            </a:r>
          </a:p>
          <a:p>
            <a:endParaRPr lang="es-MX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Especificaciones a tener en cuenta: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Sería ideal que al darle </a:t>
            </a:r>
            <a:r>
              <a:rPr lang="es-MX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click</a:t>
            </a: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en SG5 en el mapa de espacios (código)  se especifique cuales son borde y cuales no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4BE981-4ACB-4A61-B89D-BC886BADB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809" y="592182"/>
            <a:ext cx="6095999" cy="233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74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362"/>
            <a:ext cx="3452193" cy="11608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50044" cy="10592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98500" y="335421"/>
            <a:ext cx="2071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Iniciativa 3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32214" y="2401498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Descripción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528030" y="3151187"/>
            <a:ext cx="0" cy="18875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630132" y="3109507"/>
            <a:ext cx="112228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Objetivo:</a:t>
            </a:r>
            <a:endParaRPr lang="es-MX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Incluir sección donde se pueda incluir un formulario para</a:t>
            </a:r>
          </a:p>
          <a:p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personas a proteger.</a:t>
            </a:r>
          </a:p>
          <a:p>
            <a:endParaRPr lang="es-MX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Resultado esperado:</a:t>
            </a:r>
            <a:endParaRPr lang="es-MX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Obtener más información acerca del entorno de nuestros clientes.</a:t>
            </a:r>
          </a:p>
          <a:p>
            <a:endParaRPr lang="es-MX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Especificaciones a tener en cuenta: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574AED-41B3-D678-C2C0-7D9FB972C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437" y="290249"/>
            <a:ext cx="5497495" cy="25625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38BB2A-8BBA-E450-36D1-9EB1692C4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6870" y="2740052"/>
            <a:ext cx="3681062" cy="18615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3CB6037-293C-C4F0-8C5C-487C6843F2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7566" y="4527598"/>
            <a:ext cx="4340366" cy="17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0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638" y="2709024"/>
            <a:ext cx="3514725" cy="14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20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UYA 2023" id="{7DD56CC6-AE38-4447-B65C-DAB723F2308D}" vid="{EEE17C1D-81DA-4B2F-9A4D-7AE3C219A2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MUYA 2023 (1)</Template>
  <TotalTime>933</TotalTime>
  <Words>180</Words>
  <Application>Microsoft Office PowerPoint</Application>
  <PresentationFormat>Panorámica</PresentationFormat>
  <Paragraphs>34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Priscila Dominguez Calle</dc:creator>
  <cp:lastModifiedBy>Priscila Dominguez Calle</cp:lastModifiedBy>
  <cp:revision>10</cp:revision>
  <dcterms:created xsi:type="dcterms:W3CDTF">2023-01-06T18:04:24Z</dcterms:created>
  <dcterms:modified xsi:type="dcterms:W3CDTF">2023-09-26T21:55:14Z</dcterms:modified>
</cp:coreProperties>
</file>