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8" r:id="rId4"/>
    <p:sldId id="269" r:id="rId5"/>
    <p:sldId id="270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B9CA"/>
    <a:srgbClr val="BDD7EE"/>
    <a:srgbClr val="F8CBAD"/>
    <a:srgbClr val="DBDBDB"/>
    <a:srgbClr val="FFE699"/>
    <a:srgbClr val="B4C7E7"/>
    <a:srgbClr val="C5E0B4"/>
    <a:srgbClr val="3688C5"/>
    <a:srgbClr val="3E42B7"/>
    <a:srgbClr val="DDA7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290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678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807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16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996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41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694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84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199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34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88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087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136702" y="2544424"/>
            <a:ext cx="5918596" cy="1427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500"/>
              </a:lnSpc>
            </a:pPr>
            <a:r>
              <a:rPr lang="es-ES" sz="3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Iniciativas de proyectos 2024</a:t>
            </a:r>
            <a:endParaRPr lang="en-US" sz="3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700" y="3362324"/>
            <a:ext cx="857250" cy="52387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876675" y="5133975"/>
            <a:ext cx="4438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Planeamiento Estratégico 2024</a:t>
            </a:r>
            <a:endParaRPr lang="en-US" sz="1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519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3953"/>
            <a:ext cx="3452193" cy="116082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0044" cy="105922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98500" y="335421"/>
            <a:ext cx="2071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Century Gothic" panose="020B0502020202020204" pitchFamily="34" charset="0"/>
              </a:rPr>
              <a:t>Iniciativa 2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379" y="2175089"/>
            <a:ext cx="1369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Descripción</a:t>
            </a:r>
            <a:endParaRPr lang="en-US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Conector recto 10"/>
          <p:cNvCxnSpPr/>
          <p:nvPr/>
        </p:nvCxnSpPr>
        <p:spPr>
          <a:xfrm>
            <a:off x="528030" y="3151187"/>
            <a:ext cx="0" cy="188753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E54885B3-4C6F-BB6B-A2D3-FA41DA1C2EF3}"/>
              </a:ext>
            </a:extLst>
          </p:cNvPr>
          <p:cNvSpPr/>
          <p:nvPr/>
        </p:nvSpPr>
        <p:spPr>
          <a:xfrm>
            <a:off x="528030" y="2703107"/>
            <a:ext cx="1122287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Objetivo: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Digitalizar la atención de SAC a través de cabinas de teleatención.</a:t>
            </a: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 esperado: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Reducción de puestos a nivel nacional 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Digitalización de los procesos de SAC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Reducción del tiempo de atención.</a:t>
            </a:r>
          </a:p>
          <a:p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Especificaciones a tener en cuenta: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Este servicios debe permitir que los clientes puedan ser atendidos mediante estas cabinas y tienen que tener las mismas facilidades de atención presencial.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Se debe de tener un CRM servicios que soporte este tipo de atención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Se debe de contar con la logística completa que requiere implementar estas cabinas que tienen que estar  preparadas para prestar el servicio integral.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Se debe tener un reporte con la trazabilidad.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Debe tener la facilidad para integrar la atención de todos los canales de atención que tenemos como Redes Sociales, Chat Bot, WhatsApp, cabina de teleatención.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475C713-0EF1-39A8-B784-C23181C1DFE8}"/>
              </a:ext>
            </a:extLst>
          </p:cNvPr>
          <p:cNvSpPr txBox="1"/>
          <p:nvPr/>
        </p:nvSpPr>
        <p:spPr>
          <a:xfrm>
            <a:off x="4674550" y="247828"/>
            <a:ext cx="4811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err="1"/>
              <a:t>Aprox</a:t>
            </a:r>
            <a:r>
              <a:rPr lang="es-PE" dirty="0"/>
              <a:t>: S/.</a:t>
            </a:r>
          </a:p>
        </p:txBody>
      </p:sp>
    </p:spTree>
    <p:extLst>
      <p:ext uri="{BB962C8B-B14F-4D97-AF65-F5344CB8AC3E}">
        <p14:creationId xmlns:p14="http://schemas.microsoft.com/office/powerpoint/2010/main" val="1033044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3953"/>
            <a:ext cx="3452193" cy="116082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0044" cy="105922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98500" y="335421"/>
            <a:ext cx="2071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Century Gothic" panose="020B0502020202020204" pitchFamily="34" charset="0"/>
              </a:rPr>
              <a:t>Iniciativa 2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379" y="2175089"/>
            <a:ext cx="1369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Descripción</a:t>
            </a:r>
            <a:endParaRPr lang="en-US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Conector recto 10"/>
          <p:cNvCxnSpPr/>
          <p:nvPr/>
        </p:nvCxnSpPr>
        <p:spPr>
          <a:xfrm>
            <a:off x="528030" y="3151187"/>
            <a:ext cx="0" cy="188753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E54885B3-4C6F-BB6B-A2D3-FA41DA1C2EF3}"/>
              </a:ext>
            </a:extLst>
          </p:cNvPr>
          <p:cNvSpPr/>
          <p:nvPr/>
        </p:nvSpPr>
        <p:spPr>
          <a:xfrm>
            <a:off x="528030" y="2703107"/>
            <a:ext cx="1122287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Objetivo: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Call</a:t>
            </a: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Center atención 24 x 7  de SSFF.</a:t>
            </a: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 esperado: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Atención inmediata de los SSFF brindando servicio oportuno a los clientes.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Mejora en la satisfacción del cliente.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Especificaciones a tener en cuenta: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Este servicio debe permitir a los clientes tener información oportuna para el uso de SSFF.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Información como Plan adquirido de SSFF (condiciones), pagos pendientes por realizar.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Se debe tener el contacto para transferir la atención a la persona encargada para coordinar atención por los agentes funerarios.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Se debe tener un reporte con la trazabilidad.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Debe tener la facilidad para integrar la atención de todos los canales de atención que tenemos como Redes Sociales, Chat Bot, WhatsApp.</a:t>
            </a:r>
          </a:p>
        </p:txBody>
      </p:sp>
    </p:spTree>
    <p:extLst>
      <p:ext uri="{BB962C8B-B14F-4D97-AF65-F5344CB8AC3E}">
        <p14:creationId xmlns:p14="http://schemas.microsoft.com/office/powerpoint/2010/main" val="2108790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3953"/>
            <a:ext cx="3452193" cy="116082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0044" cy="105922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98500" y="335421"/>
            <a:ext cx="2071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Century Gothic" panose="020B0502020202020204" pitchFamily="34" charset="0"/>
              </a:rPr>
              <a:t>Iniciativa 2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379" y="2175089"/>
            <a:ext cx="1369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Descripción</a:t>
            </a:r>
            <a:endParaRPr lang="en-US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Conector recto 10"/>
          <p:cNvCxnSpPr/>
          <p:nvPr/>
        </p:nvCxnSpPr>
        <p:spPr>
          <a:xfrm>
            <a:off x="528030" y="3151187"/>
            <a:ext cx="0" cy="188753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E54885B3-4C6F-BB6B-A2D3-FA41DA1C2EF3}"/>
              </a:ext>
            </a:extLst>
          </p:cNvPr>
          <p:cNvSpPr/>
          <p:nvPr/>
        </p:nvSpPr>
        <p:spPr>
          <a:xfrm>
            <a:off x="528030" y="2703107"/>
            <a:ext cx="1122287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Objetivo: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Ventas digitales de Servicios Adicionales.</a:t>
            </a: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 esperado: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Incremento en las ventas de SSAA.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Reducción de HH, por que el cliente podrá autoatenderse.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Especificaciones a tener en cuenta: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Este servicio debe de permitir a los clientes adquirir los servicios por la pagina web.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Los clientes deben tener la facilidad de realizar los pagos de estos servicios a través de la pagina web.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Se debe tener un reporte con la trazabilidad.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Debe tener la facilidad para integrar la atención de todos los canales de atención que tenemos como Redes Sociales, Chat Bot, WhatsApp.</a:t>
            </a:r>
          </a:p>
        </p:txBody>
      </p:sp>
    </p:spTree>
    <p:extLst>
      <p:ext uri="{BB962C8B-B14F-4D97-AF65-F5344CB8AC3E}">
        <p14:creationId xmlns:p14="http://schemas.microsoft.com/office/powerpoint/2010/main" val="2137535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3953"/>
            <a:ext cx="3452193" cy="116082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0044" cy="105922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98500" y="335421"/>
            <a:ext cx="2071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Century Gothic" panose="020B0502020202020204" pitchFamily="34" charset="0"/>
              </a:rPr>
              <a:t>Iniciativa 2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90379" y="2175089"/>
            <a:ext cx="1369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Descripción</a:t>
            </a:r>
            <a:endParaRPr lang="en-US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Conector recto 10"/>
          <p:cNvCxnSpPr/>
          <p:nvPr/>
        </p:nvCxnSpPr>
        <p:spPr>
          <a:xfrm>
            <a:off x="528030" y="3151187"/>
            <a:ext cx="0" cy="188753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E54885B3-4C6F-BB6B-A2D3-FA41DA1C2EF3}"/>
              </a:ext>
            </a:extLst>
          </p:cNvPr>
          <p:cNvSpPr/>
          <p:nvPr/>
        </p:nvSpPr>
        <p:spPr>
          <a:xfrm>
            <a:off x="528030" y="2703107"/>
            <a:ext cx="1122287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Objetivo: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Zona de Gestor de documentos.(DMS)</a:t>
            </a: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 esperado: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Reducción de HH, permitirá que los documentos adjuntados posteriormente se envíen a su expedientes correspondientes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Máximo control documentario de todos los contratos.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Especificaciones a tener en cuenta: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Este servicio debe de permitir a los usuarios puedan tener acceso a los expedientes de los contratos y adjuntar en línea toda documentación adicional que se puede dar por las operación que realizan como :Usos de espacios, cambios de titulares, actualización de datos, solicitudes,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Este archivo puede ser consultado a requerimiento del usuario.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Debemos tener reportes que nos den la trazabilidad de las consultas de estos expedientes.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7702B2B-6841-58D2-D73F-A11AB7DDEC2B}"/>
              </a:ext>
            </a:extLst>
          </p:cNvPr>
          <p:cNvSpPr txBox="1"/>
          <p:nvPr/>
        </p:nvSpPr>
        <p:spPr>
          <a:xfrm>
            <a:off x="4606183" y="512748"/>
            <a:ext cx="5170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16 000 (</a:t>
            </a:r>
            <a:r>
              <a:rPr lang="es-PE" dirty="0" err="1"/>
              <a:t>inc</a:t>
            </a:r>
            <a:r>
              <a:rPr lang="es-PE" dirty="0"/>
              <a:t> otra BD para </a:t>
            </a:r>
            <a:r>
              <a:rPr lang="es-PE" dirty="0" err="1"/>
              <a:t>docs</a:t>
            </a:r>
            <a:r>
              <a:rPr lang="es-P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43645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8638" y="2709024"/>
            <a:ext cx="3514725" cy="1439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720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MUYA 2023" id="{7DD56CC6-AE38-4447-B65C-DAB723F2308D}" vid="{EEE17C1D-81DA-4B2F-9A4D-7AE3C219A2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MUYA 2023 (1)</Template>
  <TotalTime>7608</TotalTime>
  <Words>523</Words>
  <Application>Microsoft Office PowerPoint</Application>
  <PresentationFormat>Panorámica</PresentationFormat>
  <Paragraphs>60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Priscila Dominguez Calle</dc:creator>
  <cp:lastModifiedBy>Luis Rojas Crisostomo</cp:lastModifiedBy>
  <cp:revision>6</cp:revision>
  <dcterms:created xsi:type="dcterms:W3CDTF">2023-01-06T18:04:24Z</dcterms:created>
  <dcterms:modified xsi:type="dcterms:W3CDTF">2023-09-29T22:54:29Z</dcterms:modified>
</cp:coreProperties>
</file>