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9" r:id="rId5"/>
    <p:sldId id="270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9CA"/>
    <a:srgbClr val="BDD7EE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544424"/>
            <a:ext cx="5918596" cy="1427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s-E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Iniciativas de proyectos 2024</a:t>
            </a:r>
            <a:endParaRPr lang="en-US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76675" y="5133975"/>
            <a:ext cx="4438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Planeamiento Estratégico 2024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3953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379" y="217508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703107"/>
            <a:ext cx="112228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Digitalizar la atención de SAC a través de cabinas de teleatención.</a:t>
            </a: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puestos a nivel nacional 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Digitalización de los procesos de SAC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del tiempo de atención.</a:t>
            </a:r>
          </a:p>
          <a:p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Este servicios debe permitir que los clientes puedan ser atendidos mediante estas cabinas y tienen que tener las mismas facilidades de atención presencial.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de tener un CRM servicios que soporte este tipo de atención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de contar con la logística completa que requiere implementar estas cabinas que tienen que estar  preparadas para prestar el servicio integral.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Debe tener la facilidad para integrar la atención de todos los canales de atención que tenemos como Redes Sociales, Chat Bot, WhatsApp, cabina de teleatención.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475C713-0EF1-39A8-B784-C23181C1DFE8}"/>
              </a:ext>
            </a:extLst>
          </p:cNvPr>
          <p:cNvSpPr txBox="1"/>
          <p:nvPr/>
        </p:nvSpPr>
        <p:spPr>
          <a:xfrm>
            <a:off x="4674550" y="247828"/>
            <a:ext cx="4811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err="1"/>
              <a:t>Aprox</a:t>
            </a:r>
            <a:r>
              <a:rPr lang="es-PE" dirty="0"/>
              <a:t>: S/.</a:t>
            </a:r>
          </a:p>
        </p:txBody>
      </p:sp>
    </p:spTree>
    <p:extLst>
      <p:ext uri="{BB962C8B-B14F-4D97-AF65-F5344CB8AC3E}">
        <p14:creationId xmlns:p14="http://schemas.microsoft.com/office/powerpoint/2010/main" val="103304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3953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379" y="217508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703107"/>
            <a:ext cx="11222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Call</a:t>
            </a: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Center atención 24 x 7  de SSFF.</a:t>
            </a: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Atención inmediata de los SSFF brindando servicio oportuno a los clientes.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Mejora en la satisfacción del cliente.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Este servicio debe permitir a los clientes tener información oportuna para el uso de SSFF.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Información como Plan adquirido de SSFF (condiciones), pagos pendientes por realizar.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el contacto para transferir la atención a la persona encargada para coordinar atención por los agentes funerarios.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Debe tener la facilidad para integrar la atención de todos los canales de atención que tenemos como Redes Sociales, Chat Bot, WhatsApp.</a:t>
            </a:r>
          </a:p>
        </p:txBody>
      </p:sp>
    </p:spTree>
    <p:extLst>
      <p:ext uri="{BB962C8B-B14F-4D97-AF65-F5344CB8AC3E}">
        <p14:creationId xmlns:p14="http://schemas.microsoft.com/office/powerpoint/2010/main" val="210879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3953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379" y="217508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703107"/>
            <a:ext cx="112228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Ventas digitales de Servicios Adicionales.</a:t>
            </a: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Incremento en las ventas de SSAA.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HH, por que el cliente podrá autoatenderse.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Este servicio debe de permitir a los clientes adquirir los servicios por la pagina web.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Los clientes deben tener la facilidad de realizar los pagos de estos servicios a través de la pagina web.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debe tener un reporte con la trazabilidad.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Debe tener la facilidad para integrar la atención de todos los canales de atención que tenemos como Redes Sociales, Chat Bot, WhatsApp.</a:t>
            </a:r>
          </a:p>
        </p:txBody>
      </p:sp>
    </p:spTree>
    <p:extLst>
      <p:ext uri="{BB962C8B-B14F-4D97-AF65-F5344CB8AC3E}">
        <p14:creationId xmlns:p14="http://schemas.microsoft.com/office/powerpoint/2010/main" val="213753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3953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 2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90379" y="217508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E54885B3-4C6F-BB6B-A2D3-FA41DA1C2EF3}"/>
              </a:ext>
            </a:extLst>
          </p:cNvPr>
          <p:cNvSpPr/>
          <p:nvPr/>
        </p:nvSpPr>
        <p:spPr>
          <a:xfrm>
            <a:off x="528030" y="2703107"/>
            <a:ext cx="112228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Objetivo: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Zona de Gestor de documentos.(DMS)</a:t>
            </a: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 esperado: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Reducción de HH, permitirá que los documentos adjuntados posteriormente se envíen a su expedientes correspondientes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Máximo control documentario de todos los contratos.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MX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Especificaciones a tener en cuenta: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Este servicio debe de permitir a los usuarios puedan tener acceso a los expedientes de los contratos y adjuntar en línea toda documentación adicional que se puede dar por las operación que realizan como :Usos de espacios, cambios de titulares, actualización de datos, solicitudes,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Este archivo puede ser consultado a requerimiento del usuario.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Debemos tener reportes que nos den la trazabilidad de las consultas de estos expedientes.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7702B2B-6841-58D2-D73F-A11AB7DDEC2B}"/>
              </a:ext>
            </a:extLst>
          </p:cNvPr>
          <p:cNvSpPr txBox="1"/>
          <p:nvPr/>
        </p:nvSpPr>
        <p:spPr>
          <a:xfrm>
            <a:off x="4606183" y="512748"/>
            <a:ext cx="517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16 000 (</a:t>
            </a:r>
            <a:r>
              <a:rPr lang="es-PE" dirty="0" err="1"/>
              <a:t>inc</a:t>
            </a:r>
            <a:r>
              <a:rPr lang="es-PE" dirty="0"/>
              <a:t> otra BD para </a:t>
            </a:r>
            <a:r>
              <a:rPr lang="es-PE" dirty="0" err="1"/>
              <a:t>docs</a:t>
            </a:r>
            <a:r>
              <a:rPr lang="es-P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64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7608</TotalTime>
  <Words>523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Luis Rojas Crisostomo</cp:lastModifiedBy>
  <cp:revision>6</cp:revision>
  <dcterms:created xsi:type="dcterms:W3CDTF">2023-01-06T18:04:24Z</dcterms:created>
  <dcterms:modified xsi:type="dcterms:W3CDTF">2023-09-29T22:54:29Z</dcterms:modified>
</cp:coreProperties>
</file>