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6" autoAdjust="0"/>
    <p:restoredTop sz="94660"/>
  </p:normalViewPr>
  <p:slideViewPr>
    <p:cSldViewPr snapToGrid="0">
      <p:cViewPr varScale="1">
        <p:scale>
          <a:sx n="78" d="100"/>
          <a:sy n="78" d="100"/>
        </p:scale>
        <p:origin x="3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7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2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5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5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9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1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67F2-7FBD-4081-AF54-7B69B7E1E12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F51A-93F7-4833-B450-DA2C88C833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9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962677" y="3079536"/>
            <a:ext cx="49326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i="1" dirty="0"/>
              <a:t>El Camposanto Ecológico Esperanza Eterna sede </a:t>
            </a:r>
            <a:r>
              <a:rPr lang="es-PE" i="1" dirty="0">
                <a:highlight>
                  <a:srgbClr val="FFFF00"/>
                </a:highlight>
              </a:rPr>
              <a:t>San Antonio</a:t>
            </a:r>
            <a:r>
              <a:rPr lang="es-PE" i="1" dirty="0"/>
              <a:t>, certifica que la </a:t>
            </a:r>
            <a:r>
              <a:rPr lang="es-PE" b="1" i="1" dirty="0">
                <a:highlight>
                  <a:srgbClr val="FFFF00"/>
                </a:highlight>
              </a:rPr>
              <a:t>SRA. HERRERA ESPINOZA DE PAUCAR ESTELA VALENTINA</a:t>
            </a:r>
            <a:r>
              <a:rPr lang="es-PE" b="1" i="1" dirty="0"/>
              <a:t>,</a:t>
            </a:r>
            <a:r>
              <a:rPr lang="es-PE" i="1" dirty="0"/>
              <a:t> se encuentra sepultado en la plataforma </a:t>
            </a:r>
            <a:r>
              <a:rPr lang="es-PE" i="1" dirty="0">
                <a:highlight>
                  <a:srgbClr val="FFFF00"/>
                </a:highlight>
              </a:rPr>
              <a:t>SANTISIMA TRINIDAD </a:t>
            </a:r>
            <a:r>
              <a:rPr lang="es-PE" i="1" dirty="0"/>
              <a:t>con código </a:t>
            </a:r>
            <a:r>
              <a:rPr lang="es-PE" i="1" dirty="0">
                <a:highlight>
                  <a:srgbClr val="FFFF00"/>
                </a:highlight>
              </a:rPr>
              <a:t>07B-05-07-5</a:t>
            </a:r>
            <a:r>
              <a:rPr lang="es-PE" i="1" dirty="0"/>
              <a:t>,</a:t>
            </a:r>
            <a:r>
              <a:rPr lang="es-PE" b="1" i="1" dirty="0"/>
              <a:t> </a:t>
            </a:r>
            <a:r>
              <a:rPr lang="es-PE" i="1" dirty="0"/>
              <a:t>con fecha de entierro </a:t>
            </a:r>
            <a:r>
              <a:rPr lang="es-PE" i="1" dirty="0">
                <a:highlight>
                  <a:srgbClr val="FFFF00"/>
                </a:highlight>
              </a:rPr>
              <a:t>16</a:t>
            </a:r>
            <a:r>
              <a:rPr lang="es-PE" i="1" dirty="0"/>
              <a:t> de </a:t>
            </a:r>
            <a:r>
              <a:rPr lang="es-PE" i="1" dirty="0">
                <a:highlight>
                  <a:srgbClr val="FFFF00"/>
                </a:highlight>
              </a:rPr>
              <a:t>julio</a:t>
            </a:r>
            <a:r>
              <a:rPr lang="es-PE" i="1" dirty="0"/>
              <a:t> del </a:t>
            </a:r>
            <a:r>
              <a:rPr lang="es-PE" i="1" dirty="0">
                <a:highlight>
                  <a:srgbClr val="FFFF00"/>
                </a:highlight>
              </a:rPr>
              <a:t>2020</a:t>
            </a:r>
            <a:r>
              <a:rPr lang="es-PE" i="1" dirty="0"/>
              <a:t>, contrato </a:t>
            </a:r>
            <a:r>
              <a:rPr lang="es-PE" b="1" i="1" dirty="0"/>
              <a:t>N° </a:t>
            </a:r>
            <a:r>
              <a:rPr lang="es-PE" b="1" i="1" dirty="0">
                <a:highlight>
                  <a:srgbClr val="FFFF00"/>
                </a:highlight>
              </a:rPr>
              <a:t>200759</a:t>
            </a:r>
            <a:r>
              <a:rPr lang="es-PE" b="1" i="1" dirty="0"/>
              <a:t>.</a:t>
            </a:r>
            <a:endParaRPr lang="en-US" dirty="0"/>
          </a:p>
          <a:p>
            <a:pPr algn="just"/>
            <a:endParaRPr lang="es-PE" i="1" dirty="0"/>
          </a:p>
          <a:p>
            <a:pPr algn="just"/>
            <a:r>
              <a:rPr lang="es-PE" i="1" dirty="0"/>
              <a:t>Se otorga la presente constancia a solicitud del interesado, para los fines que considere necesario.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382254" y="1944461"/>
            <a:ext cx="4093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i="1" u="sng" dirty="0"/>
              <a:t>CONSTANCIA DE INHUMACIÓN</a:t>
            </a:r>
            <a:endParaRPr lang="en-US" sz="24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40" y="291370"/>
            <a:ext cx="1820174" cy="695612"/>
          </a:xfrm>
          <a:prstGeom prst="rect">
            <a:avLst/>
          </a:prstGeom>
        </p:spPr>
      </p:pic>
      <p:cxnSp>
        <p:nvCxnSpPr>
          <p:cNvPr id="17" name="Conector recto 16"/>
          <p:cNvCxnSpPr/>
          <p:nvPr/>
        </p:nvCxnSpPr>
        <p:spPr>
          <a:xfrm>
            <a:off x="2364374" y="7334784"/>
            <a:ext cx="2156604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C1FA9EE6-FB41-ED5A-CDF8-8D55637A84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491" y="6068116"/>
            <a:ext cx="2543018" cy="145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554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68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Luis Rojas Crisostomo</cp:lastModifiedBy>
  <cp:revision>6</cp:revision>
  <dcterms:created xsi:type="dcterms:W3CDTF">2023-11-08T15:03:56Z</dcterms:created>
  <dcterms:modified xsi:type="dcterms:W3CDTF">2023-11-08T18:26:27Z</dcterms:modified>
</cp:coreProperties>
</file>