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82" r:id="rId2"/>
    <p:sldId id="316" r:id="rId3"/>
    <p:sldId id="326" r:id="rId4"/>
    <p:sldId id="311" r:id="rId5"/>
    <p:sldId id="328" r:id="rId6"/>
    <p:sldId id="327" r:id="rId7"/>
    <p:sldId id="312" r:id="rId8"/>
    <p:sldId id="325" r:id="rId9"/>
    <p:sldId id="329" r:id="rId10"/>
    <p:sldId id="310" r:id="rId11"/>
    <p:sldId id="309" r:id="rId12"/>
    <p:sldId id="3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EA52E-6490-4394-B38E-2F7BA6543440}" type="datetimeFigureOut">
              <a:rPr lang="es-PE" smtClean="0"/>
              <a:t>16/11/2023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165CD-2552-4BD3-A0D2-1C1DE540C6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585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23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5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0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6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7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4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6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0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7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BF62C60-D1E0-41EF-9067-D37BCA426C8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BF62C60-D1E0-41EF-9067-D37BCA426C8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4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B605D-5BFC-34A3-A0DB-0A69CB8894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Mi contrato</a:t>
            </a:r>
          </a:p>
        </p:txBody>
      </p:sp>
    </p:spTree>
    <p:extLst>
      <p:ext uri="{BB962C8B-B14F-4D97-AF65-F5344CB8AC3E}">
        <p14:creationId xmlns:p14="http://schemas.microsoft.com/office/powerpoint/2010/main" val="277597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;p1">
            <a:extLst>
              <a:ext uri="{FF2B5EF4-FFF2-40B4-BE49-F238E27FC236}">
                <a16:creationId xmlns:a16="http://schemas.microsoft.com/office/drawing/2014/main" id="{E44012DE-8E51-BC79-CE9A-C60AC347915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2361" b="17849"/>
          <a:stretch/>
        </p:blipFill>
        <p:spPr>
          <a:xfrm>
            <a:off x="3954730" y="3812135"/>
            <a:ext cx="4282541" cy="165717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8;p1">
            <a:extLst>
              <a:ext uri="{FF2B5EF4-FFF2-40B4-BE49-F238E27FC236}">
                <a16:creationId xmlns:a16="http://schemas.microsoft.com/office/drawing/2014/main" id="{DA3E115F-A012-8031-5CF2-F692063B132F}"/>
              </a:ext>
            </a:extLst>
          </p:cNvPr>
          <p:cNvSpPr txBox="1"/>
          <p:nvPr/>
        </p:nvSpPr>
        <p:spPr>
          <a:xfrm>
            <a:off x="4327708" y="4225243"/>
            <a:ext cx="353658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TIPOGRAFÍA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Heavitas</a:t>
            </a:r>
            <a:r>
              <a:rPr lang="en-US" sz="1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(TEXTO SOLO EN MAYÚSCULAS)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 Gotham (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mayúsculas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minúsculas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C05C3AE3-37A8-8FF2-7298-E09AF64E1CE1}"/>
              </a:ext>
            </a:extLst>
          </p:cNvPr>
          <p:cNvGrpSpPr/>
          <p:nvPr/>
        </p:nvGrpSpPr>
        <p:grpSpPr>
          <a:xfrm>
            <a:off x="3039976" y="1231201"/>
            <a:ext cx="6112048" cy="1286320"/>
            <a:chOff x="2560508" y="1231201"/>
            <a:chExt cx="6112048" cy="1286320"/>
          </a:xfrm>
        </p:grpSpPr>
        <p:pic>
          <p:nvPicPr>
            <p:cNvPr id="11" name="Google Shape;22;p1">
              <a:extLst>
                <a:ext uri="{FF2B5EF4-FFF2-40B4-BE49-F238E27FC236}">
                  <a16:creationId xmlns:a16="http://schemas.microsoft.com/office/drawing/2014/main" id="{F3822075-D4BB-F412-8BB3-96921D4B2E7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-1" r="39464" b="17849"/>
            <a:stretch/>
          </p:blipFill>
          <p:spPr>
            <a:xfrm>
              <a:off x="3519443" y="1231202"/>
              <a:ext cx="5153113" cy="12863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23;p1">
              <a:extLst>
                <a:ext uri="{FF2B5EF4-FFF2-40B4-BE49-F238E27FC236}">
                  <a16:creationId xmlns:a16="http://schemas.microsoft.com/office/drawing/2014/main" id="{0F847C77-07D4-C1AD-B38B-336AC1E37519}"/>
                </a:ext>
              </a:extLst>
            </p:cNvPr>
            <p:cNvSpPr txBox="1"/>
            <p:nvPr/>
          </p:nvSpPr>
          <p:spPr>
            <a:xfrm>
              <a:off x="3575615" y="2153912"/>
              <a:ext cx="77938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#008824</a:t>
              </a:r>
              <a:endParaRPr dirty="0"/>
            </a:p>
          </p:txBody>
        </p:sp>
        <p:sp>
          <p:nvSpPr>
            <p:cNvPr id="13" name="Google Shape;24;p1">
              <a:extLst>
                <a:ext uri="{FF2B5EF4-FFF2-40B4-BE49-F238E27FC236}">
                  <a16:creationId xmlns:a16="http://schemas.microsoft.com/office/drawing/2014/main" id="{8543C49F-BC31-4A68-F3B4-B21367CC404F}"/>
                </a:ext>
              </a:extLst>
            </p:cNvPr>
            <p:cNvSpPr txBox="1"/>
            <p:nvPr/>
          </p:nvSpPr>
          <p:spPr>
            <a:xfrm>
              <a:off x="4626784" y="2153912"/>
              <a:ext cx="8402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#A3D7E3</a:t>
              </a:r>
              <a:endParaRPr dirty="0"/>
            </a:p>
          </p:txBody>
        </p:sp>
        <p:sp>
          <p:nvSpPr>
            <p:cNvPr id="14" name="Google Shape;25;p1">
              <a:extLst>
                <a:ext uri="{FF2B5EF4-FFF2-40B4-BE49-F238E27FC236}">
                  <a16:creationId xmlns:a16="http://schemas.microsoft.com/office/drawing/2014/main" id="{1D33D856-F96D-FAC1-DDAC-B9945556086A}"/>
                </a:ext>
              </a:extLst>
            </p:cNvPr>
            <p:cNvSpPr txBox="1"/>
            <p:nvPr/>
          </p:nvSpPr>
          <p:spPr>
            <a:xfrm>
              <a:off x="5677953" y="2153912"/>
              <a:ext cx="8402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#629EA4</a:t>
              </a:r>
              <a:endParaRPr dirty="0"/>
            </a:p>
          </p:txBody>
        </p:sp>
        <p:sp>
          <p:nvSpPr>
            <p:cNvPr id="15" name="Google Shape;26;p1">
              <a:extLst>
                <a:ext uri="{FF2B5EF4-FFF2-40B4-BE49-F238E27FC236}">
                  <a16:creationId xmlns:a16="http://schemas.microsoft.com/office/drawing/2014/main" id="{9959B1DB-2993-217C-2D50-E6D4A73239A2}"/>
                </a:ext>
              </a:extLst>
            </p:cNvPr>
            <p:cNvSpPr txBox="1"/>
            <p:nvPr/>
          </p:nvSpPr>
          <p:spPr>
            <a:xfrm>
              <a:off x="6752569" y="2153912"/>
              <a:ext cx="77938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#888888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7;p1">
              <a:extLst>
                <a:ext uri="{FF2B5EF4-FFF2-40B4-BE49-F238E27FC236}">
                  <a16:creationId xmlns:a16="http://schemas.microsoft.com/office/drawing/2014/main" id="{FD67C001-5F64-A87D-C4FC-CF0E53FA9358}"/>
                </a:ext>
              </a:extLst>
            </p:cNvPr>
            <p:cNvSpPr txBox="1"/>
            <p:nvPr/>
          </p:nvSpPr>
          <p:spPr>
            <a:xfrm>
              <a:off x="7757803" y="2135948"/>
              <a:ext cx="8146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#4A4A49</a:t>
              </a:r>
              <a:endParaRPr dirty="0"/>
            </a:p>
          </p:txBody>
        </p:sp>
        <p:pic>
          <p:nvPicPr>
            <p:cNvPr id="9" name="Google Shape;22;p1">
              <a:extLst>
                <a:ext uri="{FF2B5EF4-FFF2-40B4-BE49-F238E27FC236}">
                  <a16:creationId xmlns:a16="http://schemas.microsoft.com/office/drawing/2014/main" id="{1BE03BB5-E3F5-18B4-51DC-7C7202D98C9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-1" r="88234" b="17849"/>
            <a:stretch/>
          </p:blipFill>
          <p:spPr>
            <a:xfrm>
              <a:off x="2560508" y="1231201"/>
              <a:ext cx="1001665" cy="12863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DA1143D-6869-59E2-F3C3-A40982B71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9118"/>
            <a:stretch/>
          </p:blipFill>
          <p:spPr>
            <a:xfrm>
              <a:off x="2560508" y="1270858"/>
              <a:ext cx="924054" cy="871063"/>
            </a:xfrm>
            <a:prstGeom prst="rect">
              <a:avLst/>
            </a:prstGeom>
          </p:spPr>
        </p:pic>
        <p:sp>
          <p:nvSpPr>
            <p:cNvPr id="10" name="Google Shape;23;p1">
              <a:extLst>
                <a:ext uri="{FF2B5EF4-FFF2-40B4-BE49-F238E27FC236}">
                  <a16:creationId xmlns:a16="http://schemas.microsoft.com/office/drawing/2014/main" id="{067F6869-3AFC-4C13-43ED-8D1C15B1432B}"/>
                </a:ext>
              </a:extLst>
            </p:cNvPr>
            <p:cNvSpPr txBox="1"/>
            <p:nvPr/>
          </p:nvSpPr>
          <p:spPr>
            <a:xfrm>
              <a:off x="2650285" y="2135988"/>
              <a:ext cx="834277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#09661D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287494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D74186F-8D8D-5D8E-A63F-6970982DB396}"/>
              </a:ext>
            </a:extLst>
          </p:cNvPr>
          <p:cNvCxnSpPr>
            <a:cxnSpLocks/>
          </p:cNvCxnSpPr>
          <p:nvPr/>
        </p:nvCxnSpPr>
        <p:spPr>
          <a:xfrm>
            <a:off x="5397096" y="812636"/>
            <a:ext cx="0" cy="60119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94BD543-55D0-2118-15D9-3DA9CE182A08}"/>
              </a:ext>
            </a:extLst>
          </p:cNvPr>
          <p:cNvCxnSpPr>
            <a:cxnSpLocks/>
          </p:cNvCxnSpPr>
          <p:nvPr/>
        </p:nvCxnSpPr>
        <p:spPr>
          <a:xfrm>
            <a:off x="8883257" y="852839"/>
            <a:ext cx="0" cy="597919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D445E07-BFAC-F14A-EB55-A517491AFD87}"/>
              </a:ext>
            </a:extLst>
          </p:cNvPr>
          <p:cNvCxnSpPr>
            <a:cxnSpLocks/>
          </p:cNvCxnSpPr>
          <p:nvPr/>
        </p:nvCxnSpPr>
        <p:spPr>
          <a:xfrm>
            <a:off x="0" y="3575632"/>
            <a:ext cx="12192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C432A3F8-3D05-6B0E-8F65-AFF18BE7C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075" y="1536512"/>
            <a:ext cx="1208928" cy="433974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8F39E615-55CE-EC5B-B49B-C752BB8EBDBA}"/>
              </a:ext>
            </a:extLst>
          </p:cNvPr>
          <p:cNvSpPr txBox="1"/>
          <p:nvPr/>
        </p:nvSpPr>
        <p:spPr>
          <a:xfrm>
            <a:off x="3050310" y="839083"/>
            <a:ext cx="167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Botón activo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05E48BF-50AB-D15D-88CC-BB6870775706}"/>
              </a:ext>
            </a:extLst>
          </p:cNvPr>
          <p:cNvSpPr txBox="1"/>
          <p:nvPr/>
        </p:nvSpPr>
        <p:spPr>
          <a:xfrm>
            <a:off x="4946706" y="839083"/>
            <a:ext cx="436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Botón activo con cursor encima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6100EB4-8C6D-4BC9-0014-9BBCA4642107}"/>
              </a:ext>
            </a:extLst>
          </p:cNvPr>
          <p:cNvSpPr txBox="1"/>
          <p:nvPr/>
        </p:nvSpPr>
        <p:spPr>
          <a:xfrm>
            <a:off x="9741109" y="812636"/>
            <a:ext cx="167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Botón inactivo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4A059FC-E867-D3D8-30CD-14E46BA0C65B}"/>
              </a:ext>
            </a:extLst>
          </p:cNvPr>
          <p:cNvSpPr txBox="1"/>
          <p:nvPr/>
        </p:nvSpPr>
        <p:spPr>
          <a:xfrm>
            <a:off x="1769708" y="2224037"/>
            <a:ext cx="3888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Fondo: celeste 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#A3D7E3</a:t>
            </a:r>
            <a:endParaRPr lang="es-PE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s-PE" dirty="0">
                <a:solidFill>
                  <a:srgbClr val="FF0000"/>
                </a:solidFill>
              </a:rPr>
              <a:t>Borde: celeste oscuro #629EA4</a:t>
            </a:r>
          </a:p>
          <a:p>
            <a:pPr algn="ctr"/>
            <a:r>
              <a:rPr lang="es-PE" dirty="0">
                <a:solidFill>
                  <a:srgbClr val="FF0000"/>
                </a:solidFill>
              </a:rPr>
              <a:t>Letras: plomas #4A4A49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9275978-439D-0989-376F-786B5299F22A}"/>
              </a:ext>
            </a:extLst>
          </p:cNvPr>
          <p:cNvSpPr txBox="1"/>
          <p:nvPr/>
        </p:nvSpPr>
        <p:spPr>
          <a:xfrm>
            <a:off x="8632540" y="2207328"/>
            <a:ext cx="3888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Fondo: plomo #888888</a:t>
            </a:r>
          </a:p>
          <a:p>
            <a:pPr algn="ctr"/>
            <a:r>
              <a:rPr lang="es-PE" dirty="0">
                <a:solidFill>
                  <a:srgbClr val="FF0000"/>
                </a:solidFill>
              </a:rPr>
              <a:t>Borde: plomo oscuro #4A4A49</a:t>
            </a:r>
          </a:p>
          <a:p>
            <a:pPr algn="ctr"/>
            <a:r>
              <a:rPr lang="es-PE" dirty="0">
                <a:solidFill>
                  <a:srgbClr val="FF0000"/>
                </a:solidFill>
              </a:rPr>
              <a:t>Letras: plomo oscuro #4A4A49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B22454-5E1D-0F1C-0A29-381E07711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959" y="1557709"/>
            <a:ext cx="1143099" cy="3962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091573C-077B-E07D-63B9-3E843830A427}"/>
              </a:ext>
            </a:extLst>
          </p:cNvPr>
          <p:cNvSpPr txBox="1"/>
          <p:nvPr/>
        </p:nvSpPr>
        <p:spPr>
          <a:xfrm>
            <a:off x="4992371" y="2228525"/>
            <a:ext cx="3888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Fondo: blanco </a:t>
            </a:r>
            <a:endParaRPr lang="es-PE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s-PE" dirty="0">
                <a:solidFill>
                  <a:srgbClr val="FF0000"/>
                </a:solidFill>
              </a:rPr>
              <a:t>Borde: celeste #A3D7E3</a:t>
            </a:r>
          </a:p>
          <a:p>
            <a:pPr algn="ctr"/>
            <a:r>
              <a:rPr lang="es-PE" dirty="0">
                <a:solidFill>
                  <a:srgbClr val="FF0000"/>
                </a:solidFill>
              </a:rPr>
              <a:t>Letras: plomas #4A4A49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6279D3C-3D42-4CB3-0161-829FDE451B4B}"/>
              </a:ext>
            </a:extLst>
          </p:cNvPr>
          <p:cNvCxnSpPr>
            <a:cxnSpLocks/>
          </p:cNvCxnSpPr>
          <p:nvPr/>
        </p:nvCxnSpPr>
        <p:spPr>
          <a:xfrm>
            <a:off x="0" y="846034"/>
            <a:ext cx="12192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48656686-6768-55E6-DBAB-6C4F32CA4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9031" y="1585135"/>
            <a:ext cx="1315355" cy="413042"/>
          </a:xfrm>
          <a:prstGeom prst="rect">
            <a:avLst/>
          </a:prstGeom>
        </p:spPr>
      </p:pic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2E56886A-AFA8-C544-F6AD-0AE770ACCD63}"/>
              </a:ext>
            </a:extLst>
          </p:cNvPr>
          <p:cNvCxnSpPr>
            <a:cxnSpLocks/>
          </p:cNvCxnSpPr>
          <p:nvPr/>
        </p:nvCxnSpPr>
        <p:spPr>
          <a:xfrm>
            <a:off x="2125980" y="836349"/>
            <a:ext cx="0" cy="60119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B9A5161-197C-338F-2914-E581BB5EDB18}"/>
              </a:ext>
            </a:extLst>
          </p:cNvPr>
          <p:cNvSpPr txBox="1"/>
          <p:nvPr/>
        </p:nvSpPr>
        <p:spPr>
          <a:xfrm>
            <a:off x="97346" y="1676171"/>
            <a:ext cx="1813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FONDO DE PANTALLA</a:t>
            </a:r>
          </a:p>
          <a:p>
            <a:pPr algn="ctr"/>
            <a:r>
              <a:rPr lang="es-PE" dirty="0">
                <a:solidFill>
                  <a:srgbClr val="FF0000"/>
                </a:solidFill>
              </a:rPr>
              <a:t>BLANCO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559661A-4186-D168-88DB-88AF739C4166}"/>
              </a:ext>
            </a:extLst>
          </p:cNvPr>
          <p:cNvSpPr txBox="1"/>
          <p:nvPr/>
        </p:nvSpPr>
        <p:spPr>
          <a:xfrm>
            <a:off x="146290" y="4258500"/>
            <a:ext cx="1813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FONDO DE PANTALLA</a:t>
            </a:r>
          </a:p>
          <a:p>
            <a:pPr algn="ctr"/>
            <a:r>
              <a:rPr lang="es-PE" dirty="0">
                <a:solidFill>
                  <a:srgbClr val="FF0000"/>
                </a:solidFill>
              </a:rPr>
              <a:t>VERDE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EBD3CBD-367C-6597-F19C-C997204F7015}"/>
              </a:ext>
            </a:extLst>
          </p:cNvPr>
          <p:cNvSpPr txBox="1"/>
          <p:nvPr/>
        </p:nvSpPr>
        <p:spPr>
          <a:xfrm>
            <a:off x="3885910" y="5270783"/>
            <a:ext cx="6261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Fondo: celeste #A3D7E3</a:t>
            </a:r>
            <a:endParaRPr lang="es-PE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s-PE" dirty="0">
                <a:solidFill>
                  <a:srgbClr val="FF0000"/>
                </a:solidFill>
              </a:rPr>
              <a:t>Borde: verde oscuro 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#09661D</a:t>
            </a:r>
            <a:endParaRPr lang="es-PE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s-PE" dirty="0">
                <a:solidFill>
                  <a:srgbClr val="FF0000"/>
                </a:solidFill>
              </a:rPr>
              <a:t>Letras: plomo oscuro #4A4A49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F869C007-15EA-18B6-4555-77CAFEF33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235" y="4301464"/>
            <a:ext cx="1680667" cy="685987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65F68BBA-ADB3-DA0D-47BA-7855DEAF0E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588" y="4324894"/>
            <a:ext cx="1803760" cy="639128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E494D4CC-9B40-A71C-22C0-428126A0B552}"/>
              </a:ext>
            </a:extLst>
          </p:cNvPr>
          <p:cNvSpPr txBox="1"/>
          <p:nvPr/>
        </p:nvSpPr>
        <p:spPr>
          <a:xfrm>
            <a:off x="666972" y="5129117"/>
            <a:ext cx="6261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Fondo: blanco</a:t>
            </a:r>
            <a:endParaRPr lang="es-PE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s-PE" dirty="0">
                <a:solidFill>
                  <a:srgbClr val="FF0000"/>
                </a:solidFill>
              </a:rPr>
              <a:t>Borde: verde oscuro 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#09661D</a:t>
            </a:r>
            <a:endParaRPr lang="es-PE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s-PE" dirty="0">
                <a:solidFill>
                  <a:srgbClr val="FF0000"/>
                </a:solidFill>
              </a:rPr>
              <a:t>Letras: verde 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#008824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499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D74186F-8D8D-5D8E-A63F-6970982DB396}"/>
              </a:ext>
            </a:extLst>
          </p:cNvPr>
          <p:cNvCxnSpPr>
            <a:cxnSpLocks/>
          </p:cNvCxnSpPr>
          <p:nvPr/>
        </p:nvCxnSpPr>
        <p:spPr>
          <a:xfrm>
            <a:off x="5397096" y="812636"/>
            <a:ext cx="0" cy="60119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94BD543-55D0-2118-15D9-3DA9CE182A08}"/>
              </a:ext>
            </a:extLst>
          </p:cNvPr>
          <p:cNvCxnSpPr>
            <a:cxnSpLocks/>
          </p:cNvCxnSpPr>
          <p:nvPr/>
        </p:nvCxnSpPr>
        <p:spPr>
          <a:xfrm>
            <a:off x="8883257" y="852839"/>
            <a:ext cx="0" cy="597919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D445E07-BFAC-F14A-EB55-A517491AFD87}"/>
              </a:ext>
            </a:extLst>
          </p:cNvPr>
          <p:cNvCxnSpPr>
            <a:cxnSpLocks/>
          </p:cNvCxnSpPr>
          <p:nvPr/>
        </p:nvCxnSpPr>
        <p:spPr>
          <a:xfrm>
            <a:off x="0" y="3575632"/>
            <a:ext cx="12192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F39E615-55CE-EC5B-B49B-C752BB8EBDBA}"/>
              </a:ext>
            </a:extLst>
          </p:cNvPr>
          <p:cNvSpPr txBox="1"/>
          <p:nvPr/>
        </p:nvSpPr>
        <p:spPr>
          <a:xfrm>
            <a:off x="3050310" y="839083"/>
            <a:ext cx="167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Botón activo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05E48BF-50AB-D15D-88CC-BB6870775706}"/>
              </a:ext>
            </a:extLst>
          </p:cNvPr>
          <p:cNvSpPr txBox="1"/>
          <p:nvPr/>
        </p:nvSpPr>
        <p:spPr>
          <a:xfrm>
            <a:off x="4946706" y="839083"/>
            <a:ext cx="436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Botón activo con cursor encima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4A059FC-E867-D3D8-30CD-14E46BA0C65B}"/>
              </a:ext>
            </a:extLst>
          </p:cNvPr>
          <p:cNvSpPr txBox="1"/>
          <p:nvPr/>
        </p:nvSpPr>
        <p:spPr>
          <a:xfrm>
            <a:off x="5373206" y="2180032"/>
            <a:ext cx="3888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Fondo: celeste 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#A3D7E3</a:t>
            </a:r>
            <a:endParaRPr lang="es-PE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s-PE" dirty="0">
                <a:solidFill>
                  <a:srgbClr val="FF0000"/>
                </a:solidFill>
              </a:rPr>
              <a:t>Letras y flecha: plomas #4A4A49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91573C-077B-E07D-63B9-3E843830A427}"/>
              </a:ext>
            </a:extLst>
          </p:cNvPr>
          <p:cNvSpPr txBox="1"/>
          <p:nvPr/>
        </p:nvSpPr>
        <p:spPr>
          <a:xfrm>
            <a:off x="1881579" y="2135846"/>
            <a:ext cx="3888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Fondo: plomo #888888</a:t>
            </a:r>
            <a:endParaRPr lang="es-PE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s-PE" dirty="0">
                <a:solidFill>
                  <a:srgbClr val="FF0000"/>
                </a:solidFill>
              </a:rPr>
              <a:t>Letras y flecha:  blanco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6279D3C-3D42-4CB3-0161-829FDE451B4B}"/>
              </a:ext>
            </a:extLst>
          </p:cNvPr>
          <p:cNvCxnSpPr>
            <a:cxnSpLocks/>
          </p:cNvCxnSpPr>
          <p:nvPr/>
        </p:nvCxnSpPr>
        <p:spPr>
          <a:xfrm>
            <a:off x="0" y="846034"/>
            <a:ext cx="12192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2E56886A-AFA8-C544-F6AD-0AE770ACCD63}"/>
              </a:ext>
            </a:extLst>
          </p:cNvPr>
          <p:cNvCxnSpPr>
            <a:cxnSpLocks/>
          </p:cNvCxnSpPr>
          <p:nvPr/>
        </p:nvCxnSpPr>
        <p:spPr>
          <a:xfrm>
            <a:off x="2125980" y="836349"/>
            <a:ext cx="0" cy="60119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B9A5161-197C-338F-2914-E581BB5EDB18}"/>
              </a:ext>
            </a:extLst>
          </p:cNvPr>
          <p:cNvSpPr txBox="1"/>
          <p:nvPr/>
        </p:nvSpPr>
        <p:spPr>
          <a:xfrm>
            <a:off x="97346" y="1676171"/>
            <a:ext cx="1813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559661A-4186-D168-88DB-88AF739C4166}"/>
              </a:ext>
            </a:extLst>
          </p:cNvPr>
          <p:cNvSpPr txBox="1"/>
          <p:nvPr/>
        </p:nvSpPr>
        <p:spPr>
          <a:xfrm>
            <a:off x="97346" y="4258500"/>
            <a:ext cx="1862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FLECHAS HORIZONTALES Y VERTICALES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EBD3CBD-367C-6597-F19C-C997204F7015}"/>
              </a:ext>
            </a:extLst>
          </p:cNvPr>
          <p:cNvSpPr txBox="1"/>
          <p:nvPr/>
        </p:nvSpPr>
        <p:spPr>
          <a:xfrm>
            <a:off x="755360" y="5667549"/>
            <a:ext cx="6261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Fondo: verde 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#008824</a:t>
            </a:r>
            <a:r>
              <a:rPr lang="es-PE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es-PE" dirty="0">
                <a:solidFill>
                  <a:srgbClr val="FF0000"/>
                </a:solidFill>
              </a:rPr>
              <a:t>Flecha: blanco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6A148C-45F4-C999-EA75-DF3037C01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925" y="4653377"/>
            <a:ext cx="761671" cy="66646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AFF57C4-B4BD-EA0D-66C6-9BDCA14A2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534" y="3800519"/>
            <a:ext cx="672006" cy="58613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1C9CD21-852C-5074-2615-9166AC9D1FF3}"/>
              </a:ext>
            </a:extLst>
          </p:cNvPr>
          <p:cNvSpPr txBox="1"/>
          <p:nvPr/>
        </p:nvSpPr>
        <p:spPr>
          <a:xfrm>
            <a:off x="3954645" y="5417149"/>
            <a:ext cx="6261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Fondo: celeste #A3D7E3</a:t>
            </a:r>
            <a:endParaRPr lang="es-PE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s-PE" dirty="0">
                <a:solidFill>
                  <a:srgbClr val="FF0000"/>
                </a:solidFill>
              </a:rPr>
              <a:t>Flecha: blanco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C35DBF3B-0CD7-9A74-DCEC-63D0BBF08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645" y="3729752"/>
            <a:ext cx="567373" cy="64137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07F7478-9D3A-F213-E2C6-F4C0D998D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509" y="4583435"/>
            <a:ext cx="743751" cy="62754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E9BCF681-1FCC-91AE-038C-F19DB05B5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490787" y="4583435"/>
            <a:ext cx="727753" cy="611353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0382B5E9-CC99-F80B-3D70-C06027EBDC85}"/>
              </a:ext>
            </a:extLst>
          </p:cNvPr>
          <p:cNvSpPr txBox="1"/>
          <p:nvPr/>
        </p:nvSpPr>
        <p:spPr>
          <a:xfrm>
            <a:off x="263449" y="1735280"/>
            <a:ext cx="1862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ESTADO DE COLORES DE LA BARRA DE MENU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1E688E0D-E0E9-5473-44C6-E3CE4C67A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16466" y="3717754"/>
            <a:ext cx="878591" cy="642747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66A83747-9CF4-4FC8-DC94-C26E109D9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7416505" y="3693268"/>
            <a:ext cx="661596" cy="690042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F1413185-EE6D-1086-FEE1-3122414E6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7446869" y="4567154"/>
            <a:ext cx="757316" cy="789878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8C96302-8D80-916F-20D0-6C9BF2F474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805" b="63240"/>
          <a:stretch/>
        </p:blipFill>
        <p:spPr>
          <a:xfrm>
            <a:off x="9798282" y="1630802"/>
            <a:ext cx="1903546" cy="51660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E9877641-2AB9-9244-CC0B-11F721EA45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012" b="75657"/>
          <a:stretch/>
        </p:blipFill>
        <p:spPr>
          <a:xfrm>
            <a:off x="2786011" y="1535367"/>
            <a:ext cx="1903546" cy="456483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575EFB21-6AEB-A0B8-C939-3750DBD667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5477" t="85160" r="5477" b="2965"/>
          <a:stretch/>
        </p:blipFill>
        <p:spPr>
          <a:xfrm>
            <a:off x="6204933" y="1585433"/>
            <a:ext cx="1903546" cy="439607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E0755551-4611-9EE6-C934-112899598A91}"/>
              </a:ext>
            </a:extLst>
          </p:cNvPr>
          <p:cNvSpPr txBox="1"/>
          <p:nvPr/>
        </p:nvSpPr>
        <p:spPr>
          <a:xfrm>
            <a:off x="9191653" y="881533"/>
            <a:ext cx="3135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Sombrear donde se encuentra el usuario</a:t>
            </a:r>
          </a:p>
        </p:txBody>
      </p:sp>
    </p:spTree>
    <p:extLst>
      <p:ext uri="{BB962C8B-B14F-4D97-AF65-F5344CB8AC3E}">
        <p14:creationId xmlns:p14="http://schemas.microsoft.com/office/powerpoint/2010/main" val="138631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4;g290c23e71ec_0_0">
            <a:extLst>
              <a:ext uri="{FF2B5EF4-FFF2-40B4-BE49-F238E27FC236}">
                <a16:creationId xmlns:a16="http://schemas.microsoft.com/office/drawing/2014/main" id="{972DD380-E07C-6429-34C8-EDE0DFE81F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43" r="1143"/>
          <a:stretch/>
        </p:blipFill>
        <p:spPr>
          <a:xfrm>
            <a:off x="1449250" y="899850"/>
            <a:ext cx="9248251" cy="53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DA6F299-CF23-181F-753F-BCD1AA3F4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788" y="1857692"/>
            <a:ext cx="2945605" cy="49377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794A32-4204-DEF0-EE19-E96EA0EAE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6112" y="3066855"/>
            <a:ext cx="247685" cy="2286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CD1E47E-FBAF-DA28-57F3-038B1A097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6111" y="4039651"/>
            <a:ext cx="247685" cy="2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8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59;g290c23e71ec_0_6">
            <a:extLst>
              <a:ext uri="{FF2B5EF4-FFF2-40B4-BE49-F238E27FC236}">
                <a16:creationId xmlns:a16="http://schemas.microsoft.com/office/drawing/2014/main" id="{89930713-7BBC-4098-5A85-577859E727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43" r="1143"/>
          <a:stretch/>
        </p:blipFill>
        <p:spPr>
          <a:xfrm>
            <a:off x="1449250" y="899850"/>
            <a:ext cx="9248251" cy="53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72AE40E-E49F-28C0-FD05-F4C0F9D2E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440" y="1939895"/>
            <a:ext cx="752580" cy="42942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60A2218-FED8-E0EB-79A1-36CF82C0E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6112" y="3066855"/>
            <a:ext cx="247685" cy="2286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E2218E3-5E23-8C01-7382-B9DBDCD98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416111" y="4039651"/>
            <a:ext cx="247685" cy="2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1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B605D-5BFC-34A3-A0DB-0A69CB8894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Beneficiarios</a:t>
            </a:r>
          </a:p>
        </p:txBody>
      </p:sp>
    </p:spTree>
    <p:extLst>
      <p:ext uri="{BB962C8B-B14F-4D97-AF65-F5344CB8AC3E}">
        <p14:creationId xmlns:p14="http://schemas.microsoft.com/office/powerpoint/2010/main" val="232851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77;g290c23e71ec_0_14">
            <a:extLst>
              <a:ext uri="{FF2B5EF4-FFF2-40B4-BE49-F238E27FC236}">
                <a16:creationId xmlns:a16="http://schemas.microsoft.com/office/drawing/2014/main" id="{6DA8B4E1-3AC8-BCE8-01B8-C24FCF6DA65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66750" y="414600"/>
            <a:ext cx="9063327" cy="586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24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84;g294ea806feb_1_1">
            <a:extLst>
              <a:ext uri="{FF2B5EF4-FFF2-40B4-BE49-F238E27FC236}">
                <a16:creationId xmlns:a16="http://schemas.microsoft.com/office/drawing/2014/main" id="{713F36B2-BD23-0A09-175D-DEC189B4CBA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69300" y="443600"/>
            <a:ext cx="9670973" cy="5912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6A494BB9-183C-792C-388C-AE3B26793F27}"/>
              </a:ext>
            </a:extLst>
          </p:cNvPr>
          <p:cNvCxnSpPr>
            <a:cxnSpLocks/>
          </p:cNvCxnSpPr>
          <p:nvPr/>
        </p:nvCxnSpPr>
        <p:spPr>
          <a:xfrm>
            <a:off x="8409062" y="502249"/>
            <a:ext cx="307648" cy="1728203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2AF427E9-5F6C-4833-5D9A-F8245C61E708}"/>
              </a:ext>
            </a:extLst>
          </p:cNvPr>
          <p:cNvSpPr txBox="1"/>
          <p:nvPr/>
        </p:nvSpPr>
        <p:spPr>
          <a:xfrm>
            <a:off x="6994235" y="138599"/>
            <a:ext cx="364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Debe decir “Fecha de fallecimiento”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77BC2ED-120B-EC48-967E-0EF720DC0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536" y="3170489"/>
            <a:ext cx="2115582" cy="1281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DBF0B1-34A0-1D69-82CA-65BE841FF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936" y="3486684"/>
            <a:ext cx="2115582" cy="1281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A85130-98EB-31F5-903B-FF9561CD8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703536" y="3170489"/>
            <a:ext cx="426418" cy="40897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07E05E6-0A71-F30C-F4CA-E0853449F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9469612" y="3154009"/>
            <a:ext cx="426418" cy="40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7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B605D-5BFC-34A3-A0DB-0A69CB8894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Datos personales</a:t>
            </a:r>
          </a:p>
        </p:txBody>
      </p:sp>
    </p:spTree>
    <p:extLst>
      <p:ext uri="{BB962C8B-B14F-4D97-AF65-F5344CB8AC3E}">
        <p14:creationId xmlns:p14="http://schemas.microsoft.com/office/powerpoint/2010/main" val="310690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93;g290c23e71ec_0_10">
            <a:extLst>
              <a:ext uri="{FF2B5EF4-FFF2-40B4-BE49-F238E27FC236}">
                <a16:creationId xmlns:a16="http://schemas.microsoft.com/office/drawing/2014/main" id="{51C4D76C-8F8A-5242-72B3-4D732228FB4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2600" y="362075"/>
            <a:ext cx="9760799" cy="6133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995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B605D-5BFC-34A3-A0DB-0A69CB8894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Colores y tipografía</a:t>
            </a:r>
          </a:p>
        </p:txBody>
      </p:sp>
    </p:spTree>
    <p:extLst>
      <p:ext uri="{BB962C8B-B14F-4D97-AF65-F5344CB8AC3E}">
        <p14:creationId xmlns:p14="http://schemas.microsoft.com/office/powerpoint/2010/main" val="7009628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</TotalTime>
  <Words>204</Words>
  <Application>Microsoft Office PowerPoint</Application>
  <PresentationFormat>Panorámica</PresentationFormat>
  <Paragraphs>49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Parcel</vt:lpstr>
      <vt:lpstr>Mi contrato</vt:lpstr>
      <vt:lpstr>Presentación de PowerPoint</vt:lpstr>
      <vt:lpstr>Presentación de PowerPoint</vt:lpstr>
      <vt:lpstr>Beneficiarios</vt:lpstr>
      <vt:lpstr>Presentación de PowerPoint</vt:lpstr>
      <vt:lpstr>Presentación de PowerPoint</vt:lpstr>
      <vt:lpstr>Datos personales</vt:lpstr>
      <vt:lpstr>Presentación de PowerPoint</vt:lpstr>
      <vt:lpstr>Colores y tipografía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Luis Rojas Crisostomo</cp:lastModifiedBy>
  <cp:revision>26</cp:revision>
  <dcterms:created xsi:type="dcterms:W3CDTF">2023-08-14T23:53:12Z</dcterms:created>
  <dcterms:modified xsi:type="dcterms:W3CDTF">2023-11-16T20:18:45Z</dcterms:modified>
</cp:coreProperties>
</file>