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2B7"/>
    <a:srgbClr val="ADB9CA"/>
    <a:srgbClr val="BDD7EE"/>
    <a:srgbClr val="F8CBAD"/>
    <a:srgbClr val="DBDBDB"/>
    <a:srgbClr val="FFE699"/>
    <a:srgbClr val="B4C7E7"/>
    <a:srgbClr val="C5E0B4"/>
    <a:srgbClr val="3688C5"/>
    <a:srgbClr val="DDA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9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5BD0-14C7-4C9D-A288-CE01053FCFF0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36702" y="2020272"/>
            <a:ext cx="5918596" cy="1438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VISTAS WEB</a:t>
            </a:r>
          </a:p>
          <a:p>
            <a:pPr>
              <a:lnSpc>
                <a:spcPts val="5500"/>
              </a:lnSpc>
            </a:pP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UBICACIÓN DE ESPACIOS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362324"/>
            <a:ext cx="857250" cy="5238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76675" y="5133975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11/12/2023</a:t>
            </a:r>
          </a:p>
        </p:txBody>
      </p:sp>
    </p:spTree>
    <p:extLst>
      <p:ext uri="{BB962C8B-B14F-4D97-AF65-F5344CB8AC3E}">
        <p14:creationId xmlns:p14="http://schemas.microsoft.com/office/powerpoint/2010/main" val="63551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4. Ubicación de fallecidos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11541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fallecidos/Datos del fallecido</a:t>
            </a:r>
          </a:p>
          <a:p>
            <a:r>
              <a:rPr lang="es-PE" sz="1400" dirty="0">
                <a:solidFill>
                  <a:schemeClr val="tx1"/>
                </a:solidFill>
              </a:rPr>
              <a:t>Búsqueda por fallecido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D16CBF-8597-58AD-CC97-256B6A84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23" y="607218"/>
            <a:ext cx="2760696" cy="6250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4633E8-611F-A859-EA81-BBD9F1894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21" y="607218"/>
            <a:ext cx="2803718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2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4. Ubicación de fallecidos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11541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fallecidos/Datos del fallecido</a:t>
            </a:r>
          </a:p>
          <a:p>
            <a:r>
              <a:rPr lang="es-PE" sz="1400" dirty="0">
                <a:solidFill>
                  <a:schemeClr val="tx1"/>
                </a:solidFill>
              </a:rPr>
              <a:t>Búsqueda por titular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FAC55B-69E3-0B56-55C0-73AEAD8E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20" y="607218"/>
            <a:ext cx="2786018" cy="62507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004C3E-A0EB-3646-C0DE-511702C3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09" y="607218"/>
            <a:ext cx="2793071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2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5. Colores estado datos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11541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fallecidos/Datos del fallecido</a:t>
            </a:r>
          </a:p>
          <a:p>
            <a:r>
              <a:rPr lang="es-PE" sz="1400" dirty="0">
                <a:solidFill>
                  <a:schemeClr val="tx1"/>
                </a:solidFill>
              </a:rPr>
              <a:t>Color estado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E7B4B8-C07F-BC3A-7937-80431240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29" y="607218"/>
            <a:ext cx="2786873" cy="62507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4358A9-BDB5-B7F7-BFEB-84035363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27" y="607218"/>
            <a:ext cx="2795576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8" y="2709024"/>
            <a:ext cx="3514725" cy="14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E77D4F-6BC0-E89E-9EE6-301900D7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52" y="607218"/>
            <a:ext cx="2824428" cy="62507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C1FB52-BF75-CB43-9C8B-1935460D6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276" y="607218"/>
            <a:ext cx="2789326" cy="625078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1. Sobre la ubicación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1A3302F-E6CB-9B45-83E6-C33172971468}"/>
              </a:ext>
            </a:extLst>
          </p:cNvPr>
          <p:cNvSpPr/>
          <p:nvPr/>
        </p:nvSpPr>
        <p:spPr>
          <a:xfrm>
            <a:off x="124949" y="928686"/>
            <a:ext cx="2046286" cy="36433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Intranet/</a:t>
            </a:r>
            <a:r>
              <a:rPr lang="es-PE" sz="1400" dirty="0" err="1">
                <a:solidFill>
                  <a:schemeClr val="tx1"/>
                </a:solidFill>
              </a:rPr>
              <a:t>Login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414BAD3-2483-B9C0-7DFF-04054C3E7711}"/>
              </a:ext>
            </a:extLst>
          </p:cNvPr>
          <p:cNvSpPr/>
          <p:nvPr/>
        </p:nvSpPr>
        <p:spPr>
          <a:xfrm>
            <a:off x="5790064" y="928686"/>
            <a:ext cx="2046286" cy="36433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Intranet/Home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Menú navegación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49E62E-AD5C-AFCF-1244-4A2A9EDB1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753" y="1614485"/>
            <a:ext cx="222567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4. Ubicación de espacios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1A3302F-E6CB-9B45-83E6-C33172971468}"/>
              </a:ext>
            </a:extLst>
          </p:cNvPr>
          <p:cNvSpPr/>
          <p:nvPr/>
        </p:nvSpPr>
        <p:spPr>
          <a:xfrm>
            <a:off x="124949" y="928686"/>
            <a:ext cx="2046286" cy="36433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Intranet/Ubicación de espacios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6362FA-6DB9-41CB-A204-CA0025AE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31" y="607218"/>
            <a:ext cx="2826733" cy="62507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2C7904-CE01-C140-99A5-EBE1C76D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031" y="607218"/>
            <a:ext cx="2806131" cy="625078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74F773B-31A8-8C24-2C71-9A29F973626E}"/>
              </a:ext>
            </a:extLst>
          </p:cNvPr>
          <p:cNvSpPr/>
          <p:nvPr/>
        </p:nvSpPr>
        <p:spPr>
          <a:xfrm>
            <a:off x="5208854" y="928685"/>
            <a:ext cx="2046286" cy="6969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</a:t>
            </a:r>
          </a:p>
          <a:p>
            <a:r>
              <a:rPr lang="es-PE" sz="1400" dirty="0">
                <a:solidFill>
                  <a:schemeClr val="tx1"/>
                </a:solidFill>
              </a:rPr>
              <a:t>Filtro desplegado</a:t>
            </a:r>
          </a:p>
        </p:txBody>
      </p:sp>
    </p:spTree>
    <p:extLst>
      <p:ext uri="{BB962C8B-B14F-4D97-AF65-F5344CB8AC3E}">
        <p14:creationId xmlns:p14="http://schemas.microsoft.com/office/powerpoint/2010/main" val="59941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5. Mapa de camposanto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74F773B-31A8-8C24-2C71-9A29F973626E}"/>
              </a:ext>
            </a:extLst>
          </p:cNvPr>
          <p:cNvSpPr/>
          <p:nvPr/>
        </p:nvSpPr>
        <p:spPr>
          <a:xfrm>
            <a:off x="21431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</a:t>
            </a:r>
          </a:p>
          <a:p>
            <a:r>
              <a:rPr lang="es-PE" sz="1400" dirty="0">
                <a:solidFill>
                  <a:schemeClr val="tx1"/>
                </a:solidFill>
              </a:rPr>
              <a:t>Botón Mapa de camposanto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69F900-12FB-B897-B8E1-2600ABA9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400" y="607218"/>
            <a:ext cx="2808895" cy="6250782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FC105CF-AF62-F4A6-4523-7BB9050A440B}"/>
              </a:ext>
            </a:extLst>
          </p:cNvPr>
          <p:cNvSpPr/>
          <p:nvPr/>
        </p:nvSpPr>
        <p:spPr>
          <a:xfrm>
            <a:off x="5480868" y="928684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espacios/Mapa de camposanto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943B04-2922-3B9A-5758-DBAC2D72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91" y="607218"/>
            <a:ext cx="2806131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7. Mapa de plataforma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74F773B-31A8-8C24-2C71-9A29F973626E}"/>
              </a:ext>
            </a:extLst>
          </p:cNvPr>
          <p:cNvSpPr/>
          <p:nvPr/>
        </p:nvSpPr>
        <p:spPr>
          <a:xfrm>
            <a:off x="5208854" y="928685"/>
            <a:ext cx="2046286" cy="6969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espacios/Mapa de plataforma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02D3B1-8F2C-30A9-694B-BEE60515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72" y="607218"/>
            <a:ext cx="2819145" cy="6250782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</a:t>
            </a:r>
          </a:p>
          <a:p>
            <a:r>
              <a:rPr lang="es-PE" sz="1400" dirty="0">
                <a:solidFill>
                  <a:schemeClr val="tx1"/>
                </a:solidFill>
              </a:rPr>
              <a:t>Botón Ver plataforma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D3A66A-5FB1-3BD5-57D4-D13C83716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77" y="607218"/>
            <a:ext cx="2796611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7. Mapa de plataforma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74F773B-31A8-8C24-2C71-9A29F973626E}"/>
              </a:ext>
            </a:extLst>
          </p:cNvPr>
          <p:cNvSpPr/>
          <p:nvPr/>
        </p:nvSpPr>
        <p:spPr>
          <a:xfrm>
            <a:off x="520885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espacios/Mapa de plataforma</a:t>
            </a:r>
          </a:p>
          <a:p>
            <a:r>
              <a:rPr lang="es-PE" sz="1400" dirty="0">
                <a:solidFill>
                  <a:schemeClr val="tx1"/>
                </a:solidFill>
              </a:rPr>
              <a:t>Filtro estados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espacios/Mapa de plataforma</a:t>
            </a:r>
          </a:p>
          <a:p>
            <a:r>
              <a:rPr lang="es-PE" sz="1400" dirty="0">
                <a:solidFill>
                  <a:schemeClr val="tx1"/>
                </a:solidFill>
              </a:rPr>
              <a:t>Filtros ejes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DB5FCD-2EC7-2A99-F584-A6BDC186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579" y="607218"/>
            <a:ext cx="2784295" cy="62507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33C9C9-2791-3EF3-163D-A9D28431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34" y="607218"/>
            <a:ext cx="2771127" cy="625078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8374180-C6D2-D2B1-D2D2-E1111E5FF7E3}"/>
              </a:ext>
            </a:extLst>
          </p:cNvPr>
          <p:cNvSpPr/>
          <p:nvPr/>
        </p:nvSpPr>
        <p:spPr>
          <a:xfrm>
            <a:off x="9067800" y="2197100"/>
            <a:ext cx="1396161" cy="466090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AB9A68F-6DB3-925D-C785-19D7E81B3952}"/>
              </a:ext>
            </a:extLst>
          </p:cNvPr>
          <p:cNvSpPr/>
          <p:nvPr/>
        </p:nvSpPr>
        <p:spPr>
          <a:xfrm>
            <a:off x="8001001" y="2844800"/>
            <a:ext cx="1066800" cy="100330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468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7. Mapa de plataforma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espacios/Mapa de plataforma</a:t>
            </a:r>
          </a:p>
          <a:p>
            <a:r>
              <a:rPr lang="es-PE" sz="1400" dirty="0">
                <a:solidFill>
                  <a:schemeClr val="tx1"/>
                </a:solidFill>
              </a:rPr>
              <a:t>Detalle del espacio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879491-1687-D987-5EAC-F51DA2B5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34" y="607218"/>
            <a:ext cx="2828520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36702" y="2020272"/>
            <a:ext cx="5918596" cy="1438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VISTAS WEB</a:t>
            </a:r>
          </a:p>
          <a:p>
            <a:pPr>
              <a:lnSpc>
                <a:spcPts val="5500"/>
              </a:lnSpc>
            </a:pP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UBICACIÓN DE FALLECIDOS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362324"/>
            <a:ext cx="857250" cy="5238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76675" y="5133975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11/12/2023</a:t>
            </a:r>
          </a:p>
        </p:txBody>
      </p:sp>
    </p:spTree>
    <p:extLst>
      <p:ext uri="{BB962C8B-B14F-4D97-AF65-F5344CB8AC3E}">
        <p14:creationId xmlns:p14="http://schemas.microsoft.com/office/powerpoint/2010/main" val="208896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1EC5BD-3A28-B1BB-1EC2-9CF321A40171}"/>
              </a:ext>
            </a:extLst>
          </p:cNvPr>
          <p:cNvSpPr/>
          <p:nvPr/>
        </p:nvSpPr>
        <p:spPr>
          <a:xfrm>
            <a:off x="214314" y="242887"/>
            <a:ext cx="2602706" cy="364331"/>
          </a:xfrm>
          <a:prstGeom prst="roundRect">
            <a:avLst>
              <a:gd name="adj" fmla="val 50000"/>
            </a:avLst>
          </a:prstGeom>
          <a:solidFill>
            <a:srgbClr val="3E4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3. Ubicación de fallecidos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D818755-F10A-6B91-6C6F-83FB6EE4B373}"/>
              </a:ext>
            </a:extLst>
          </p:cNvPr>
          <p:cNvSpPr/>
          <p:nvPr/>
        </p:nvSpPr>
        <p:spPr>
          <a:xfrm>
            <a:off x="214314" y="928685"/>
            <a:ext cx="2046286" cy="93821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solidFill>
                  <a:schemeClr val="tx1"/>
                </a:solidFill>
              </a:rPr>
              <a:t>Intranet/Ubicación de fallecidos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E915F4-6C57-CC01-0EC2-D0E58B6E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00" y="607218"/>
            <a:ext cx="2786774" cy="62507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BB97AF-62E7-70D9-7B26-CF487706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98" y="607218"/>
            <a:ext cx="2807754" cy="62507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9E71CC-E4FC-BFA1-D592-26DBCCEC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74" y="607218"/>
            <a:ext cx="2787723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2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UYA 2023" id="{7DD56CC6-AE38-4447-B65C-DAB723F2308D}" vid="{EEE17C1D-81DA-4B2F-9A4D-7AE3C219A2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MUYA 2023 (1)</Template>
  <TotalTime>59</TotalTime>
  <Words>191</Words>
  <Application>Microsoft Office PowerPoint</Application>
  <PresentationFormat>Panorámica</PresentationFormat>
  <Paragraphs>41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Priscila Dominguez Calle</dc:creator>
  <cp:lastModifiedBy>Luigi Valle Mejia</cp:lastModifiedBy>
  <cp:revision>4</cp:revision>
  <dcterms:created xsi:type="dcterms:W3CDTF">2023-01-06T18:04:24Z</dcterms:created>
  <dcterms:modified xsi:type="dcterms:W3CDTF">2023-12-11T22:21:29Z</dcterms:modified>
</cp:coreProperties>
</file>