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82" r:id="rId2"/>
    <p:sldId id="316" r:id="rId3"/>
    <p:sldId id="326" r:id="rId4"/>
    <p:sldId id="311" r:id="rId5"/>
    <p:sldId id="327" r:id="rId6"/>
    <p:sldId id="328" r:id="rId7"/>
    <p:sldId id="313" r:id="rId8"/>
    <p:sldId id="329" r:id="rId9"/>
    <p:sldId id="312" r:id="rId10"/>
    <p:sldId id="325" r:id="rId11"/>
    <p:sldId id="309" r:id="rId12"/>
    <p:sldId id="31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100" d="100"/>
          <a:sy n="100" d="100"/>
        </p:scale>
        <p:origin x="58" y="-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EA52E-6490-4394-B38E-2F7BA6543440}" type="datetimeFigureOut">
              <a:rPr lang="es-PE" smtClean="0"/>
              <a:t>6/11/2023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165CD-2552-4BD3-A0D2-1C1DE540C6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5850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23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5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0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6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7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4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6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0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7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BF62C60-D1E0-41EF-9067-D37BCA426C8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BF62C60-D1E0-41EF-9067-D37BCA426C8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4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B605D-5BFC-34A3-A0DB-0A69CB8894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Home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F6A9B9-08FE-0CF7-513D-5DE547C06F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5977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221;g28235e89bdc_0_8">
            <a:extLst>
              <a:ext uri="{FF2B5EF4-FFF2-40B4-BE49-F238E27FC236}">
                <a16:creationId xmlns:a16="http://schemas.microsoft.com/office/drawing/2014/main" id="{AF3BB604-B104-68F8-482A-7A0954F9DD7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143" r="1143"/>
          <a:stretch/>
        </p:blipFill>
        <p:spPr>
          <a:xfrm>
            <a:off x="1449250" y="899850"/>
            <a:ext cx="9248251" cy="53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521267C-DDBD-3721-9340-A117A79A4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015" y="2136449"/>
            <a:ext cx="1813575" cy="24808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DC15B3B-C14D-7777-B7EE-DA5A59603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772" y="2294675"/>
            <a:ext cx="2124352" cy="4382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A72AA9C-37D2-18BD-989E-272312D2D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620" y="2243399"/>
            <a:ext cx="152421" cy="438211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C4CF7053-8B85-BD68-BF39-12E8F28200D3}"/>
              </a:ext>
            </a:extLst>
          </p:cNvPr>
          <p:cNvSpPr/>
          <p:nvPr/>
        </p:nvSpPr>
        <p:spPr>
          <a:xfrm>
            <a:off x="1449250" y="1776022"/>
            <a:ext cx="9248251" cy="4447903"/>
          </a:xfrm>
          <a:prstGeom prst="rect">
            <a:avLst/>
          </a:prstGeom>
          <a:solidFill>
            <a:schemeClr val="bg1">
              <a:lumMod val="50000"/>
              <a:lumOff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oogle Shape;237;g2846dd65c32_0_25">
            <a:extLst>
              <a:ext uri="{FF2B5EF4-FFF2-40B4-BE49-F238E27FC236}">
                <a16:creationId xmlns:a16="http://schemas.microsoft.com/office/drawing/2014/main" id="{47637C9D-16DD-3330-B8EF-8B4F3443A99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7805" t="7889" r="6702" b="4744"/>
          <a:stretch/>
        </p:blipFill>
        <p:spPr>
          <a:xfrm>
            <a:off x="2645172" y="2065380"/>
            <a:ext cx="6901655" cy="38691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4460C9EB-F636-0A5C-412C-8DC23516064F}"/>
              </a:ext>
            </a:extLst>
          </p:cNvPr>
          <p:cNvCxnSpPr>
            <a:cxnSpLocks/>
          </p:cNvCxnSpPr>
          <p:nvPr/>
        </p:nvCxnSpPr>
        <p:spPr>
          <a:xfrm flipH="1">
            <a:off x="6256771" y="826731"/>
            <a:ext cx="2032650" cy="2717974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24547D9B-3B45-E661-74FD-0AC226FA4783}"/>
              </a:ext>
            </a:extLst>
          </p:cNvPr>
          <p:cNvSpPr txBox="1"/>
          <p:nvPr/>
        </p:nvSpPr>
        <p:spPr>
          <a:xfrm>
            <a:off x="6994235" y="138599"/>
            <a:ext cx="2945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FF0000"/>
                </a:solidFill>
              </a:rPr>
              <a:t>Dentro del recuadro debe decir “Todos los contratos”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47D384-8459-E21C-C7BC-9FE97CF523C3}"/>
              </a:ext>
            </a:extLst>
          </p:cNvPr>
          <p:cNvSpPr txBox="1"/>
          <p:nvPr/>
        </p:nvSpPr>
        <p:spPr>
          <a:xfrm>
            <a:off x="2162086" y="200871"/>
            <a:ext cx="3833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FF0000"/>
                </a:solidFill>
              </a:rPr>
              <a:t>Dentro del recuadro debe decir “Todos los años”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E130C9F1-CD42-08C8-6D3C-A1584A796414}"/>
              </a:ext>
            </a:extLst>
          </p:cNvPr>
          <p:cNvCxnSpPr>
            <a:cxnSpLocks/>
          </p:cNvCxnSpPr>
          <p:nvPr/>
        </p:nvCxnSpPr>
        <p:spPr>
          <a:xfrm>
            <a:off x="4411179" y="1110786"/>
            <a:ext cx="631105" cy="2363667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995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21;g28235e89bdc_0_8">
            <a:extLst>
              <a:ext uri="{FF2B5EF4-FFF2-40B4-BE49-F238E27FC236}">
                <a16:creationId xmlns:a16="http://schemas.microsoft.com/office/drawing/2014/main" id="{ADC99ABF-FDE5-7660-621F-77C0DFBEE1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143" r="1143"/>
          <a:stretch/>
        </p:blipFill>
        <p:spPr>
          <a:xfrm>
            <a:off x="1449250" y="899850"/>
            <a:ext cx="9248251" cy="53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CA87AE-C969-CFC2-C265-82776868E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015" y="2136449"/>
            <a:ext cx="1813575" cy="24808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435BA4D-9BCA-FE1E-C09F-D0CB3A33C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772" y="2294675"/>
            <a:ext cx="2124352" cy="43821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1CE050-DA0B-82F0-1503-888B70B7B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620" y="2243399"/>
            <a:ext cx="152421" cy="43821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C75B2F-17CA-E40F-D228-05FA09888D0E}"/>
              </a:ext>
            </a:extLst>
          </p:cNvPr>
          <p:cNvSpPr/>
          <p:nvPr/>
        </p:nvSpPr>
        <p:spPr>
          <a:xfrm>
            <a:off x="1449250" y="1776022"/>
            <a:ext cx="9248251" cy="4447903"/>
          </a:xfrm>
          <a:prstGeom prst="rect">
            <a:avLst/>
          </a:prstGeom>
          <a:solidFill>
            <a:schemeClr val="bg1">
              <a:lumMod val="50000"/>
              <a:lumOff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oogle Shape;242;g2846dd65c32_0_17">
            <a:extLst>
              <a:ext uri="{FF2B5EF4-FFF2-40B4-BE49-F238E27FC236}">
                <a16:creationId xmlns:a16="http://schemas.microsoft.com/office/drawing/2014/main" id="{18D36191-D47F-EDCC-DE74-A5D0EF79D77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371" r="1361"/>
          <a:stretch/>
        </p:blipFill>
        <p:spPr>
          <a:xfrm>
            <a:off x="2136888" y="1670726"/>
            <a:ext cx="7872973" cy="45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86B537B-CB1C-31F8-617B-7F822E358F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311"/>
          <a:stretch/>
        </p:blipFill>
        <p:spPr>
          <a:xfrm>
            <a:off x="2837992" y="2094706"/>
            <a:ext cx="6486984" cy="382958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CF3EEFA-F883-B6ED-8709-9D58EA9AA35F}"/>
              </a:ext>
            </a:extLst>
          </p:cNvPr>
          <p:cNvSpPr txBox="1"/>
          <p:nvPr/>
        </p:nvSpPr>
        <p:spPr>
          <a:xfrm>
            <a:off x="4450934" y="6313539"/>
            <a:ext cx="329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Cambia cuando se pasa el cursor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EEC55E87-C483-EAB6-E73F-253D78DDFE0F}"/>
              </a:ext>
            </a:extLst>
          </p:cNvPr>
          <p:cNvCxnSpPr>
            <a:cxnSpLocks/>
          </p:cNvCxnSpPr>
          <p:nvPr/>
        </p:nvCxnSpPr>
        <p:spPr>
          <a:xfrm flipV="1">
            <a:off x="7629525" y="4486275"/>
            <a:ext cx="1381125" cy="1914524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3FC84767-63D4-B137-3F9E-2B8C2E7B1E27}"/>
              </a:ext>
            </a:extLst>
          </p:cNvPr>
          <p:cNvCxnSpPr>
            <a:cxnSpLocks/>
          </p:cNvCxnSpPr>
          <p:nvPr/>
        </p:nvCxnSpPr>
        <p:spPr>
          <a:xfrm flipH="1" flipV="1">
            <a:off x="5591175" y="3762375"/>
            <a:ext cx="66675" cy="2638424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3085628D-2363-44EA-584C-FB5D1BB5D30D}"/>
              </a:ext>
            </a:extLst>
          </p:cNvPr>
          <p:cNvCxnSpPr>
            <a:cxnSpLocks/>
          </p:cNvCxnSpPr>
          <p:nvPr/>
        </p:nvCxnSpPr>
        <p:spPr>
          <a:xfrm flipV="1">
            <a:off x="6353175" y="2371725"/>
            <a:ext cx="2590800" cy="4029074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999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2;p1">
            <a:extLst>
              <a:ext uri="{FF2B5EF4-FFF2-40B4-BE49-F238E27FC236}">
                <a16:creationId xmlns:a16="http://schemas.microsoft.com/office/drawing/2014/main" id="{F3822075-D4BB-F412-8BB3-96921D4B2E7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7849"/>
          <a:stretch/>
        </p:blipFill>
        <p:spPr>
          <a:xfrm>
            <a:off x="1788259" y="5274890"/>
            <a:ext cx="8512420" cy="12863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3;p1">
            <a:extLst>
              <a:ext uri="{FF2B5EF4-FFF2-40B4-BE49-F238E27FC236}">
                <a16:creationId xmlns:a16="http://schemas.microsoft.com/office/drawing/2014/main" id="{0F847C77-07D4-C1AD-B38B-336AC1E37519}"/>
              </a:ext>
            </a:extLst>
          </p:cNvPr>
          <p:cNvSpPr txBox="1"/>
          <p:nvPr/>
        </p:nvSpPr>
        <p:spPr>
          <a:xfrm>
            <a:off x="1844432" y="6197600"/>
            <a:ext cx="77938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#008824</a:t>
            </a:r>
            <a:endParaRPr/>
          </a:p>
        </p:txBody>
      </p:sp>
      <p:sp>
        <p:nvSpPr>
          <p:cNvPr id="13" name="Google Shape;24;p1">
            <a:extLst>
              <a:ext uri="{FF2B5EF4-FFF2-40B4-BE49-F238E27FC236}">
                <a16:creationId xmlns:a16="http://schemas.microsoft.com/office/drawing/2014/main" id="{8543C49F-BC31-4A68-F3B4-B21367CC404F}"/>
              </a:ext>
            </a:extLst>
          </p:cNvPr>
          <p:cNvSpPr txBox="1"/>
          <p:nvPr/>
        </p:nvSpPr>
        <p:spPr>
          <a:xfrm>
            <a:off x="2895601" y="6197600"/>
            <a:ext cx="8402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#A3D7E3</a:t>
            </a:r>
            <a:endParaRPr/>
          </a:p>
        </p:txBody>
      </p:sp>
      <p:sp>
        <p:nvSpPr>
          <p:cNvPr id="14" name="Google Shape;25;p1">
            <a:extLst>
              <a:ext uri="{FF2B5EF4-FFF2-40B4-BE49-F238E27FC236}">
                <a16:creationId xmlns:a16="http://schemas.microsoft.com/office/drawing/2014/main" id="{1D33D856-F96D-FAC1-DDAC-B9945556086A}"/>
              </a:ext>
            </a:extLst>
          </p:cNvPr>
          <p:cNvSpPr txBox="1"/>
          <p:nvPr/>
        </p:nvSpPr>
        <p:spPr>
          <a:xfrm>
            <a:off x="3946770" y="6197600"/>
            <a:ext cx="8402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#629EA4</a:t>
            </a:r>
            <a:endParaRPr/>
          </a:p>
        </p:txBody>
      </p:sp>
      <p:sp>
        <p:nvSpPr>
          <p:cNvPr id="15" name="Google Shape;26;p1">
            <a:extLst>
              <a:ext uri="{FF2B5EF4-FFF2-40B4-BE49-F238E27FC236}">
                <a16:creationId xmlns:a16="http://schemas.microsoft.com/office/drawing/2014/main" id="{9959B1DB-2993-217C-2D50-E6D4A73239A2}"/>
              </a:ext>
            </a:extLst>
          </p:cNvPr>
          <p:cNvSpPr txBox="1"/>
          <p:nvPr/>
        </p:nvSpPr>
        <p:spPr>
          <a:xfrm>
            <a:off x="5021386" y="6197600"/>
            <a:ext cx="77938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#888888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7;p1">
            <a:extLst>
              <a:ext uri="{FF2B5EF4-FFF2-40B4-BE49-F238E27FC236}">
                <a16:creationId xmlns:a16="http://schemas.microsoft.com/office/drawing/2014/main" id="{FD67C001-5F64-A87D-C4FC-CF0E53FA9358}"/>
              </a:ext>
            </a:extLst>
          </p:cNvPr>
          <p:cNvSpPr txBox="1"/>
          <p:nvPr/>
        </p:nvSpPr>
        <p:spPr>
          <a:xfrm>
            <a:off x="6044468" y="6185609"/>
            <a:ext cx="8146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#4A4A49</a:t>
            </a:r>
            <a:endParaRPr/>
          </a:p>
        </p:txBody>
      </p:sp>
      <p:sp>
        <p:nvSpPr>
          <p:cNvPr id="17" name="Google Shape;28;p1">
            <a:extLst>
              <a:ext uri="{FF2B5EF4-FFF2-40B4-BE49-F238E27FC236}">
                <a16:creationId xmlns:a16="http://schemas.microsoft.com/office/drawing/2014/main" id="{DA3E115F-A012-8031-5CF2-F692063B132F}"/>
              </a:ext>
            </a:extLst>
          </p:cNvPr>
          <p:cNvSpPr txBox="1"/>
          <p:nvPr/>
        </p:nvSpPr>
        <p:spPr>
          <a:xfrm>
            <a:off x="6859115" y="5505143"/>
            <a:ext cx="340737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TIPOGRAFÍA: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Heavitas</a:t>
            </a:r>
            <a:r>
              <a:rPr lang="en-US" sz="1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(TEXTO SOLO EN MAYÚSCULAS)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 Gotham (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mayúsculas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minúsculas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5698E1B-8E2E-D478-DB10-0EAB66AEE170}"/>
              </a:ext>
            </a:extLst>
          </p:cNvPr>
          <p:cNvGrpSpPr/>
          <p:nvPr/>
        </p:nvGrpSpPr>
        <p:grpSpPr>
          <a:xfrm>
            <a:off x="1725605" y="170389"/>
            <a:ext cx="8637725" cy="4879391"/>
            <a:chOff x="1306375" y="54559"/>
            <a:chExt cx="9248251" cy="5324075"/>
          </a:xfrm>
        </p:grpSpPr>
        <p:pic>
          <p:nvPicPr>
            <p:cNvPr id="4" name="Google Shape;221;g28235e89bdc_0_8">
              <a:extLst>
                <a:ext uri="{FF2B5EF4-FFF2-40B4-BE49-F238E27FC236}">
                  <a16:creationId xmlns:a16="http://schemas.microsoft.com/office/drawing/2014/main" id="{135F3449-018D-E93B-DB63-0C96DA4D193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143" r="1143"/>
            <a:stretch/>
          </p:blipFill>
          <p:spPr>
            <a:xfrm>
              <a:off x="1306375" y="54559"/>
              <a:ext cx="9248251" cy="5324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88C6C886-BFB8-E47B-10E0-978022C70F16}"/>
                </a:ext>
              </a:extLst>
            </p:cNvPr>
            <p:cNvSpPr/>
            <p:nvPr/>
          </p:nvSpPr>
          <p:spPr>
            <a:xfrm>
              <a:off x="1306375" y="930731"/>
              <a:ext cx="9248251" cy="4447903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oogle Shape;237;g2846dd65c32_0_25">
              <a:extLst>
                <a:ext uri="{FF2B5EF4-FFF2-40B4-BE49-F238E27FC236}">
                  <a16:creationId xmlns:a16="http://schemas.microsoft.com/office/drawing/2014/main" id="{087F6BF9-812A-6C7A-1F4D-9D6D086C7E7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7805" t="7889" r="6702" b="4744"/>
            <a:stretch/>
          </p:blipFill>
          <p:spPr>
            <a:xfrm>
              <a:off x="2502297" y="1220089"/>
              <a:ext cx="6901655" cy="386918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8749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11;g28235e89bdc_0_0">
            <a:extLst>
              <a:ext uri="{FF2B5EF4-FFF2-40B4-BE49-F238E27FC236}">
                <a16:creationId xmlns:a16="http://schemas.microsoft.com/office/drawing/2014/main" id="{65AC783D-927A-1E3D-8890-047B954E82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05" r="1105"/>
          <a:stretch/>
        </p:blipFill>
        <p:spPr>
          <a:xfrm>
            <a:off x="1449250" y="899850"/>
            <a:ext cx="9256125" cy="53240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9C67F-6B16-69CD-EF97-EDCD239C5BFB}"/>
              </a:ext>
            </a:extLst>
          </p:cNvPr>
          <p:cNvSpPr txBox="1"/>
          <p:nvPr/>
        </p:nvSpPr>
        <p:spPr>
          <a:xfrm>
            <a:off x="340407" y="264735"/>
            <a:ext cx="329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Cambia cuando se pasa el cursor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3C055627-B3FF-454D-BA20-260B203E6EB8}"/>
              </a:ext>
            </a:extLst>
          </p:cNvPr>
          <p:cNvCxnSpPr>
            <a:cxnSpLocks/>
          </p:cNvCxnSpPr>
          <p:nvPr/>
        </p:nvCxnSpPr>
        <p:spPr>
          <a:xfrm>
            <a:off x="1572426" y="634067"/>
            <a:ext cx="495656" cy="138274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368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21;g28235e89bdc_0_4">
            <a:extLst>
              <a:ext uri="{FF2B5EF4-FFF2-40B4-BE49-F238E27FC236}">
                <a16:creationId xmlns:a16="http://schemas.microsoft.com/office/drawing/2014/main" id="{5FF7FCC2-6D6F-D061-285B-536F71D0ED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05" r="1105"/>
          <a:stretch/>
        </p:blipFill>
        <p:spPr>
          <a:xfrm>
            <a:off x="1449250" y="899850"/>
            <a:ext cx="9256125" cy="53240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0170388-6C6F-2415-35D1-9AC9BC6C926C}"/>
              </a:ext>
            </a:extLst>
          </p:cNvPr>
          <p:cNvSpPr txBox="1"/>
          <p:nvPr/>
        </p:nvSpPr>
        <p:spPr>
          <a:xfrm>
            <a:off x="25418" y="2195173"/>
            <a:ext cx="1517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FF0000"/>
                </a:solidFill>
              </a:rPr>
              <a:t>Sombrear donde se encuentra el usuario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D2093A8D-D72D-A914-F2EB-40CCBC1FDCFE}"/>
              </a:ext>
            </a:extLst>
          </p:cNvPr>
          <p:cNvCxnSpPr>
            <a:cxnSpLocks/>
          </p:cNvCxnSpPr>
          <p:nvPr/>
        </p:nvCxnSpPr>
        <p:spPr>
          <a:xfrm flipV="1">
            <a:off x="1122872" y="2478280"/>
            <a:ext cx="326378" cy="230602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524A37E-A04D-07D2-3CCF-54D1CF192C80}"/>
              </a:ext>
            </a:extLst>
          </p:cNvPr>
          <p:cNvSpPr txBox="1"/>
          <p:nvPr/>
        </p:nvSpPr>
        <p:spPr>
          <a:xfrm>
            <a:off x="4450934" y="6313539"/>
            <a:ext cx="329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Cambia cuando se pasa el cursor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83D1E815-5B85-FD9E-0347-16FF850CF95E}"/>
              </a:ext>
            </a:extLst>
          </p:cNvPr>
          <p:cNvCxnSpPr>
            <a:cxnSpLocks/>
          </p:cNvCxnSpPr>
          <p:nvPr/>
        </p:nvCxnSpPr>
        <p:spPr>
          <a:xfrm flipV="1">
            <a:off x="7400658" y="5426579"/>
            <a:ext cx="1051133" cy="974221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6BDA506C-EDF4-E8F1-082A-59D6141CCE50}"/>
              </a:ext>
            </a:extLst>
          </p:cNvPr>
          <p:cNvCxnSpPr>
            <a:cxnSpLocks/>
          </p:cNvCxnSpPr>
          <p:nvPr/>
        </p:nvCxnSpPr>
        <p:spPr>
          <a:xfrm flipH="1" flipV="1">
            <a:off x="2572284" y="3708875"/>
            <a:ext cx="2219059" cy="2691924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16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B605D-5BFC-34A3-A0DB-0A69CB8894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Pagos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F6A9B9-08FE-0CF7-513D-5DE547C06F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851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26;g28235e89bdc_0_8">
            <a:extLst>
              <a:ext uri="{FF2B5EF4-FFF2-40B4-BE49-F238E27FC236}">
                <a16:creationId xmlns:a16="http://schemas.microsoft.com/office/drawing/2014/main" id="{6AC3422A-AD4F-6293-F7D8-8F0D79326C8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143" r="1143"/>
          <a:stretch/>
        </p:blipFill>
        <p:spPr>
          <a:xfrm>
            <a:off x="1471875" y="766963"/>
            <a:ext cx="9248251" cy="53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64FDE97-AE9F-588D-99DB-D17DAE21D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827" y="1992887"/>
            <a:ext cx="1962424" cy="25721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80BD47D-B19C-DAEF-CD1E-39BAF760F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951" y="2170632"/>
            <a:ext cx="2179360" cy="38907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1B95A31-9BD8-E7AE-9ADB-336C9DB75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405" y="2112946"/>
            <a:ext cx="299103" cy="38907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260A02F-EAF8-66C8-645F-E4BBE4D66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603" y="3495804"/>
            <a:ext cx="184329" cy="20946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584EA40-9826-1589-A0A2-3538BAAC0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762" y="3712412"/>
            <a:ext cx="184329" cy="20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7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33;g287b61c1566_0_9">
            <a:extLst>
              <a:ext uri="{FF2B5EF4-FFF2-40B4-BE49-F238E27FC236}">
                <a16:creationId xmlns:a16="http://schemas.microsoft.com/office/drawing/2014/main" id="{626D9630-3A81-3EC8-CA38-86FB997CDA3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143" r="1143"/>
          <a:stretch/>
        </p:blipFill>
        <p:spPr>
          <a:xfrm>
            <a:off x="1471875" y="766963"/>
            <a:ext cx="9248251" cy="53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25EBC66-19DE-581E-0F47-CEF8884A8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603" y="3495804"/>
            <a:ext cx="184329" cy="2094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D797F29-6BF6-70F3-1E74-E70632F9F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693" y="1966893"/>
            <a:ext cx="1974917" cy="3095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8F7C064-0663-45D0-6484-819918258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951" y="2170632"/>
            <a:ext cx="2179360" cy="38907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4DB4C36-7688-4462-F20F-F829C83BE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405" y="2112946"/>
            <a:ext cx="299103" cy="38907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7472F7A-2F55-D6D1-F8D9-EEA8168D7A14}"/>
              </a:ext>
            </a:extLst>
          </p:cNvPr>
          <p:cNvSpPr txBox="1"/>
          <p:nvPr/>
        </p:nvSpPr>
        <p:spPr>
          <a:xfrm>
            <a:off x="4450934" y="6313539"/>
            <a:ext cx="329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Cambia cuando se pasa el cursor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640D7612-5FDC-39AC-D130-E0080165B470}"/>
              </a:ext>
            </a:extLst>
          </p:cNvPr>
          <p:cNvCxnSpPr>
            <a:cxnSpLocks/>
          </p:cNvCxnSpPr>
          <p:nvPr/>
        </p:nvCxnSpPr>
        <p:spPr>
          <a:xfrm flipV="1">
            <a:off x="7400658" y="2170632"/>
            <a:ext cx="1829067" cy="4230168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880654F5-4FD3-156C-5919-A715124FB0D4}"/>
              </a:ext>
            </a:extLst>
          </p:cNvPr>
          <p:cNvCxnSpPr>
            <a:cxnSpLocks/>
          </p:cNvCxnSpPr>
          <p:nvPr/>
        </p:nvCxnSpPr>
        <p:spPr>
          <a:xfrm flipH="1" flipV="1">
            <a:off x="3057525" y="3848000"/>
            <a:ext cx="1733818" cy="2552799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F2DC6D43-1D9C-92BF-3C8C-142354093133}"/>
              </a:ext>
            </a:extLst>
          </p:cNvPr>
          <p:cNvCxnSpPr>
            <a:cxnSpLocks/>
          </p:cNvCxnSpPr>
          <p:nvPr/>
        </p:nvCxnSpPr>
        <p:spPr>
          <a:xfrm flipV="1">
            <a:off x="6534151" y="5905500"/>
            <a:ext cx="200024" cy="495299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345FE126-5602-9E78-5F88-3E4F33CD911C}"/>
              </a:ext>
            </a:extLst>
          </p:cNvPr>
          <p:cNvCxnSpPr>
            <a:cxnSpLocks/>
          </p:cNvCxnSpPr>
          <p:nvPr/>
        </p:nvCxnSpPr>
        <p:spPr>
          <a:xfrm flipH="1" flipV="1">
            <a:off x="4812483" y="5591175"/>
            <a:ext cx="845367" cy="809624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B54F802-560D-EA21-3663-6F1DECCE6445}"/>
              </a:ext>
            </a:extLst>
          </p:cNvPr>
          <p:cNvSpPr txBox="1"/>
          <p:nvPr/>
        </p:nvSpPr>
        <p:spPr>
          <a:xfrm>
            <a:off x="842166" y="-74178"/>
            <a:ext cx="9673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FF0000"/>
                </a:solidFill>
              </a:rPr>
              <a:t>Redireccionar: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solidFill>
                  <a:srgbClr val="FF0000"/>
                </a:solidFill>
              </a:rPr>
              <a:t>Tratamiento de datos: https://www.esperanzaeterna.la/tratamiento-de-datos-personales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solidFill>
                  <a:srgbClr val="FF0000"/>
                </a:solidFill>
              </a:rPr>
              <a:t>Términos y condiciones: https://www.esperanzaeterna.la/terminos-y-condiciones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F15DF864-039E-138F-5736-FF8A8AAAFC70}"/>
              </a:ext>
            </a:extLst>
          </p:cNvPr>
          <p:cNvCxnSpPr>
            <a:cxnSpLocks/>
          </p:cNvCxnSpPr>
          <p:nvPr/>
        </p:nvCxnSpPr>
        <p:spPr>
          <a:xfrm>
            <a:off x="3857234" y="906838"/>
            <a:ext cx="2114941" cy="4493837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9A7C9F3B-A8DC-5FD1-014E-E57A07B5DFD0}"/>
              </a:ext>
            </a:extLst>
          </p:cNvPr>
          <p:cNvSpPr/>
          <p:nvPr/>
        </p:nvSpPr>
        <p:spPr>
          <a:xfrm>
            <a:off x="8332680" y="1715785"/>
            <a:ext cx="2114941" cy="2901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Se mantiene</a:t>
            </a:r>
          </a:p>
        </p:txBody>
      </p:sp>
    </p:spTree>
    <p:extLst>
      <p:ext uri="{BB962C8B-B14F-4D97-AF65-F5344CB8AC3E}">
        <p14:creationId xmlns:p14="http://schemas.microsoft.com/office/powerpoint/2010/main" val="1654248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41;g28235e89bdc_0_8">
            <a:extLst>
              <a:ext uri="{FF2B5EF4-FFF2-40B4-BE49-F238E27FC236}">
                <a16:creationId xmlns:a16="http://schemas.microsoft.com/office/drawing/2014/main" id="{9D8955B4-5B05-DA95-07FD-B90C64C1D1B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143" r="1143"/>
          <a:stretch/>
        </p:blipFill>
        <p:spPr>
          <a:xfrm>
            <a:off x="1979350" y="164912"/>
            <a:ext cx="8233299" cy="4629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2;p1">
            <a:extLst>
              <a:ext uri="{FF2B5EF4-FFF2-40B4-BE49-F238E27FC236}">
                <a16:creationId xmlns:a16="http://schemas.microsoft.com/office/drawing/2014/main" id="{D49B23C9-2704-092F-46E9-378ABFC8E9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7849"/>
          <a:stretch/>
        </p:blipFill>
        <p:spPr>
          <a:xfrm>
            <a:off x="1788259" y="5274890"/>
            <a:ext cx="8512420" cy="12863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;p1">
            <a:extLst>
              <a:ext uri="{FF2B5EF4-FFF2-40B4-BE49-F238E27FC236}">
                <a16:creationId xmlns:a16="http://schemas.microsoft.com/office/drawing/2014/main" id="{21ABF0D7-0D01-DB3D-1298-415FF6B01796}"/>
              </a:ext>
            </a:extLst>
          </p:cNvPr>
          <p:cNvSpPr txBox="1"/>
          <p:nvPr/>
        </p:nvSpPr>
        <p:spPr>
          <a:xfrm>
            <a:off x="1844432" y="6197600"/>
            <a:ext cx="77938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#008824</a:t>
            </a:r>
            <a:endParaRPr/>
          </a:p>
        </p:txBody>
      </p:sp>
      <p:sp>
        <p:nvSpPr>
          <p:cNvPr id="5" name="Google Shape;24;p1">
            <a:extLst>
              <a:ext uri="{FF2B5EF4-FFF2-40B4-BE49-F238E27FC236}">
                <a16:creationId xmlns:a16="http://schemas.microsoft.com/office/drawing/2014/main" id="{4CDD7A4A-6962-C78A-0CE9-77F65024D399}"/>
              </a:ext>
            </a:extLst>
          </p:cNvPr>
          <p:cNvSpPr txBox="1"/>
          <p:nvPr/>
        </p:nvSpPr>
        <p:spPr>
          <a:xfrm>
            <a:off x="2895601" y="6197600"/>
            <a:ext cx="8402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#A3D7E3</a:t>
            </a:r>
            <a:endParaRPr/>
          </a:p>
        </p:txBody>
      </p:sp>
      <p:sp>
        <p:nvSpPr>
          <p:cNvPr id="6" name="Google Shape;25;p1">
            <a:extLst>
              <a:ext uri="{FF2B5EF4-FFF2-40B4-BE49-F238E27FC236}">
                <a16:creationId xmlns:a16="http://schemas.microsoft.com/office/drawing/2014/main" id="{B2FC296B-346E-B98E-3B91-1212B6EDC100}"/>
              </a:ext>
            </a:extLst>
          </p:cNvPr>
          <p:cNvSpPr txBox="1"/>
          <p:nvPr/>
        </p:nvSpPr>
        <p:spPr>
          <a:xfrm>
            <a:off x="3946770" y="6197600"/>
            <a:ext cx="8402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#629EA4</a:t>
            </a:r>
            <a:endParaRPr/>
          </a:p>
        </p:txBody>
      </p:sp>
      <p:sp>
        <p:nvSpPr>
          <p:cNvPr id="7" name="Google Shape;26;p1">
            <a:extLst>
              <a:ext uri="{FF2B5EF4-FFF2-40B4-BE49-F238E27FC236}">
                <a16:creationId xmlns:a16="http://schemas.microsoft.com/office/drawing/2014/main" id="{5427128F-312A-4998-6479-5AF7D0DDEB6B}"/>
              </a:ext>
            </a:extLst>
          </p:cNvPr>
          <p:cNvSpPr txBox="1"/>
          <p:nvPr/>
        </p:nvSpPr>
        <p:spPr>
          <a:xfrm>
            <a:off x="5021386" y="6197600"/>
            <a:ext cx="77938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#888888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7;p1">
            <a:extLst>
              <a:ext uri="{FF2B5EF4-FFF2-40B4-BE49-F238E27FC236}">
                <a16:creationId xmlns:a16="http://schemas.microsoft.com/office/drawing/2014/main" id="{78D8483A-1B2D-08FA-CDBC-24036B24E811}"/>
              </a:ext>
            </a:extLst>
          </p:cNvPr>
          <p:cNvSpPr txBox="1"/>
          <p:nvPr/>
        </p:nvSpPr>
        <p:spPr>
          <a:xfrm>
            <a:off x="6044468" y="6185609"/>
            <a:ext cx="8146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#4A4A49</a:t>
            </a:r>
            <a:endParaRPr/>
          </a:p>
        </p:txBody>
      </p:sp>
      <p:sp>
        <p:nvSpPr>
          <p:cNvPr id="9" name="Google Shape;28;p1">
            <a:extLst>
              <a:ext uri="{FF2B5EF4-FFF2-40B4-BE49-F238E27FC236}">
                <a16:creationId xmlns:a16="http://schemas.microsoft.com/office/drawing/2014/main" id="{0640E1E2-3A6A-0F26-0B77-B11D96DBC094}"/>
              </a:ext>
            </a:extLst>
          </p:cNvPr>
          <p:cNvSpPr txBox="1"/>
          <p:nvPr/>
        </p:nvSpPr>
        <p:spPr>
          <a:xfrm>
            <a:off x="6859115" y="5505143"/>
            <a:ext cx="340737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TIPOGRAFÍA: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Heavitas</a:t>
            </a:r>
            <a:r>
              <a:rPr lang="en-US" sz="1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(TEXTO SOLO EN MAYÚSCULAS)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 Gotham (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mayúsculas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minúsculas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F53EBCD-0FF4-9C3F-5F55-2C3271F6A4B0}"/>
              </a:ext>
            </a:extLst>
          </p:cNvPr>
          <p:cNvCxnSpPr>
            <a:cxnSpLocks/>
          </p:cNvCxnSpPr>
          <p:nvPr/>
        </p:nvCxnSpPr>
        <p:spPr>
          <a:xfrm>
            <a:off x="6471474" y="4589092"/>
            <a:ext cx="0" cy="1225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01BD09F-BABA-E868-DC6E-2FBC9FC9C6B5}"/>
              </a:ext>
            </a:extLst>
          </p:cNvPr>
          <p:cNvCxnSpPr>
            <a:cxnSpLocks/>
          </p:cNvCxnSpPr>
          <p:nvPr/>
        </p:nvCxnSpPr>
        <p:spPr>
          <a:xfrm>
            <a:off x="5411076" y="3429000"/>
            <a:ext cx="0" cy="2386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97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26;g28235e89bdc_0_8">
            <a:extLst>
              <a:ext uri="{FF2B5EF4-FFF2-40B4-BE49-F238E27FC236}">
                <a16:creationId xmlns:a16="http://schemas.microsoft.com/office/drawing/2014/main" id="{6AC3422A-AD4F-6293-F7D8-8F0D79326C8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143" r="1143"/>
          <a:stretch/>
        </p:blipFill>
        <p:spPr>
          <a:xfrm>
            <a:off x="1471875" y="766963"/>
            <a:ext cx="9248251" cy="53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64FDE97-AE9F-588D-99DB-D17DAE21D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827" y="1992887"/>
            <a:ext cx="1962424" cy="25721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80BD47D-B19C-DAEF-CD1E-39BAF760F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951" y="2170632"/>
            <a:ext cx="2179360" cy="38907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1B95A31-9BD8-E7AE-9ADB-336C9DB75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405" y="2112946"/>
            <a:ext cx="299103" cy="38907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260A02F-EAF8-66C8-645F-E4BBE4D66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603" y="3495804"/>
            <a:ext cx="184329" cy="20946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584EA40-9826-1589-A0A2-3538BAAC0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762" y="3712412"/>
            <a:ext cx="184329" cy="20946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0D8D45A-A89F-6EE5-3C9A-4263DF145135}"/>
              </a:ext>
            </a:extLst>
          </p:cNvPr>
          <p:cNvSpPr/>
          <p:nvPr/>
        </p:nvSpPr>
        <p:spPr>
          <a:xfrm>
            <a:off x="1471874" y="1643134"/>
            <a:ext cx="9248251" cy="4447903"/>
          </a:xfrm>
          <a:prstGeom prst="rect">
            <a:avLst/>
          </a:prstGeom>
          <a:solidFill>
            <a:schemeClr val="bg1">
              <a:lumMod val="50000"/>
              <a:lumOff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oogle Shape;232;g2846dd65c32_0_4">
            <a:extLst>
              <a:ext uri="{FF2B5EF4-FFF2-40B4-BE49-F238E27FC236}">
                <a16:creationId xmlns:a16="http://schemas.microsoft.com/office/drawing/2014/main" id="{6669D3E9-0286-D3B8-96A4-17C767A4305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0067" y="2093794"/>
            <a:ext cx="4271427" cy="3446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01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B605D-5BFC-34A3-A0DB-0A69CB8894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Historial de pagos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F6A9B9-08FE-0CF7-513D-5DE547C06F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690393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4702</TotalTime>
  <Words>147</Words>
  <Application>Microsoft Office PowerPoint</Application>
  <PresentationFormat>Panorámica</PresentationFormat>
  <Paragraphs>30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MT</vt:lpstr>
      <vt:lpstr>Parcel</vt:lpstr>
      <vt:lpstr>Home</vt:lpstr>
      <vt:lpstr>Presentación de PowerPoint</vt:lpstr>
      <vt:lpstr>Presentación de PowerPoint</vt:lpstr>
      <vt:lpstr>Pagos</vt:lpstr>
      <vt:lpstr>Presentación de PowerPoint</vt:lpstr>
      <vt:lpstr>Presentación de PowerPoint</vt:lpstr>
      <vt:lpstr>Presentación de PowerPoint</vt:lpstr>
      <vt:lpstr>Presentación de PowerPoint</vt:lpstr>
      <vt:lpstr>Historial de pagos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Diego Valderrama Pumallihua</cp:lastModifiedBy>
  <cp:revision>25</cp:revision>
  <dcterms:created xsi:type="dcterms:W3CDTF">2023-08-14T23:53:12Z</dcterms:created>
  <dcterms:modified xsi:type="dcterms:W3CDTF">2023-11-08T23:15:07Z</dcterms:modified>
</cp:coreProperties>
</file>