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75" r:id="rId3"/>
    <p:sldId id="277" r:id="rId4"/>
    <p:sldId id="279" r:id="rId5"/>
    <p:sldId id="280" r:id="rId6"/>
    <p:sldId id="278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8CA"/>
    <a:srgbClr val="A3D7E3"/>
    <a:srgbClr val="F5F6FA"/>
    <a:srgbClr val="07B914"/>
    <a:srgbClr val="08CE16"/>
    <a:srgbClr val="00823B"/>
    <a:srgbClr val="9FE7F3"/>
    <a:srgbClr val="B4EDF6"/>
    <a:srgbClr val="37FF91"/>
    <a:srgbClr val="AE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96F73-098F-4BE6-B65B-61E91205D131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D686-6E96-4558-81D9-4BAF16864C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515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75752-39CE-DB21-C002-DC1C02FE8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690859-1275-EF93-31BA-AF9B6C16D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24828B-6807-C34D-C78C-1595DB2E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5F99D7-1F24-DEFA-5ADE-E4FB4075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376078-BD92-354C-C922-DD972034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09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FFEDA-C8B2-2433-7C5B-71CA1ACB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56767C-EE46-54AE-0096-86BA0DD62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A26071-9191-3D7A-20A0-C8051E33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630CE-9338-C927-F1FE-CF2056C9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8E0A3-29C3-0D4E-648E-A78CC542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469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ABB0CA-DA58-6FE3-8ED5-486E1A999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737132-E52D-3B9B-D64A-B58E54994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EB8C3-9E16-6A96-B59D-55A46F40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9CC9A5-394F-B75D-7D49-E723E217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BAD5E1-7466-B766-6230-D689136F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778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42C27-445F-6661-9F2B-F431D371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D9CF88-4D3B-6638-9619-B1BE0049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6ED5C-D233-B517-74C1-59FDD410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7D117-C830-98EA-704F-12E0567C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D1DD9-AC3B-7E4A-5815-2563C99D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4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E18A7-F35E-F6ED-8F87-B2B5BDA7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E2F2CB-1CCA-7BF9-C351-DE1680A4A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FD1B69-3034-6B76-B7D1-F7E38247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DA104-0B87-3727-208A-B79B0B9D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488C52-9971-BA68-3517-596A4A68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216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225CB-8291-500E-AEEA-15EAE684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DC5F63-C76F-4307-961B-2884E222E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D8D945-D4FF-5109-BB5D-5005F6103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B13FFB-59C1-4CAF-1B83-A790FB41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A4342E-96D4-0ABD-39DA-3345FAA4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B97261-45A6-98DB-CAA9-1080DAD8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861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917A3-972C-0EFD-98C2-BFFF4161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E55262-8C2E-75EF-2153-D574B5AF4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DACAEC-FDE5-7363-4BF9-C573FC6FC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4D2BD2-A31C-D304-04BE-A2C2E3819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20FE04-6E7E-A506-7EF9-C35B1906D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2DD130-6D0C-DA7F-BBDE-9BC392F3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2EBB03-05BA-E59C-5A75-7079169F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611E6C-2A9A-94E8-D0E6-DA44C92B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98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9075D-7149-87FB-F0EC-2437C5C8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0FDF30-5D6D-FA54-CB0B-6BA54E7B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CB6806-7EDF-A255-24DE-8F1E800E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7AA945-F6CE-6CA4-44A3-7525C0DB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81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275FA5-AB21-C2E7-EFD8-C1AD1BDE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AC369D-C7DB-EEA9-EB50-58D2368A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D43179-6E1C-8103-7F68-FAC65901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71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547FD-A445-9117-948C-4ECDABCD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AA0CC8-A2F3-6EB9-0B2E-CD7A23CF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BA9AD8-C488-EE70-4C84-BFDACB8CD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D42E20-82F9-4D9A-BD0B-D3E42075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C325E-C116-B5BA-DE70-1CEECB0D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1F4289-0EB3-7407-8B5A-DBA145E8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653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FBE04-D625-D5DB-DA64-6A1461F8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4D9971-FD1B-DBA4-B717-C496AB70F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C28BF0-84E9-37F2-0908-6A91BD8EE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5A3085-F2E9-4D54-8C5A-29C85ED2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B623B5-875F-2C7F-718E-43ECEE79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9E8A26-06C3-EF00-52EE-9DB247EE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214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D77C81-3819-C50A-16CF-5935C70D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A901B0-A565-6993-4E89-143F2A15C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41A9D0-A6FC-EBF7-4E62-E3ADE47AE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BAFC-58FA-43A9-92EC-B669621235E0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AFA03-531A-C9F8-0B15-EA169F87E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A64E8-CCBB-63DB-5C48-D31650064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0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75E1D2-D8D5-7C3D-42DE-5AB27204E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875" y="1651699"/>
            <a:ext cx="2075110" cy="3478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4A60AB-2F2E-107E-E506-599A844F3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747" y="2232160"/>
            <a:ext cx="1870106" cy="168231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2AD343C-BF8F-2165-7B1A-AB5A61CAE98D}"/>
              </a:ext>
            </a:extLst>
          </p:cNvPr>
          <p:cNvSpPr/>
          <p:nvPr/>
        </p:nvSpPr>
        <p:spPr>
          <a:xfrm>
            <a:off x="4876283" y="2186506"/>
            <a:ext cx="2638066" cy="833446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3C3EF0-C42D-8FD5-D10D-9DDB906227D5}"/>
              </a:ext>
            </a:extLst>
          </p:cNvPr>
          <p:cNvSpPr txBox="1"/>
          <p:nvPr/>
        </p:nvSpPr>
        <p:spPr>
          <a:xfrm>
            <a:off x="4866753" y="2486067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D0C861A-19D7-BFB1-D3B0-8A8B6EFDD911}"/>
              </a:ext>
            </a:extLst>
          </p:cNvPr>
          <p:cNvSpPr txBox="1"/>
          <p:nvPr/>
        </p:nvSpPr>
        <p:spPr>
          <a:xfrm>
            <a:off x="4866753" y="2733897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42B23-4B15-F13E-79C1-2DD8C9FC300A}"/>
              </a:ext>
            </a:extLst>
          </p:cNvPr>
          <p:cNvSpPr txBox="1"/>
          <p:nvPr/>
        </p:nvSpPr>
        <p:spPr>
          <a:xfrm>
            <a:off x="6234800" y="2486067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10-B-2-02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5646149-4058-69B0-5B0D-92934F9038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2770985"/>
            <a:ext cx="252743" cy="223836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464866B-7C23-C77B-E44B-8A28B2E4529D}"/>
              </a:ext>
            </a:extLst>
          </p:cNvPr>
          <p:cNvSpPr/>
          <p:nvPr/>
        </p:nvSpPr>
        <p:spPr>
          <a:xfrm>
            <a:off x="4876283" y="3398586"/>
            <a:ext cx="2638066" cy="833446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6402E41-38F4-A901-12DF-86046EB40329}"/>
              </a:ext>
            </a:extLst>
          </p:cNvPr>
          <p:cNvSpPr txBox="1"/>
          <p:nvPr/>
        </p:nvSpPr>
        <p:spPr>
          <a:xfrm>
            <a:off x="4866753" y="3698147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2B9A61C-A97B-269A-B65F-C9D417A89BDA}"/>
              </a:ext>
            </a:extLst>
          </p:cNvPr>
          <p:cNvSpPr txBox="1"/>
          <p:nvPr/>
        </p:nvSpPr>
        <p:spPr>
          <a:xfrm>
            <a:off x="4866753" y="3945977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0F0699-D874-F1E3-8E55-97E774225B8E}"/>
              </a:ext>
            </a:extLst>
          </p:cNvPr>
          <p:cNvSpPr txBox="1"/>
          <p:nvPr/>
        </p:nvSpPr>
        <p:spPr>
          <a:xfrm>
            <a:off x="6234800" y="3698147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15-A-03-01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D42AA75-DC7F-B678-0082-26D60AFEED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3983065"/>
            <a:ext cx="252743" cy="22383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4FF2A7-5A00-B215-43A6-C6AE291D0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824" y="3454759"/>
            <a:ext cx="1804211" cy="19265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E8A70B8A-A9EA-726D-35E5-908DA90D8A8B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1" name="Picture 2" descr="logo">
            <a:extLst>
              <a:ext uri="{FF2B5EF4-FFF2-40B4-BE49-F238E27FC236}">
                <a16:creationId xmlns:a16="http://schemas.microsoft.com/office/drawing/2014/main" id="{9BB229BC-F379-60CC-F3F6-A32CF6F9A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8441640F-28D8-591E-AD41-FE6C75682E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A540DFF1-B474-E90A-1B6F-B01F96A1C77E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C4EC9B60-54E7-DFAB-F2F2-5FC935A9E989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744525AF-25D2-4BF1-7A0E-13BF58A20107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CE2D0703-147F-D90B-523C-E466ADC23D15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7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75E1D2-D8D5-7C3D-42DE-5AB27204E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875" y="1532392"/>
            <a:ext cx="2075110" cy="3478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4A60AB-2F2E-107E-E506-599A844F3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747" y="2086294"/>
            <a:ext cx="1870106" cy="168231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2AD343C-BF8F-2165-7B1A-AB5A61CAE98D}"/>
              </a:ext>
            </a:extLst>
          </p:cNvPr>
          <p:cNvSpPr/>
          <p:nvPr/>
        </p:nvSpPr>
        <p:spPr>
          <a:xfrm>
            <a:off x="4876283" y="2040640"/>
            <a:ext cx="2638066" cy="833446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3C3EF0-C42D-8FD5-D10D-9DDB906227D5}"/>
              </a:ext>
            </a:extLst>
          </p:cNvPr>
          <p:cNvSpPr txBox="1"/>
          <p:nvPr/>
        </p:nvSpPr>
        <p:spPr>
          <a:xfrm>
            <a:off x="4866753" y="2340201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D0C861A-19D7-BFB1-D3B0-8A8B6EFDD911}"/>
              </a:ext>
            </a:extLst>
          </p:cNvPr>
          <p:cNvSpPr txBox="1"/>
          <p:nvPr/>
        </p:nvSpPr>
        <p:spPr>
          <a:xfrm>
            <a:off x="4866753" y="2588031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42B23-4B15-F13E-79C1-2DD8C9FC300A}"/>
              </a:ext>
            </a:extLst>
          </p:cNvPr>
          <p:cNvSpPr txBox="1"/>
          <p:nvPr/>
        </p:nvSpPr>
        <p:spPr>
          <a:xfrm>
            <a:off x="6234800" y="2340201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10-B-2-02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5646149-4058-69B0-5B0D-92934F9038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2625119"/>
            <a:ext cx="252743" cy="223836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464866B-7C23-C77B-E44B-8A28B2E4529D}"/>
              </a:ext>
            </a:extLst>
          </p:cNvPr>
          <p:cNvSpPr/>
          <p:nvPr/>
        </p:nvSpPr>
        <p:spPr>
          <a:xfrm>
            <a:off x="4876283" y="3113159"/>
            <a:ext cx="2638066" cy="2874199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6402E41-38F4-A901-12DF-86046EB40329}"/>
              </a:ext>
            </a:extLst>
          </p:cNvPr>
          <p:cNvSpPr txBox="1"/>
          <p:nvPr/>
        </p:nvSpPr>
        <p:spPr>
          <a:xfrm>
            <a:off x="4866753" y="3412721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2B9A61C-A97B-269A-B65F-C9D417A89BDA}"/>
              </a:ext>
            </a:extLst>
          </p:cNvPr>
          <p:cNvSpPr txBox="1"/>
          <p:nvPr/>
        </p:nvSpPr>
        <p:spPr>
          <a:xfrm>
            <a:off x="4866753" y="3660551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0F0699-D874-F1E3-8E55-97E774225B8E}"/>
              </a:ext>
            </a:extLst>
          </p:cNvPr>
          <p:cNvSpPr txBox="1"/>
          <p:nvPr/>
        </p:nvSpPr>
        <p:spPr>
          <a:xfrm>
            <a:off x="6234800" y="3412721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15-A-03-01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D42AA75-DC7F-B678-0082-26D60AFEED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3983065"/>
            <a:ext cx="252743" cy="22383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4FF2A7-5A00-B215-43A6-C6AE291D0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824" y="3169333"/>
            <a:ext cx="1804211" cy="19265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6BB91B7-417B-91E3-E2DB-A78FAD098768}"/>
              </a:ext>
            </a:extLst>
          </p:cNvPr>
          <p:cNvSpPr/>
          <p:nvPr/>
        </p:nvSpPr>
        <p:spPr>
          <a:xfrm>
            <a:off x="4924324" y="3966666"/>
            <a:ext cx="2541984" cy="1878198"/>
          </a:xfrm>
          <a:prstGeom prst="roundRect">
            <a:avLst>
              <a:gd name="adj" fmla="val 10828"/>
            </a:avLst>
          </a:prstGeom>
          <a:solidFill>
            <a:srgbClr val="9F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B5D33D8-DBE4-8543-3ADA-9EACD9E687CC}"/>
              </a:ext>
            </a:extLst>
          </p:cNvPr>
          <p:cNvSpPr/>
          <p:nvPr/>
        </p:nvSpPr>
        <p:spPr>
          <a:xfrm>
            <a:off x="4893844" y="3995568"/>
            <a:ext cx="1268485" cy="36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>
                <a:solidFill>
                  <a:schemeClr val="tx1"/>
                </a:solidFill>
              </a:rPr>
              <a:t>Sepultura Triple Zona 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6E1C7DC-8BE7-CA99-75DC-D623EF01ED59}"/>
              </a:ext>
            </a:extLst>
          </p:cNvPr>
          <p:cNvSpPr/>
          <p:nvPr/>
        </p:nvSpPr>
        <p:spPr>
          <a:xfrm>
            <a:off x="6046808" y="3995568"/>
            <a:ext cx="1419500" cy="36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>
                <a:solidFill>
                  <a:schemeClr val="tx1"/>
                </a:solidFill>
              </a:rPr>
              <a:t>Servicios funerarios estándar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82945EA-EA21-4B50-4DFA-4496CC85950F}"/>
              </a:ext>
            </a:extLst>
          </p:cNvPr>
          <p:cNvSpPr/>
          <p:nvPr/>
        </p:nvSpPr>
        <p:spPr>
          <a:xfrm>
            <a:off x="4876283" y="4469252"/>
            <a:ext cx="2945647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Fecha de emisión:  27/01/201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Resumen de cuotas pagadas: 19 de39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Estado de pago:  al día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77DE3CC-BBD3-8112-9819-1C584267FD39}"/>
              </a:ext>
            </a:extLst>
          </p:cNvPr>
          <p:cNvSpPr txBox="1"/>
          <p:nvPr/>
        </p:nvSpPr>
        <p:spPr>
          <a:xfrm>
            <a:off x="4876283" y="4896037"/>
            <a:ext cx="22005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Total de servicios:  33,700.00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/>
              <a:t>Saldo a pagar:  14,000.00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614A1DC9-B602-1DA0-8E18-47B2E80F45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106" y="5318639"/>
            <a:ext cx="983670" cy="176330"/>
          </a:xfrm>
          <a:prstGeom prst="round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8FF9329-AA52-AABD-033D-914ADC7194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0595" y="5334828"/>
            <a:ext cx="693129" cy="160141"/>
          </a:xfrm>
          <a:prstGeom prst="round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A6D6DEE4-17FB-DDCD-24B0-055C1A54DE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43" t="10824"/>
          <a:stretch/>
        </p:blipFill>
        <p:spPr>
          <a:xfrm>
            <a:off x="5260762" y="5573576"/>
            <a:ext cx="1902802" cy="179755"/>
          </a:xfrm>
          <a:prstGeom prst="round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2CD776-2831-B91D-420C-187F20C12C44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" name="Picture 2" descr="logo">
            <a:extLst>
              <a:ext uri="{FF2B5EF4-FFF2-40B4-BE49-F238E27FC236}">
                <a16:creationId xmlns:a16="http://schemas.microsoft.com/office/drawing/2014/main" id="{2D39DF95-5F70-FFC0-9C7D-99AE2F15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480A890-179D-DFE0-2DDB-0EC3D02A6E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D3EA85B5-2F19-BCE8-7D8B-68D941968A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4124" y="3709509"/>
            <a:ext cx="232184" cy="193486"/>
          </a:xfrm>
          <a:prstGeom prst="rect">
            <a:avLst/>
          </a:prstGeom>
        </p:spPr>
      </p:pic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7E8716FB-EBB0-A2B5-69A0-634C447F4283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597B8BBA-F26E-C6B8-8428-09F28F40BE9E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2759725-12B3-3EB4-0A5A-44E7AEA44AD8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77B8791-6E23-6ACD-C2C2-38F11958A0A8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03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5646149-4058-69B0-5B0D-92934F90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39" t="22175" r="686" b="1"/>
          <a:stretch/>
        </p:blipFill>
        <p:spPr>
          <a:xfrm>
            <a:off x="10125124" y="2069653"/>
            <a:ext cx="252743" cy="223836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2CD776-2831-B91D-420C-187F20C12C44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" name="Picture 2" descr="logo">
            <a:extLst>
              <a:ext uri="{FF2B5EF4-FFF2-40B4-BE49-F238E27FC236}">
                <a16:creationId xmlns:a16="http://schemas.microsoft.com/office/drawing/2014/main" id="{2D39DF95-5F70-FFC0-9C7D-99AE2F15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480A890-179D-DFE0-2DDB-0EC3D02A6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BFD8AE7-EDCC-E66B-9BFF-0F010376FDC8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0631222-F2E3-F477-CC99-15EFE5AC50F4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F0D8A5C-E3BE-B066-DE92-57BA384A5E72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EB062B-B70C-533C-8B20-2955BE16BC69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BEFB-BB9B-B2C8-D9C0-7188BFE10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860" y="1555760"/>
            <a:ext cx="2075110" cy="2689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2F796F-CB40-DD53-84C8-46C9E7EE98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660"/>
          <a:stretch/>
        </p:blipFill>
        <p:spPr>
          <a:xfrm>
            <a:off x="4890719" y="2158115"/>
            <a:ext cx="2609194" cy="26129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07AA3E-9880-5BEA-B8B3-3F6E556469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b="48887"/>
          <a:stretch/>
        </p:blipFill>
        <p:spPr>
          <a:xfrm>
            <a:off x="4882326" y="4771058"/>
            <a:ext cx="2658354" cy="13309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7D39D9F-77EE-CCC1-E303-F5F9621DBB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8110" y="6101986"/>
            <a:ext cx="1105057" cy="26245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6DEA41F-4419-BCCC-87CF-1AE5BC443AE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4122" r="6273" b="8879"/>
          <a:stretch/>
        </p:blipFill>
        <p:spPr>
          <a:xfrm>
            <a:off x="7002661" y="6167194"/>
            <a:ext cx="485027" cy="121921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C1B5AA4-CE63-6016-8111-A620DC2148C4}"/>
              </a:ext>
            </a:extLst>
          </p:cNvPr>
          <p:cNvSpPr/>
          <p:nvPr/>
        </p:nvSpPr>
        <p:spPr>
          <a:xfrm>
            <a:off x="6107897" y="1889916"/>
            <a:ext cx="1061122" cy="152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12CB693-9129-586A-26C2-FA0800A133B2}"/>
              </a:ext>
            </a:extLst>
          </p:cNvPr>
          <p:cNvSpPr/>
          <p:nvPr/>
        </p:nvSpPr>
        <p:spPr>
          <a:xfrm>
            <a:off x="6072891" y="1907809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000000009037</a:t>
            </a:r>
            <a:endParaRPr lang="es-PE" sz="800" b="1" dirty="0">
              <a:solidFill>
                <a:schemeClr val="tx1"/>
              </a:solidFill>
            </a:endParaRPr>
          </a:p>
        </p:txBody>
      </p:sp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A1DD7832-A6BF-7B0A-BB0E-253A79AE0FF1}"/>
              </a:ext>
            </a:extLst>
          </p:cNvPr>
          <p:cNvSpPr/>
          <p:nvPr/>
        </p:nvSpPr>
        <p:spPr>
          <a:xfrm rot="10800000">
            <a:off x="7002661" y="1943154"/>
            <a:ext cx="75458" cy="53340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9E67905-E738-8220-12B5-3D21F702B5DA}"/>
              </a:ext>
            </a:extLst>
          </p:cNvPr>
          <p:cNvSpPr/>
          <p:nvPr/>
        </p:nvSpPr>
        <p:spPr>
          <a:xfrm>
            <a:off x="5173701" y="1910474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N°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contrato</a:t>
            </a:r>
            <a:endParaRPr lang="es-PE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7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5646149-4058-69B0-5B0D-92934F90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39" t="22175" r="686" b="1"/>
          <a:stretch/>
        </p:blipFill>
        <p:spPr>
          <a:xfrm rot="10800000">
            <a:off x="7169019" y="3984856"/>
            <a:ext cx="181807" cy="161014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2CD776-2831-B91D-420C-187F20C12C44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" name="Picture 2" descr="logo">
            <a:extLst>
              <a:ext uri="{FF2B5EF4-FFF2-40B4-BE49-F238E27FC236}">
                <a16:creationId xmlns:a16="http://schemas.microsoft.com/office/drawing/2014/main" id="{2D39DF95-5F70-FFC0-9C7D-99AE2F15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480A890-179D-DFE0-2DDB-0EC3D02A6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BFD8AE7-EDCC-E66B-9BFF-0F010376FDC8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0631222-F2E3-F477-CC99-15EFE5AC50F4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F0D8A5C-E3BE-B066-DE92-57BA384A5E72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EB062B-B70C-533C-8B20-2955BE16BC69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BEFB-BB9B-B2C8-D9C0-7188BFE10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860" y="1555760"/>
            <a:ext cx="2075110" cy="2689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07AA3E-9880-5BEA-B8B3-3F6E556469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b="48887"/>
          <a:stretch/>
        </p:blipFill>
        <p:spPr>
          <a:xfrm>
            <a:off x="4866139" y="4312869"/>
            <a:ext cx="2717563" cy="136057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7D39D9F-77EE-CCC1-E303-F5F9621DBB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8110" y="6101986"/>
            <a:ext cx="1105057" cy="26245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6DEA41F-4419-BCCC-87CF-1AE5BC443AE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122" r="6273" b="8879"/>
          <a:stretch/>
        </p:blipFill>
        <p:spPr>
          <a:xfrm>
            <a:off x="7002661" y="6167194"/>
            <a:ext cx="485027" cy="121921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F9E67905-E738-8220-12B5-3D21F702B5DA}"/>
              </a:ext>
            </a:extLst>
          </p:cNvPr>
          <p:cNvSpPr/>
          <p:nvPr/>
        </p:nvSpPr>
        <p:spPr>
          <a:xfrm>
            <a:off x="5071045" y="2137813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900" b="1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F7723BA-33F4-D3FE-35D4-92C140C188E0}"/>
              </a:ext>
            </a:extLst>
          </p:cNvPr>
          <p:cNvSpPr/>
          <p:nvPr/>
        </p:nvSpPr>
        <p:spPr>
          <a:xfrm>
            <a:off x="4933501" y="2133577"/>
            <a:ext cx="2554187" cy="2106917"/>
          </a:xfrm>
          <a:prstGeom prst="roundRect">
            <a:avLst>
              <a:gd name="adj" fmla="val 450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5D5888-A03E-1588-02CD-D0775CD84ABE}"/>
              </a:ext>
            </a:extLst>
          </p:cNvPr>
          <p:cNvSpPr txBox="1"/>
          <p:nvPr/>
        </p:nvSpPr>
        <p:spPr>
          <a:xfrm>
            <a:off x="4933501" y="2169118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Luis Alberto </a:t>
            </a:r>
            <a:r>
              <a:rPr lang="es-PE" sz="1100" dirty="0" err="1"/>
              <a:t>Perez</a:t>
            </a:r>
            <a:r>
              <a:rPr lang="es-PE" sz="1100" dirty="0"/>
              <a:t> Vasque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AEFBE45-B8DE-D7A3-0800-9E22D93B9245}"/>
              </a:ext>
            </a:extLst>
          </p:cNvPr>
          <p:cNvSpPr txBox="1"/>
          <p:nvPr/>
        </p:nvSpPr>
        <p:spPr>
          <a:xfrm>
            <a:off x="4969683" y="2426331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UBICACIÓN DE SEPULTURA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E101101-9E22-420C-507C-45C7E6FCB29B}"/>
              </a:ext>
            </a:extLst>
          </p:cNvPr>
          <p:cNvSpPr txBox="1"/>
          <p:nvPr/>
        </p:nvSpPr>
        <p:spPr>
          <a:xfrm>
            <a:off x="4953695" y="2745759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Camposanto San Antonio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D6FE521D-5A04-B315-0F01-CEB3D0455D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3354" y="2217020"/>
            <a:ext cx="1920688" cy="1026121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AD6ED214-9DB0-B392-D983-947C59327AF9}"/>
              </a:ext>
            </a:extLst>
          </p:cNvPr>
          <p:cNvSpPr txBox="1"/>
          <p:nvPr/>
        </p:nvSpPr>
        <p:spPr>
          <a:xfrm>
            <a:off x="4960151" y="3223558"/>
            <a:ext cx="2302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>
                <a:solidFill>
                  <a:srgbClr val="07B914"/>
                </a:solidFill>
              </a:rPr>
              <a:t>FECHA DE FALLECIMIENTO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69B6BC3-3545-7E7C-4974-18DA7CBEAD1C}"/>
              </a:ext>
            </a:extLst>
          </p:cNvPr>
          <p:cNvSpPr txBox="1"/>
          <p:nvPr/>
        </p:nvSpPr>
        <p:spPr>
          <a:xfrm>
            <a:off x="6639574" y="3220431"/>
            <a:ext cx="2302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10/06/1995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32928323-B6CC-AA29-5D2D-C229A1D9E34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31" t="6724" r="3607" b="8290"/>
          <a:stretch/>
        </p:blipFill>
        <p:spPr>
          <a:xfrm>
            <a:off x="5249210" y="3848660"/>
            <a:ext cx="1708447" cy="277792"/>
          </a:xfrm>
          <a:prstGeom prst="round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0531B70D-F3FB-902F-6DD1-0013590B18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43678" y="3525726"/>
            <a:ext cx="1386960" cy="205758"/>
          </a:xfrm>
          <a:prstGeom prst="rect">
            <a:avLst/>
          </a:prstGeom>
        </p:spPr>
      </p:pic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79D4B271-B23C-BE16-22D0-5D05742B17B2}"/>
              </a:ext>
            </a:extLst>
          </p:cNvPr>
          <p:cNvSpPr/>
          <p:nvPr/>
        </p:nvSpPr>
        <p:spPr>
          <a:xfrm>
            <a:off x="6107897" y="1889916"/>
            <a:ext cx="1061122" cy="152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40F292B-1A5A-69AB-4FE4-A5C8C9494021}"/>
              </a:ext>
            </a:extLst>
          </p:cNvPr>
          <p:cNvSpPr/>
          <p:nvPr/>
        </p:nvSpPr>
        <p:spPr>
          <a:xfrm>
            <a:off x="6072891" y="1907809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000000009037</a:t>
            </a:r>
            <a:endParaRPr lang="es-PE" sz="800" b="1" dirty="0">
              <a:solidFill>
                <a:schemeClr val="tx1"/>
              </a:solidFill>
            </a:endParaRPr>
          </a:p>
        </p:txBody>
      </p:sp>
      <p:sp>
        <p:nvSpPr>
          <p:cNvPr id="48" name="Triángulo isósceles 47">
            <a:extLst>
              <a:ext uri="{FF2B5EF4-FFF2-40B4-BE49-F238E27FC236}">
                <a16:creationId xmlns:a16="http://schemas.microsoft.com/office/drawing/2014/main" id="{94198A84-D57C-EFF8-E061-16BD1EDC159E}"/>
              </a:ext>
            </a:extLst>
          </p:cNvPr>
          <p:cNvSpPr/>
          <p:nvPr/>
        </p:nvSpPr>
        <p:spPr>
          <a:xfrm rot="10800000">
            <a:off x="7002661" y="1943154"/>
            <a:ext cx="75458" cy="53340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488E592-BEEC-1B4D-3FAB-7D759049EDC4}"/>
              </a:ext>
            </a:extLst>
          </p:cNvPr>
          <p:cNvSpPr/>
          <p:nvPr/>
        </p:nvSpPr>
        <p:spPr>
          <a:xfrm>
            <a:off x="5173701" y="1910474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N°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contrato</a:t>
            </a:r>
            <a:endParaRPr lang="es-PE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2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2CD776-2831-B91D-420C-187F20C12C44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" name="Picture 2" descr="logo">
            <a:extLst>
              <a:ext uri="{FF2B5EF4-FFF2-40B4-BE49-F238E27FC236}">
                <a16:creationId xmlns:a16="http://schemas.microsoft.com/office/drawing/2014/main" id="{2D39DF95-5F70-FFC0-9C7D-99AE2F15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480A890-179D-DFE0-2DDB-0EC3D02A6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BFD8AE7-EDCC-E66B-9BFF-0F010376FDC8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0631222-F2E3-F477-CC99-15EFE5AC50F4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F0D8A5C-E3BE-B066-DE92-57BA384A5E72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EB062B-B70C-533C-8B20-2955BE16BC69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BEFB-BB9B-B2C8-D9C0-7188BFE10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860" y="1555760"/>
            <a:ext cx="2075110" cy="2689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2F796F-CB40-DD53-84C8-46C9E7EE98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660"/>
          <a:stretch/>
        </p:blipFill>
        <p:spPr>
          <a:xfrm>
            <a:off x="8130227" y="2938631"/>
            <a:ext cx="2609194" cy="2612943"/>
          </a:xfrm>
          <a:prstGeom prst="rect">
            <a:avLst/>
          </a:prstGeom>
        </p:spPr>
      </p:pic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A1DD7832-A6BF-7B0A-BB0E-253A79AE0FF1}"/>
              </a:ext>
            </a:extLst>
          </p:cNvPr>
          <p:cNvSpPr/>
          <p:nvPr/>
        </p:nvSpPr>
        <p:spPr>
          <a:xfrm rot="10800000">
            <a:off x="9837301" y="1658208"/>
            <a:ext cx="75458" cy="53340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9E67905-E738-8220-12B5-3D21F702B5DA}"/>
              </a:ext>
            </a:extLst>
          </p:cNvPr>
          <p:cNvSpPr/>
          <p:nvPr/>
        </p:nvSpPr>
        <p:spPr>
          <a:xfrm>
            <a:off x="5071045" y="2137813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900" b="1" dirty="0">
              <a:solidFill>
                <a:schemeClr val="tx1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821C21EC-8155-FE08-A841-DD825B325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2914" y="2237930"/>
            <a:ext cx="879153" cy="21660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0CB1CE0E-B003-B3A9-9042-D0F9EB323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6514" y="842557"/>
            <a:ext cx="2069961" cy="404220"/>
          </a:xfrm>
          <a:prstGeom prst="roundRect">
            <a:avLst>
              <a:gd name="adj" fmla="val 28654"/>
            </a:avLst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A2FFBD9-7E78-153F-16A7-8204AF056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r="16249"/>
          <a:stretch/>
        </p:blipFill>
        <p:spPr bwMode="auto">
          <a:xfrm>
            <a:off x="8900159" y="783949"/>
            <a:ext cx="263803" cy="52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79D4B271-B23C-BE16-22D0-5D05742B17B2}"/>
              </a:ext>
            </a:extLst>
          </p:cNvPr>
          <p:cNvSpPr/>
          <p:nvPr/>
        </p:nvSpPr>
        <p:spPr>
          <a:xfrm>
            <a:off x="2032299" y="1789726"/>
            <a:ext cx="1061122" cy="152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40F292B-1A5A-69AB-4FE4-A5C8C9494021}"/>
              </a:ext>
            </a:extLst>
          </p:cNvPr>
          <p:cNvSpPr/>
          <p:nvPr/>
        </p:nvSpPr>
        <p:spPr>
          <a:xfrm>
            <a:off x="2562860" y="1882582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000000009037</a:t>
            </a:r>
            <a:endParaRPr lang="es-PE" sz="800" b="1" dirty="0">
              <a:solidFill>
                <a:schemeClr val="tx1"/>
              </a:solidFill>
            </a:endParaRPr>
          </a:p>
        </p:txBody>
      </p:sp>
      <p:sp>
        <p:nvSpPr>
          <p:cNvPr id="48" name="Triángulo isósceles 47">
            <a:extLst>
              <a:ext uri="{FF2B5EF4-FFF2-40B4-BE49-F238E27FC236}">
                <a16:creationId xmlns:a16="http://schemas.microsoft.com/office/drawing/2014/main" id="{94198A84-D57C-EFF8-E061-16BD1EDC159E}"/>
              </a:ext>
            </a:extLst>
          </p:cNvPr>
          <p:cNvSpPr/>
          <p:nvPr/>
        </p:nvSpPr>
        <p:spPr>
          <a:xfrm rot="10800000">
            <a:off x="2032299" y="1249899"/>
            <a:ext cx="75458" cy="53340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488E592-BEEC-1B4D-3FAB-7D759049EDC4}"/>
              </a:ext>
            </a:extLst>
          </p:cNvPr>
          <p:cNvSpPr/>
          <p:nvPr/>
        </p:nvSpPr>
        <p:spPr>
          <a:xfrm>
            <a:off x="1897101" y="2179406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N°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contrato</a:t>
            </a:r>
            <a:endParaRPr lang="es-PE" sz="900" b="1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E346343-AFE1-2A5A-6FFD-7B303564A7EB}"/>
              </a:ext>
            </a:extLst>
          </p:cNvPr>
          <p:cNvSpPr/>
          <p:nvPr/>
        </p:nvSpPr>
        <p:spPr>
          <a:xfrm>
            <a:off x="5071045" y="2036125"/>
            <a:ext cx="2244070" cy="29878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627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850" y="320156"/>
            <a:ext cx="2786301" cy="62176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42D167-5C98-839D-BF9D-63579515F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11" b="962"/>
          <a:stretch/>
        </p:blipFill>
        <p:spPr>
          <a:xfrm>
            <a:off x="4702850" y="897509"/>
            <a:ext cx="2786301" cy="552992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AD4B9F4-47E0-6718-AF82-6311311B80A2}"/>
              </a:ext>
            </a:extLst>
          </p:cNvPr>
          <p:cNvSpPr/>
          <p:nvPr/>
        </p:nvSpPr>
        <p:spPr>
          <a:xfrm>
            <a:off x="4702850" y="1855433"/>
            <a:ext cx="2786301" cy="4572000"/>
          </a:xfrm>
          <a:prstGeom prst="rect">
            <a:avLst/>
          </a:prstGeom>
          <a:solidFill>
            <a:srgbClr val="F5F6FA"/>
          </a:solidFill>
          <a:ln>
            <a:solidFill>
              <a:srgbClr val="F5F6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15D47C-05C8-4B54-8884-E85AEA494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116" y="1935332"/>
            <a:ext cx="1426174" cy="30232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3DCD481-04B6-11D0-0F31-69D93E95FE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6" r="1141"/>
          <a:stretch/>
        </p:blipFill>
        <p:spPr>
          <a:xfrm>
            <a:off x="283182" y="2485750"/>
            <a:ext cx="4078690" cy="2559518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18FDB8E-6F4E-ECDF-6F44-E92B2D16FC85}"/>
              </a:ext>
            </a:extLst>
          </p:cNvPr>
          <p:cNvSpPr/>
          <p:nvPr/>
        </p:nvSpPr>
        <p:spPr>
          <a:xfrm>
            <a:off x="4939116" y="2308194"/>
            <a:ext cx="2367206" cy="683581"/>
          </a:xfrm>
          <a:prstGeom prst="roundRect">
            <a:avLst/>
          </a:prstGeom>
          <a:solidFill>
            <a:srgbClr val="A3D7E3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E2C17E7-F0BC-716D-8A0E-96EC4B35B549}"/>
              </a:ext>
            </a:extLst>
          </p:cNvPr>
          <p:cNvSpPr/>
          <p:nvPr/>
        </p:nvSpPr>
        <p:spPr>
          <a:xfrm>
            <a:off x="4939117" y="2831978"/>
            <a:ext cx="2367206" cy="3398091"/>
          </a:xfrm>
          <a:prstGeom prst="rect">
            <a:avLst/>
          </a:prstGeom>
          <a:solidFill>
            <a:srgbClr val="F5F6FA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DBE46CD-3279-FA7D-C331-5A20B09C83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2" t="4422" r="51917" b="86907"/>
          <a:stretch/>
        </p:blipFill>
        <p:spPr>
          <a:xfrm>
            <a:off x="5042516" y="2364094"/>
            <a:ext cx="1233997" cy="15272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D486CCB-05F5-A100-5A14-BEED20198C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34" t="13241" r="81361" b="72364"/>
          <a:stretch/>
        </p:blipFill>
        <p:spPr>
          <a:xfrm>
            <a:off x="5065275" y="2539015"/>
            <a:ext cx="430836" cy="29296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25CC83D-95A9-426F-0B44-32CCA16E44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18" t="12739" r="4077" b="72866"/>
          <a:stretch/>
        </p:blipFill>
        <p:spPr>
          <a:xfrm>
            <a:off x="6747868" y="2527920"/>
            <a:ext cx="430836" cy="29296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420D1BB-08BD-7E1C-B1FB-819D4D9B6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646" y="2925013"/>
            <a:ext cx="289646" cy="10671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F0B5744-19FA-9AA8-F7CC-27F541E507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76" t="33524" r="51579" b="56418"/>
          <a:stretch/>
        </p:blipFill>
        <p:spPr>
          <a:xfrm>
            <a:off x="5143364" y="3002870"/>
            <a:ext cx="2149444" cy="30406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E131466-3886-76D6-B16A-5C1701712B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579" t="33315" r="5076" b="56627"/>
          <a:stretch/>
        </p:blipFill>
        <p:spPr>
          <a:xfrm>
            <a:off x="5083031" y="3296197"/>
            <a:ext cx="2152971" cy="30456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3A81C0B-9A1C-152D-8FEC-7DD0DE8240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2" t="46503" r="52503" b="43439"/>
          <a:stretch/>
        </p:blipFill>
        <p:spPr>
          <a:xfrm>
            <a:off x="5083031" y="3836021"/>
            <a:ext cx="2152971" cy="30456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942246B-C2C7-FCA6-0216-A1C8DF91B1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59" t="45740" r="4596" b="44202"/>
          <a:stretch/>
        </p:blipFill>
        <p:spPr>
          <a:xfrm>
            <a:off x="5118191" y="4146739"/>
            <a:ext cx="2152971" cy="3045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BC0DB8-66B2-E4B7-5681-145C9B6C8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7342" y="5847847"/>
            <a:ext cx="541809" cy="57190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C7988CD-5EC3-A34A-DBBF-FAF78A03F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683" y="3627135"/>
            <a:ext cx="361940" cy="16192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F43407D-D521-3C5D-45CA-600BC83DE6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1" t="55893" r="54673" b="34049"/>
          <a:stretch/>
        </p:blipFill>
        <p:spPr>
          <a:xfrm>
            <a:off x="5118191" y="4523803"/>
            <a:ext cx="2117811" cy="30456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25559EE-D1E2-5A4A-466E-F533F1E1CC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36" t="58570" r="1183" b="33296"/>
          <a:stretch/>
        </p:blipFill>
        <p:spPr>
          <a:xfrm>
            <a:off x="5113809" y="5004836"/>
            <a:ext cx="2064895" cy="20782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6654C64-3BDB-102D-84E2-22BC8CA29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5828" y="5876718"/>
            <a:ext cx="782536" cy="30860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D94619B4-E816-94A3-30C9-9B1F44A2FF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81" t="78349" r="20254" b="13352"/>
          <a:stretch/>
        </p:blipFill>
        <p:spPr>
          <a:xfrm>
            <a:off x="5035683" y="5658160"/>
            <a:ext cx="2138919" cy="177124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E2DAAB74-7929-8377-7F60-125C396CEB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99" t="54009" r="38721" b="39182"/>
          <a:stretch/>
        </p:blipFill>
        <p:spPr>
          <a:xfrm>
            <a:off x="4989561" y="4836231"/>
            <a:ext cx="522031" cy="17396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5111DABD-D219-2424-06DB-CD2F9C0ED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290" y="5351988"/>
            <a:ext cx="800339" cy="182935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2E929CE5-520E-0622-CE21-CCB1024274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0996" y="5328897"/>
            <a:ext cx="876561" cy="213424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A93CF887-2B66-0E80-A72A-62418A7C045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1732" b="17004"/>
          <a:stretch/>
        </p:blipFill>
        <p:spPr>
          <a:xfrm>
            <a:off x="6525117" y="5361794"/>
            <a:ext cx="745693" cy="1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36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13800</TotalTime>
  <Words>104</Words>
  <Application>Microsoft Office PowerPoint</Application>
  <PresentationFormat>Panorámica</PresentationFormat>
  <Paragraphs>30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Valderrama Pumallihua</dc:creator>
  <cp:lastModifiedBy>alaniz arce</cp:lastModifiedBy>
  <cp:revision>13</cp:revision>
  <dcterms:created xsi:type="dcterms:W3CDTF">2023-11-16T16:59:37Z</dcterms:created>
  <dcterms:modified xsi:type="dcterms:W3CDTF">2024-05-09T23:14:21Z</dcterms:modified>
</cp:coreProperties>
</file>