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482DA-8A2A-2093-4DE2-AFD493A5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44711E-D87F-2170-2204-C3AE3674D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1EB691-C0D1-34E5-E4DC-D74EAE55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0BA29-B56D-6B6F-0960-84C65759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BAB6F6-98B1-9987-E441-29F69271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301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B29E-59E3-9924-DABE-B14AE78A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B1D530-829B-E2AE-F12A-DD803895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0860FB-5431-1A21-6A8B-FDF633106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C397E-1458-B4CF-FCBF-4DE588EA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9B885D-CE4E-54BE-CAE6-D04781C6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1133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D01164-5FE0-90DC-5310-D99F3D055A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78C184-E15C-40D5-E946-D325390E6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BB41CF-75E9-874E-0D58-A7ACAED8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7E9DA1-7B04-F3EC-EEDD-77820CE6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119423-16DB-F05F-13B6-4D061C1C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01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FAA77-6A33-1560-80C1-BF5C8CDA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75D226-DCBE-D6DA-3088-F412A19C8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5A36D4-65C0-FDE1-5C88-78DF056B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615E5B-DD72-C079-8945-9AA54478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26F810-E732-8FE7-6895-962AD9E3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41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3C519-759C-A897-25BE-FB1D4C17B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2802CD-103B-7E8F-76B4-A28ABC729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DA9C45-EEB2-EAD6-00FA-F870B5CE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1A50FC-FE7A-B70B-7052-1611BA80E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7590A-E4D3-7933-661A-D92595B2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260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EE248-98E1-4180-F513-20E1A67F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3B9596-AD3C-186C-EE92-97F875459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6E587-3C21-0009-EB8E-5F54E2E2B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DD2983-6ED5-4719-89F2-B3525617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FE9E39-5596-FD35-6F9B-01481850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ED1AE2-526C-A1E4-2E76-A02A513F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75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AC969-0C0B-6C3E-4F5E-12B6052E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865450-4600-991B-489D-FFBD77C01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DEEC27-AA00-E651-A18A-E54A8C970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784DDA-6B03-0EE0-F1D9-A082167A6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C2BC8B-C680-0B16-16B2-E6D2DB446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2E4F60-E072-3F62-4DA8-AD6347F1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7BF6AC2-31B7-CB08-8DD7-9501D18FD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ED5EAA-9D7E-0AF9-86F3-8791241A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528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C2B91-7423-7310-F5BB-DE07C7FD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99E8B-A58B-629D-E451-8AD66854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4E3F40-E5C4-60A3-F452-F5068698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5875C7-66A5-64D4-C5C7-E1B2219E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595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80C358-23B7-7474-BCCE-1DD69141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3C2789-5405-EC06-EBF7-3552628C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34B617-A837-61EF-80CD-63D32290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087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A6114-2E65-7EA2-7C6C-70BBF278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2C24D7-86FD-5CB5-1576-92BF325B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B7F3A8-A6AE-EC53-A2F0-C3733A0F9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4B8FC-7F69-BCC8-2F2E-EB39248A5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86D4AE-9957-6518-170F-5880847E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3B9B1B-11A9-9B85-0332-6D728DE3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115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3660D-2461-6B53-8082-CC6597F35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558331-A818-055C-87AD-3166FFD72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18AC27-4597-46E0-FFB0-DA7A0EF1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ECDF30-1810-1EC3-D6CD-4F54FEAD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586EFE-ECF8-61F2-55D0-0D2587A5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C6C031-908E-435F-E5CE-BD6F5604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560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0B68CB-ED74-3FAA-4A52-935F934C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04EFA5-D52B-47BC-464B-F99903610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E5372-3DD9-40E0-F888-F81305B21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0BBA9-0A44-4C9E-A040-9B519EA6CC3B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F3E067-26B2-868A-B32B-C199CD9DA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59E97-89F4-1E8F-BD25-040D78853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634B6-B31E-43AB-9E55-9AA0E995B6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658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F4F6B1-F0CD-9C28-942D-5D38C2934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663281-071F-3447-94D2-1E4BE5C4ED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3350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DB8830-6E13-3545-B987-BC6E3608C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416" y="1752366"/>
            <a:ext cx="7297168" cy="33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66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B669D50-B850-CDE9-08F8-006B43862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652" y="1514208"/>
            <a:ext cx="7306695" cy="38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94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40AF32-C735-58BD-48BE-1D044C463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179" y="1614234"/>
            <a:ext cx="7287642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7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D582BBB-3D49-286B-0627-7E7183873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416" y="1509444"/>
            <a:ext cx="7297168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95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90170C7-351D-2D86-537A-A9BE4D496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652" y="1628523"/>
            <a:ext cx="7306695" cy="360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8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C1F11D4-0492-C23D-C7F3-7966B432C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468" y="1690445"/>
            <a:ext cx="7259063" cy="34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7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5B17522-9AD4-AA35-63FE-605F36DCB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468" y="1742839"/>
            <a:ext cx="7259063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2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5FA65EE-74B8-BE21-5C3D-30E09B554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416" y="1218891"/>
            <a:ext cx="7297168" cy="442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1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92CC637-104E-F3D7-B27D-CEF2F8AC0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179" y="1685681"/>
            <a:ext cx="7287642" cy="348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10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3BA879B-95C3-D2C7-7631-43AE6A9C2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995" y="1676155"/>
            <a:ext cx="7240010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27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1</cp:revision>
  <dcterms:created xsi:type="dcterms:W3CDTF">2023-04-17T04:06:18Z</dcterms:created>
  <dcterms:modified xsi:type="dcterms:W3CDTF">2023-04-17T04:06:42Z</dcterms:modified>
</cp:coreProperties>
</file>