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9F36D-9305-2F5C-E8AA-269DA8776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6E780-5A77-EECE-5952-F07229E1D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7FBBB-52BD-0BE6-528D-9F3C4994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FF2C0B-E8D2-5FD1-4A41-6CFB3AD0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1F527-C552-5903-A0C1-D838D14C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654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126DA-2A4B-041D-067B-BFD098C0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865C0F-13B9-DF61-A304-A58AFBB5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01FE0D-E3D0-4D12-77DE-3BC87109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599D46-0158-40E5-753F-D30473FC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83971-CDF3-8CC2-05C9-725496D9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18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859EAF-1243-96B7-A86D-E3F8AB888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5D97C0-004B-ED71-AD76-84BCD75D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65624-38F1-8436-51F4-8B566010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9E99C-FC4C-8141-E2E1-634793A3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B4A0A-3873-4F6A-529B-A468908D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35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1C222-D3D2-13AB-A438-AE29336B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05A95-F9BA-D979-A2E4-465F131B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84375-78BD-DB3F-116B-94321280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66B19-F7E9-24B0-7FFA-50564AFC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80FB7-BCF9-3EB6-136B-9E75B1BD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195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F5939-0751-1373-74D8-75A495C0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98D42F-B14B-DC24-005F-428F5596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1DCEC-D531-875E-3091-30C70813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BEEF3-4FC8-B6AB-EC5C-590E4863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D47CE-CB7A-C8B8-E57C-7B7BFF4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84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17D7C-F70A-0592-D133-DE77D654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5B1A7-125A-2555-FAD9-D7D5E9F8C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4BF6D0-6494-AEFF-5EA3-317A2B6F4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7AC84-BAC8-B0FA-ABA1-56E0010B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4D1D7-3020-7AB0-2019-174F12E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05131-3A48-5A79-C90A-5D3A982A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51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DE31E-B2FE-321F-A1A7-74A43D5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A16F24-266E-B5AE-1ED8-30BD5C69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89EE1B-0567-D5E1-9C82-2FBFCD0EE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C89B7E-1A52-FAEE-6B68-577EC7BF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3ACC4-94FC-FBAC-8D60-BA831B846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EA64AF-7CE5-90AE-13E6-71D13F73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267404-2079-CDE5-4F87-0D41A53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089258-49AA-37FD-6D1D-EECE6731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3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1619F-0D7E-CB75-47E0-FC7D3DF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62D010-D18D-60CF-24FC-4954BE8C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72F7D4-CB70-6D89-FDB8-C47532EC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6E3BD6-18CD-ED61-9E89-CF20E859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0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402D8E-B6C1-7F63-3FE6-428ADFF3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D7C18D-9F60-67DF-8E5F-805CA24F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33971-4676-75B4-448F-61AF71AE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6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C5B95-38ED-A10A-6E87-FFBB8C1E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F4ABF-3ECF-EF07-1F10-46C0F1C2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E1854-0970-42EB-6C88-01CDD0D03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4D5B23-650B-8526-4892-8B7427E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82C70-7943-E7BD-6EF1-0E67D9C4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96CBA-A634-023C-B31B-B5445DF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2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2C118-6915-38BE-964A-EA7DF6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486C00-50C2-E3E4-EB20-5FB48FFA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54B5D-B8CC-28F7-7DA5-5195EF127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17919-7606-8EFA-89E5-704035EB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9A7986-8228-FAB3-CC42-5EEF6EBD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0C804-E08F-A022-F274-3E4D68CE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16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99A6FC-AAFC-ABB1-A31B-F45DA2A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BF3046-0E1D-53D9-EB5B-A8BFE635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D0F06-1EEA-A116-5452-B19FA9D68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4A25-D507-4054-AD24-C70A0A6B8B10}" type="datetimeFigureOut">
              <a:rPr lang="es-PE" smtClean="0"/>
              <a:t>20/05/2023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6656C-2DFB-CA9C-6B69-6C9F34F8E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DB469-37A9-22DA-3A73-0C9C09DB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8D5C-0255-4005-B21A-AB50E4025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31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AF905A-79B6-92EA-8DB1-6C82D5693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6180" y="1721405"/>
            <a:ext cx="5839640" cy="34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70DD66-CA83-CF59-2AB6-0F414BE6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1880971"/>
            <a:ext cx="7582958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B1353F-474B-AEEA-F034-E4F4B4F0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1880971"/>
            <a:ext cx="7554379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21598C-1337-5646-2F96-3B5E150D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795234"/>
            <a:ext cx="7573432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61A1DC-01B5-3E02-82F1-2CBBDAA6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1742839"/>
            <a:ext cx="7640116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2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6D85B7-015C-F178-9DBF-92670B18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885734"/>
            <a:ext cx="7573432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3FFCE9-E297-F3B4-60C2-732BAB3E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1642813"/>
            <a:ext cx="7554379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87F9F4-72E7-ED45-4FE1-CE571650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761892"/>
            <a:ext cx="7573432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600217-A141-1DE1-4BD9-62FA8180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1852392"/>
            <a:ext cx="762106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793C35-03F0-847F-2AE0-FDB43321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1876208"/>
            <a:ext cx="7592485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147262-5E44-4804-B21D-F3DD310B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1742839"/>
            <a:ext cx="755437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C2E748-F5AE-D7D8-01D2-C07C38310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97" b="518"/>
          <a:stretch/>
        </p:blipFill>
        <p:spPr>
          <a:xfrm>
            <a:off x="3176180" y="1827765"/>
            <a:ext cx="5839640" cy="32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0A9E2E-E327-E725-931D-89A78273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7" y="1900024"/>
            <a:ext cx="756390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8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2829EF-3137-D99D-850B-2A9DB0F9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01" y="1361786"/>
            <a:ext cx="6258798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FCB116-2764-2731-C63A-94954E99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22" y="1552313"/>
            <a:ext cx="5953956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715162-910B-9ED1-E5E1-FCC82739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90" y="1657102"/>
            <a:ext cx="5868219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7E0AF6-6E38-43FA-A6B6-BD2EDD80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1885734"/>
            <a:ext cx="7611537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FB2C8F-D06C-E37D-4800-B6941F35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1780945"/>
            <a:ext cx="7544853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C4073D-5A42-65EC-3D33-40C124B2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1861919"/>
            <a:ext cx="7592485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103EA2-8ADB-B254-9073-3E452F47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05" y="1861919"/>
            <a:ext cx="7630590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2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Rojas Crisostomo</dc:creator>
  <cp:lastModifiedBy>Luis Rojas Crisostomo</cp:lastModifiedBy>
  <cp:revision>3</cp:revision>
  <dcterms:created xsi:type="dcterms:W3CDTF">2023-05-20T22:36:29Z</dcterms:created>
  <dcterms:modified xsi:type="dcterms:W3CDTF">2023-05-21T02:25:21Z</dcterms:modified>
</cp:coreProperties>
</file>