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5D183-2E15-63A3-4713-207E662E8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C0BCA0-7FD9-482B-9507-1500BB109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547B74-2388-7037-7000-F9F39743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A2D460-1E69-A4D1-EC9E-4A8EEEA8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94EBC-AD59-A01A-2526-D49416DED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368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1B222-A6DC-8949-37C8-2F46A525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CBCE63-0CB9-ECB2-A393-0794549E4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1EA276-DDFE-CC7E-10F0-30202E85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FF1C52-7541-C913-2E8F-EA21D565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992142-2EFB-2827-EE11-A8D6C228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004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172143-39AF-5FAB-6DEF-BEDDB5505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8DE59A-FD6F-1932-49A0-C25B2C5E9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1094E3-A4A0-BEAE-8CA4-40D904DE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CBCD6A-652D-E5E1-1B11-1D509C7D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7A8B3F-6CC3-73DB-6FB0-FF335E42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05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BB0DE-1BEA-37F7-6FEC-37A5B62A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B33B88-659B-8E41-100D-FD10299A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2D59E-AB87-E419-46A4-B843D1EA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2B2BF0-DB41-4CB5-F4DC-23F6D2ED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1CC938-E320-9FE3-5EB1-80362051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476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C9294-8EDC-7F5A-60AB-89198BC8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2147FE-7A4B-4016-4786-EBB144B8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B7E2B-2D37-47C3-B761-E011F633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074C5-9E44-47F0-6ADB-B2B4737A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E3E616-031F-96B9-F0A1-BB97658C6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360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9AD5B-99FB-33B9-E147-3B01C378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A853C-7BC3-68F2-E101-C136BCBC0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86E0E7-A838-074D-3185-B359399F0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D0BDEB-C4CE-B2ED-D6C7-B1EBAD34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752D0C-4B0C-47A6-62CD-B9A44032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E6DC34-FC21-16A0-2384-5B71E80C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647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1B3DE-3CD7-20AA-B681-1DB48092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3F15CA-C15F-3A66-AE06-EBCD54D77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667229-C784-F3CE-8154-0DD45F386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E12296C-F6CC-4A97-CDD4-EE515CCF8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7270A8-BD1B-537F-8C22-52EB794D3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180A67-4F6F-2768-E528-3C19EC2E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1EA4FB-79A5-27EE-F841-DF710102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5A6185-0033-C14B-F8C3-18BE0E06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259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D8F83-4B00-D3C5-0375-D582089A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8E9CC3-F3D9-E958-51C4-C1774316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D25E7-3005-E4DA-7C79-7ED7732C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3BEAC7-B221-54A4-2389-9DDBB18B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593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7C41EF-D7E0-A46E-DD2B-68B9476B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F86E5E-9FE2-987B-34F7-26B1E6814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CA3914-9B93-82CD-8C94-082A7ADC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552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C80EB-B58E-3DB0-05BF-325F446EF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C47AD-E633-8CA5-6468-6D238BFE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11A964-B9B2-8C3C-0375-A3E64E093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C00CB8-D838-300E-E772-57FC9F46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BF55F7-A47B-FD56-F2F3-A98DC316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5791B8-7DBB-4633-8D4E-4CAFAD7A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52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EC023-AA66-97C4-FB93-0C573C8C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65E141-3802-8DFC-F97A-2B016E9F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370DCC-892A-B219-F4BC-2E5CD163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CA18D2-ED0B-4D9E-9DD4-49EE97B3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1ED934-9B1B-02C5-625D-86F0B27FD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46B4C4-3249-FDB3-72BC-29ECA7CF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651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B71AC3-8001-BA80-9F2F-FB8F375F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31C266-A948-565E-930A-06EA31719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600126-1AA4-6ED6-B7CC-CB894A986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8B65-5A6D-4509-888E-A9006814B6C2}" type="datetimeFigureOut">
              <a:rPr lang="es-PE" smtClean="0"/>
              <a:t>16/05/2023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9C0BDA-9B10-DA0B-01D0-EBB16967F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E7880-7A96-F9B2-4E7F-D9510E8DC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2D27E-EDD2-4D02-81CF-4A27D9279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963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DA57D-7198-85C1-F56C-A7B68F896E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A7992C-2D6E-ACE6-DF20-15E1F2F7C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33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7BA0774-7EDF-D70F-7523-CE76C4895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567"/>
            <a:ext cx="12192000" cy="624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809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1</cp:revision>
  <dcterms:created xsi:type="dcterms:W3CDTF">2023-05-18T05:44:32Z</dcterms:created>
  <dcterms:modified xsi:type="dcterms:W3CDTF">2023-05-18T05:45:04Z</dcterms:modified>
</cp:coreProperties>
</file>