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3" r:id="rId10"/>
    <p:sldId id="266" r:id="rId11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45AAF9-319E-D38D-CF10-C0A30D51BE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34891BE-6B3D-40B2-7978-7089E4EA5B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752011-1691-28DD-FC5B-8154B82D2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C308-66C9-4668-88D3-4177ADD0DDA6}" type="datetimeFigureOut">
              <a:rPr lang="es-PE" smtClean="0"/>
              <a:t>18/06/2023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C6EAE7-1CB7-DF2E-9970-85BCAEBEF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60E02D-8847-47F9-F150-89FD68F51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AD10C-534A-43AF-8CDE-676F40BCAB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7760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EB4F8F-5B2B-FCA0-A445-BF7303D5B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2EB44D-E764-BFD7-43DD-2305A3C37A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A266CF-644D-C716-B2F1-AF87D41A1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C308-66C9-4668-88D3-4177ADD0DDA6}" type="datetimeFigureOut">
              <a:rPr lang="es-PE" smtClean="0"/>
              <a:t>18/06/2023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93B824-B6B3-104D-036C-94BA6E2A1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9F0016-2E38-845F-844A-83C048019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AD10C-534A-43AF-8CDE-676F40BCAB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6014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9B776CF-8318-4D57-086C-C20DD40FE7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3966BCC-8647-2648-8D73-6D12F612C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D69FD5-F546-48E6-59AA-E2639390E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C308-66C9-4668-88D3-4177ADD0DDA6}" type="datetimeFigureOut">
              <a:rPr lang="es-PE" smtClean="0"/>
              <a:t>18/06/2023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51EAB6-32ED-8E78-ABAD-2A6942862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03BBCF-E1BF-45EF-9930-A4E8DBBDB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AD10C-534A-43AF-8CDE-676F40BCAB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18974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854F2C-B536-75A7-0B51-D7B9E4236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796BA5-3430-8F5C-7DBB-280069B5B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F05BF8-D5FF-E14A-C3C0-245E012B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C308-66C9-4668-88D3-4177ADD0DDA6}" type="datetimeFigureOut">
              <a:rPr lang="es-PE" smtClean="0"/>
              <a:t>18/06/2023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4CFA24-1DB8-1379-E7CB-C659664F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10B69C-C57C-9EA3-660C-B24146EED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AD10C-534A-43AF-8CDE-676F40BCAB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68532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9FAF05-B75B-6CB2-D45B-E547D5A9D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F61CFF-D980-FBD4-BF50-7EF1016D6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5B5410-C270-4DBA-4218-D0C3EBCBF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C308-66C9-4668-88D3-4177ADD0DDA6}" type="datetimeFigureOut">
              <a:rPr lang="es-PE" smtClean="0"/>
              <a:t>18/06/2023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BA41A3-CAA6-5C30-59F1-71EB3A22C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9DB113-B48B-8B5A-2617-FFD08CCD2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AD10C-534A-43AF-8CDE-676F40BCAB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3117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51EE7B-F1EA-1AEF-101A-8B33B83DA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054E6B-3A5C-D8C6-972A-60DBFAE179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898D4DF-F130-1992-F945-5E5CCAC23D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A67735-4FC9-DD0F-6799-E513604F3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C308-66C9-4668-88D3-4177ADD0DDA6}" type="datetimeFigureOut">
              <a:rPr lang="es-PE" smtClean="0"/>
              <a:t>18/06/2023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2A0ECB-F942-EA7A-AADF-4F14A4CF0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318119-D1F2-81A5-C97B-122ABFB29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AD10C-534A-43AF-8CDE-676F40BCAB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4511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8E959D-4167-51E3-ECB9-156B48350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BE51B2-4A4C-0115-D3E7-C0841AD2D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7E4B53-219C-BAA7-8DC1-E343C9739A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2B8BF7A-269F-9B5D-DB92-69D1CC9AA1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F530406-A149-9DAF-D802-93F7D36B1A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CD53229-5172-442B-99F8-0A1B39654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C308-66C9-4668-88D3-4177ADD0DDA6}" type="datetimeFigureOut">
              <a:rPr lang="es-PE" smtClean="0"/>
              <a:t>18/06/2023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401875E-536C-F0C8-A9D2-FCD7EB9FE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26DD879-96D4-8C05-BCBA-F816AD13C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AD10C-534A-43AF-8CDE-676F40BCAB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8646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E08D66-E309-126B-6C53-CE7CA4879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F95C504-FCFB-1C1F-0B8D-408163B02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C308-66C9-4668-88D3-4177ADD0DDA6}" type="datetimeFigureOut">
              <a:rPr lang="es-PE" smtClean="0"/>
              <a:t>18/06/2023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1A5B8EF-643A-FA3E-8447-0F37711DC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0563EDD-B132-3466-CE6F-9DD6B75D5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AD10C-534A-43AF-8CDE-676F40BCAB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43587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F95490F-FF95-4289-3052-9C4E99ABC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C308-66C9-4668-88D3-4177ADD0DDA6}" type="datetimeFigureOut">
              <a:rPr lang="es-PE" smtClean="0"/>
              <a:t>18/06/2023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D09EA5D-D44A-7C2A-344D-7C04B1DDF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2533DC1-F2D4-7279-6A76-C8D9DD500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AD10C-534A-43AF-8CDE-676F40BCAB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96003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5AE202-1695-4BE4-39DE-2BB5DDDEE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A1D2C0-9280-F64E-F061-4E1E2D02C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07673EC-E584-5081-E001-6278B84E4A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73F52BE-2176-82D8-6DD1-904FD0AC1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C308-66C9-4668-88D3-4177ADD0DDA6}" type="datetimeFigureOut">
              <a:rPr lang="es-PE" smtClean="0"/>
              <a:t>18/06/2023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B8EB9A1-A446-B929-100D-C76FCF899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E6BA8F-3011-08D3-F682-06A8A8F8E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AD10C-534A-43AF-8CDE-676F40BCAB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5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EFA045-CF56-FCB0-3E43-F7F49C864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BCACB49-85BB-D5D9-7F8B-A1BDF5EEF5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BF83E97-2C2B-7D52-8883-1AA487BCD1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3673C32-5756-D9C0-55C4-1D8DB53DB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C308-66C9-4668-88D3-4177ADD0DDA6}" type="datetimeFigureOut">
              <a:rPr lang="es-PE" smtClean="0"/>
              <a:t>18/06/2023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8B2EC4-49B3-626D-CB03-D5E7CB9BC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A38579-DC66-EB2A-22E8-7E6588E28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AD10C-534A-43AF-8CDE-676F40BCAB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82365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973C35C-5746-98EF-2863-8EC1457D2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D482F4-BA5A-E6D3-AE3D-052C6630A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7498F8-CD84-38F3-90AC-7D4E6A4EA6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5C308-66C9-4668-88D3-4177ADD0DDA6}" type="datetimeFigureOut">
              <a:rPr lang="es-PE" smtClean="0"/>
              <a:t>18/06/2023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DC3E77-A454-75B3-5A41-EE6728EAFC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1826E5-BC75-C41C-8327-9D574673B2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AD10C-534A-43AF-8CDE-676F40BCAB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48648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EE45556-4396-4260-5819-C97CFDCE03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6601" y="1204602"/>
            <a:ext cx="6258798" cy="4448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9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D4FF68EC-C5E0-58D2-1CCE-4A2BC7FD8A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7074" y="1314155"/>
            <a:ext cx="6277851" cy="422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029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2736AEBF-BE46-5051-94AB-3411643823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7548" y="580627"/>
            <a:ext cx="6296904" cy="5696745"/>
          </a:xfrm>
          <a:prstGeom prst="rect">
            <a:avLst/>
          </a:prstGeom>
        </p:spPr>
      </p:pic>
      <p:sp>
        <p:nvSpPr>
          <p:cNvPr id="9" name="Flecha: a la derecha 8">
            <a:extLst>
              <a:ext uri="{FF2B5EF4-FFF2-40B4-BE49-F238E27FC236}">
                <a16:creationId xmlns:a16="http://schemas.microsoft.com/office/drawing/2014/main" id="{3703407C-E249-CE39-B464-329D740217FF}"/>
              </a:ext>
            </a:extLst>
          </p:cNvPr>
          <p:cNvSpPr/>
          <p:nvPr/>
        </p:nvSpPr>
        <p:spPr>
          <a:xfrm>
            <a:off x="1820254" y="4930923"/>
            <a:ext cx="1572426" cy="20509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02833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FEE881DD-DF33-2C83-8F8B-3B48D10061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5653" y="1209365"/>
            <a:ext cx="6220693" cy="443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581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3C77093-C4BB-EAC6-4ADA-AEBAC18ED3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7074" y="823549"/>
            <a:ext cx="6277851" cy="521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290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8465BD9-32C7-82B0-FEFC-40E72EC52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0890" y="552048"/>
            <a:ext cx="6230219" cy="5753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884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C0BFDDF-08BF-3869-D7A6-DE30E6DADF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6601" y="752101"/>
            <a:ext cx="6258798" cy="5353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356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CE252F7-84E6-B1C5-64C7-D15A498EBD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7074" y="1585655"/>
            <a:ext cx="6277851" cy="368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007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53A8173-9381-A6A7-8770-C43C9C656B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7074" y="1204602"/>
            <a:ext cx="6277851" cy="4448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876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2ABD690-3A47-03C7-3EC6-B74A4B2753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1837" y="1590418"/>
            <a:ext cx="6268325" cy="367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6863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Panorámica</PresentationFormat>
  <Paragraphs>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Rojas Crisostomo</dc:creator>
  <cp:lastModifiedBy>Luis Rojas Crisostomo</cp:lastModifiedBy>
  <cp:revision>1</cp:revision>
  <dcterms:created xsi:type="dcterms:W3CDTF">2023-06-19T04:12:59Z</dcterms:created>
  <dcterms:modified xsi:type="dcterms:W3CDTF">2023-06-19T04:28:09Z</dcterms:modified>
</cp:coreProperties>
</file>