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307" r:id="rId2"/>
    <p:sldId id="333" r:id="rId3"/>
    <p:sldId id="345" r:id="rId4"/>
    <p:sldId id="347" r:id="rId5"/>
    <p:sldId id="354" r:id="rId6"/>
    <p:sldId id="349" r:id="rId7"/>
    <p:sldId id="350" r:id="rId8"/>
    <p:sldId id="351" r:id="rId9"/>
    <p:sldId id="352" r:id="rId10"/>
  </p:sldIdLst>
  <p:sldSz cx="9144000" cy="6858000" type="screen4x3"/>
  <p:notesSz cx="6858000" cy="9144000"/>
  <p:custDataLst>
    <p:tags r:id="rId12"/>
  </p:custDataLst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FDD5C6"/>
    <a:srgbClr val="FFFFFF"/>
    <a:srgbClr val="8923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Énfasis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343" autoAdjust="0"/>
  </p:normalViewPr>
  <p:slideViewPr>
    <p:cSldViewPr snapToGrid="0" snapToObjects="1">
      <p:cViewPr varScale="1">
        <p:scale>
          <a:sx n="112" d="100"/>
          <a:sy n="112" d="100"/>
        </p:scale>
        <p:origin x="158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1DA4A9-9A93-4E7E-B9BE-E1D099002B8F}" type="doc">
      <dgm:prSet loTypeId="urn:microsoft.com/office/officeart/2005/8/layout/orgChart1" loCatId="hierarchy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s-PE"/>
        </a:p>
      </dgm:t>
    </dgm:pt>
    <dgm:pt modelId="{F09B66E2-4E59-434A-9442-7FD079C72946}">
      <dgm:prSet phldrT="[Text]"/>
      <dgm:spPr/>
      <dgm:t>
        <a:bodyPr/>
        <a:lstStyle/>
        <a:p>
          <a:r>
            <a:rPr lang="es-PE" dirty="0"/>
            <a:t>Jefe de Proyectos</a:t>
          </a:r>
        </a:p>
      </dgm:t>
    </dgm:pt>
    <dgm:pt modelId="{7B9A3F4E-1DF8-4305-8034-8B0ACDE9A821}" type="parTrans" cxnId="{29AA0C6D-2D17-4FF1-966B-779B8BA5AB93}">
      <dgm:prSet/>
      <dgm:spPr/>
      <dgm:t>
        <a:bodyPr/>
        <a:lstStyle/>
        <a:p>
          <a:endParaRPr lang="es-PE"/>
        </a:p>
      </dgm:t>
    </dgm:pt>
    <dgm:pt modelId="{9BE6E6E8-6B82-41AE-B238-30A6BDBE8370}" type="sibTrans" cxnId="{29AA0C6D-2D17-4FF1-966B-779B8BA5AB93}">
      <dgm:prSet/>
      <dgm:spPr/>
      <dgm:t>
        <a:bodyPr/>
        <a:lstStyle/>
        <a:p>
          <a:endParaRPr lang="es-PE"/>
        </a:p>
      </dgm:t>
    </dgm:pt>
    <dgm:pt modelId="{ECD3BE29-90DB-4156-A326-6BBB1FC30D20}" type="asst">
      <dgm:prSet phldrT="[Text]"/>
      <dgm:spPr/>
      <dgm:t>
        <a:bodyPr/>
        <a:lstStyle/>
        <a:p>
          <a:r>
            <a:rPr lang="es-PE" dirty="0"/>
            <a:t>Scrum Master</a:t>
          </a:r>
        </a:p>
      </dgm:t>
    </dgm:pt>
    <dgm:pt modelId="{B99033D5-5634-4D9F-A942-645D5D42B3B7}" type="parTrans" cxnId="{6F607A32-92BD-4AE6-8489-19FA07A2154B}">
      <dgm:prSet/>
      <dgm:spPr/>
      <dgm:t>
        <a:bodyPr/>
        <a:lstStyle/>
        <a:p>
          <a:endParaRPr lang="es-PE"/>
        </a:p>
      </dgm:t>
    </dgm:pt>
    <dgm:pt modelId="{E9FD1EEE-F05A-4044-B7F5-76DE1665B390}" type="sibTrans" cxnId="{6F607A32-92BD-4AE6-8489-19FA07A2154B}">
      <dgm:prSet/>
      <dgm:spPr/>
      <dgm:t>
        <a:bodyPr/>
        <a:lstStyle/>
        <a:p>
          <a:endParaRPr lang="es-PE"/>
        </a:p>
      </dgm:t>
    </dgm:pt>
    <dgm:pt modelId="{56F16B54-D4E4-4D15-BA97-0F3C955981F2}">
      <dgm:prSet phldrT="[Text]"/>
      <dgm:spPr/>
      <dgm:t>
        <a:bodyPr/>
        <a:lstStyle/>
        <a:p>
          <a:r>
            <a:rPr lang="es-PE" dirty="0"/>
            <a:t>Analista de Calidad</a:t>
          </a:r>
        </a:p>
      </dgm:t>
    </dgm:pt>
    <dgm:pt modelId="{0596434B-0C68-4C5C-B79C-3462FF4E5DE1}" type="parTrans" cxnId="{CDF5B06E-3DE3-4862-830D-B77F7ACD09DE}">
      <dgm:prSet/>
      <dgm:spPr/>
      <dgm:t>
        <a:bodyPr/>
        <a:lstStyle/>
        <a:p>
          <a:endParaRPr lang="es-PE"/>
        </a:p>
      </dgm:t>
    </dgm:pt>
    <dgm:pt modelId="{B5577DAC-8F37-4817-870F-F9128483E924}" type="sibTrans" cxnId="{CDF5B06E-3DE3-4862-830D-B77F7ACD09DE}">
      <dgm:prSet/>
      <dgm:spPr/>
      <dgm:t>
        <a:bodyPr/>
        <a:lstStyle/>
        <a:p>
          <a:endParaRPr lang="es-PE"/>
        </a:p>
      </dgm:t>
    </dgm:pt>
    <dgm:pt modelId="{FA3261FC-F9DA-497A-A74E-F4DE3F643328}">
      <dgm:prSet phldrT="[Text]"/>
      <dgm:spPr/>
      <dgm:t>
        <a:bodyPr/>
        <a:lstStyle/>
        <a:p>
          <a:r>
            <a:rPr lang="es-PE" dirty="0"/>
            <a:t>Controlador de Documentos</a:t>
          </a:r>
        </a:p>
      </dgm:t>
    </dgm:pt>
    <dgm:pt modelId="{B415781C-0460-4D35-A255-59B8282946FA}" type="parTrans" cxnId="{EF385CDE-82C0-4BD1-8FBB-0FFEDE8C8D7C}">
      <dgm:prSet/>
      <dgm:spPr/>
      <dgm:t>
        <a:bodyPr/>
        <a:lstStyle/>
        <a:p>
          <a:endParaRPr lang="es-PE"/>
        </a:p>
      </dgm:t>
    </dgm:pt>
    <dgm:pt modelId="{1B4040D2-82AC-4639-8674-AE4BB4D23877}" type="sibTrans" cxnId="{EF385CDE-82C0-4BD1-8FBB-0FFEDE8C8D7C}">
      <dgm:prSet/>
      <dgm:spPr/>
      <dgm:t>
        <a:bodyPr/>
        <a:lstStyle/>
        <a:p>
          <a:endParaRPr lang="es-PE"/>
        </a:p>
      </dgm:t>
    </dgm:pt>
    <dgm:pt modelId="{20A187E9-3AFB-4019-8BF2-F0F3117B31F0}" type="asst">
      <dgm:prSet phldrT="[Text]"/>
      <dgm:spPr/>
      <dgm:t>
        <a:bodyPr/>
        <a:lstStyle/>
        <a:p>
          <a:r>
            <a:rPr lang="es-PE" dirty="0"/>
            <a:t>Coordinador de Q&amp;A</a:t>
          </a:r>
        </a:p>
      </dgm:t>
    </dgm:pt>
    <dgm:pt modelId="{EE717C04-7CA2-4EAA-BDA6-BFD179164A4C}" type="parTrans" cxnId="{61D35AE4-C289-4B65-9AFB-57A2E8A7803D}">
      <dgm:prSet/>
      <dgm:spPr/>
      <dgm:t>
        <a:bodyPr/>
        <a:lstStyle/>
        <a:p>
          <a:endParaRPr lang="es-PE"/>
        </a:p>
      </dgm:t>
    </dgm:pt>
    <dgm:pt modelId="{135394DD-9239-4E01-BB8D-88EDDB907D22}" type="sibTrans" cxnId="{61D35AE4-C289-4B65-9AFB-57A2E8A7803D}">
      <dgm:prSet/>
      <dgm:spPr/>
      <dgm:t>
        <a:bodyPr/>
        <a:lstStyle/>
        <a:p>
          <a:endParaRPr lang="es-PE"/>
        </a:p>
      </dgm:t>
    </dgm:pt>
    <dgm:pt modelId="{EA042873-5D6E-4865-BBD0-AE76FE5D56D4}" type="asst">
      <dgm:prSet phldrT="[Text]"/>
      <dgm:spPr/>
      <dgm:t>
        <a:bodyPr/>
        <a:lstStyle/>
        <a:p>
          <a:r>
            <a:rPr lang="es-PE" dirty="0" err="1"/>
            <a:t>Product</a:t>
          </a:r>
          <a:r>
            <a:rPr lang="es-PE" dirty="0"/>
            <a:t> </a:t>
          </a:r>
          <a:r>
            <a:rPr lang="es-PE" dirty="0" err="1"/>
            <a:t>Owner</a:t>
          </a:r>
          <a:endParaRPr lang="es-PE" dirty="0"/>
        </a:p>
      </dgm:t>
    </dgm:pt>
    <dgm:pt modelId="{7BB2A1E7-812A-4535-B13B-7B38F19FE24A}" type="parTrans" cxnId="{444F99FB-F003-48F4-9BBD-ED5F8A8D946C}">
      <dgm:prSet/>
      <dgm:spPr/>
      <dgm:t>
        <a:bodyPr/>
        <a:lstStyle/>
        <a:p>
          <a:endParaRPr lang="es-PE"/>
        </a:p>
      </dgm:t>
    </dgm:pt>
    <dgm:pt modelId="{84600155-8A8B-47F0-A276-9FE430DFBCD0}" type="sibTrans" cxnId="{444F99FB-F003-48F4-9BBD-ED5F8A8D946C}">
      <dgm:prSet/>
      <dgm:spPr/>
      <dgm:t>
        <a:bodyPr/>
        <a:lstStyle/>
        <a:p>
          <a:endParaRPr lang="es-PE"/>
        </a:p>
      </dgm:t>
    </dgm:pt>
    <dgm:pt modelId="{B8B5C5F2-55C7-454B-BF86-ED2385939362}" type="pres">
      <dgm:prSet presAssocID="{511DA4A9-9A93-4E7E-B9BE-E1D099002B8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F6C6E11-B0AF-4FBC-B1C0-7B82831697D0}" type="pres">
      <dgm:prSet presAssocID="{F09B66E2-4E59-434A-9442-7FD079C72946}" presName="hierRoot1" presStyleCnt="0">
        <dgm:presLayoutVars>
          <dgm:hierBranch val="init"/>
        </dgm:presLayoutVars>
      </dgm:prSet>
      <dgm:spPr/>
    </dgm:pt>
    <dgm:pt modelId="{C7EBB80B-1E0E-437D-9876-57B7CB9F1B90}" type="pres">
      <dgm:prSet presAssocID="{F09B66E2-4E59-434A-9442-7FD079C72946}" presName="rootComposite1" presStyleCnt="0"/>
      <dgm:spPr/>
    </dgm:pt>
    <dgm:pt modelId="{846B5C37-9011-4D87-8FA8-10FFB113AED3}" type="pres">
      <dgm:prSet presAssocID="{F09B66E2-4E59-434A-9442-7FD079C72946}" presName="rootText1" presStyleLbl="node0" presStyleIdx="0" presStyleCnt="1">
        <dgm:presLayoutVars>
          <dgm:chPref val="3"/>
        </dgm:presLayoutVars>
      </dgm:prSet>
      <dgm:spPr/>
    </dgm:pt>
    <dgm:pt modelId="{B56A3064-95F4-465A-91A1-82ADC2A513BF}" type="pres">
      <dgm:prSet presAssocID="{F09B66E2-4E59-434A-9442-7FD079C72946}" presName="rootConnector1" presStyleLbl="node1" presStyleIdx="0" presStyleCnt="0"/>
      <dgm:spPr/>
    </dgm:pt>
    <dgm:pt modelId="{BEDEB20B-1B01-4096-8A06-2DDE4AE389CC}" type="pres">
      <dgm:prSet presAssocID="{F09B66E2-4E59-434A-9442-7FD079C72946}" presName="hierChild2" presStyleCnt="0"/>
      <dgm:spPr/>
    </dgm:pt>
    <dgm:pt modelId="{49E63EFC-6B73-4070-8194-E0CEB10FD5FC}" type="pres">
      <dgm:prSet presAssocID="{0596434B-0C68-4C5C-B79C-3462FF4E5DE1}" presName="Name37" presStyleLbl="parChTrans1D2" presStyleIdx="0" presStyleCnt="5"/>
      <dgm:spPr/>
    </dgm:pt>
    <dgm:pt modelId="{25F37924-588C-4CBA-A134-BD9AC8F8BEC6}" type="pres">
      <dgm:prSet presAssocID="{56F16B54-D4E4-4D15-BA97-0F3C955981F2}" presName="hierRoot2" presStyleCnt="0">
        <dgm:presLayoutVars>
          <dgm:hierBranch val="init"/>
        </dgm:presLayoutVars>
      </dgm:prSet>
      <dgm:spPr/>
    </dgm:pt>
    <dgm:pt modelId="{18E05F7B-070E-4E58-98EF-52F5891824EA}" type="pres">
      <dgm:prSet presAssocID="{56F16B54-D4E4-4D15-BA97-0F3C955981F2}" presName="rootComposite" presStyleCnt="0"/>
      <dgm:spPr/>
    </dgm:pt>
    <dgm:pt modelId="{0F11C33F-8A5E-4EB2-BEEC-1E7A48DA2130}" type="pres">
      <dgm:prSet presAssocID="{56F16B54-D4E4-4D15-BA97-0F3C955981F2}" presName="rootText" presStyleLbl="node2" presStyleIdx="0" presStyleCnt="2">
        <dgm:presLayoutVars>
          <dgm:chPref val="3"/>
        </dgm:presLayoutVars>
      </dgm:prSet>
      <dgm:spPr/>
    </dgm:pt>
    <dgm:pt modelId="{1821C786-B9B7-47DA-B490-8B7C5FBA48F5}" type="pres">
      <dgm:prSet presAssocID="{56F16B54-D4E4-4D15-BA97-0F3C955981F2}" presName="rootConnector" presStyleLbl="node2" presStyleIdx="0" presStyleCnt="2"/>
      <dgm:spPr/>
    </dgm:pt>
    <dgm:pt modelId="{634CAD56-FAF1-486B-A0C6-E7965470B55F}" type="pres">
      <dgm:prSet presAssocID="{56F16B54-D4E4-4D15-BA97-0F3C955981F2}" presName="hierChild4" presStyleCnt="0"/>
      <dgm:spPr/>
    </dgm:pt>
    <dgm:pt modelId="{8CA208EE-6E8C-416F-8D93-6D29445DABEB}" type="pres">
      <dgm:prSet presAssocID="{56F16B54-D4E4-4D15-BA97-0F3C955981F2}" presName="hierChild5" presStyleCnt="0"/>
      <dgm:spPr/>
    </dgm:pt>
    <dgm:pt modelId="{B290D81B-3EF6-4E1C-A2E6-9ED2858514DC}" type="pres">
      <dgm:prSet presAssocID="{B415781C-0460-4D35-A255-59B8282946FA}" presName="Name37" presStyleLbl="parChTrans1D2" presStyleIdx="1" presStyleCnt="5"/>
      <dgm:spPr/>
    </dgm:pt>
    <dgm:pt modelId="{EE3D3D71-334F-4CF6-856F-D21E85005294}" type="pres">
      <dgm:prSet presAssocID="{FA3261FC-F9DA-497A-A74E-F4DE3F643328}" presName="hierRoot2" presStyleCnt="0">
        <dgm:presLayoutVars>
          <dgm:hierBranch val="init"/>
        </dgm:presLayoutVars>
      </dgm:prSet>
      <dgm:spPr/>
    </dgm:pt>
    <dgm:pt modelId="{A80C070A-F810-4071-BFD4-3A3222A997A3}" type="pres">
      <dgm:prSet presAssocID="{FA3261FC-F9DA-497A-A74E-F4DE3F643328}" presName="rootComposite" presStyleCnt="0"/>
      <dgm:spPr/>
    </dgm:pt>
    <dgm:pt modelId="{6A25FCB8-FD1B-446A-B35C-687F1182A2B3}" type="pres">
      <dgm:prSet presAssocID="{FA3261FC-F9DA-497A-A74E-F4DE3F643328}" presName="rootText" presStyleLbl="node2" presStyleIdx="1" presStyleCnt="2" custLinFactNeighborX="861" custLinFactNeighborY="213">
        <dgm:presLayoutVars>
          <dgm:chPref val="3"/>
        </dgm:presLayoutVars>
      </dgm:prSet>
      <dgm:spPr/>
    </dgm:pt>
    <dgm:pt modelId="{3D4FA313-7C3C-4BFF-9C76-6F18FEBEED29}" type="pres">
      <dgm:prSet presAssocID="{FA3261FC-F9DA-497A-A74E-F4DE3F643328}" presName="rootConnector" presStyleLbl="node2" presStyleIdx="1" presStyleCnt="2"/>
      <dgm:spPr/>
    </dgm:pt>
    <dgm:pt modelId="{FA14A48D-6C8F-4A41-9BAC-B5F29F35E71E}" type="pres">
      <dgm:prSet presAssocID="{FA3261FC-F9DA-497A-A74E-F4DE3F643328}" presName="hierChild4" presStyleCnt="0"/>
      <dgm:spPr/>
    </dgm:pt>
    <dgm:pt modelId="{D830B998-0E46-490D-A95B-8FE0089730D5}" type="pres">
      <dgm:prSet presAssocID="{FA3261FC-F9DA-497A-A74E-F4DE3F643328}" presName="hierChild5" presStyleCnt="0"/>
      <dgm:spPr/>
    </dgm:pt>
    <dgm:pt modelId="{A9207E95-8359-4355-8261-0D419E826B4A}" type="pres">
      <dgm:prSet presAssocID="{F09B66E2-4E59-434A-9442-7FD079C72946}" presName="hierChild3" presStyleCnt="0"/>
      <dgm:spPr/>
    </dgm:pt>
    <dgm:pt modelId="{12FFF58D-C898-4A9E-B147-4B5C7194B30D}" type="pres">
      <dgm:prSet presAssocID="{B99033D5-5634-4D9F-A942-645D5D42B3B7}" presName="Name111" presStyleLbl="parChTrans1D2" presStyleIdx="2" presStyleCnt="5"/>
      <dgm:spPr/>
    </dgm:pt>
    <dgm:pt modelId="{266E55E9-B8EB-494D-A49B-73B61DBB8882}" type="pres">
      <dgm:prSet presAssocID="{ECD3BE29-90DB-4156-A326-6BBB1FC30D20}" presName="hierRoot3" presStyleCnt="0">
        <dgm:presLayoutVars>
          <dgm:hierBranch val="init"/>
        </dgm:presLayoutVars>
      </dgm:prSet>
      <dgm:spPr/>
    </dgm:pt>
    <dgm:pt modelId="{D92C20E5-6842-4146-B202-7E681D251AD7}" type="pres">
      <dgm:prSet presAssocID="{ECD3BE29-90DB-4156-A326-6BBB1FC30D20}" presName="rootComposite3" presStyleCnt="0"/>
      <dgm:spPr/>
    </dgm:pt>
    <dgm:pt modelId="{5EB01118-6574-4F9A-8ED4-A8CFECDBCAE3}" type="pres">
      <dgm:prSet presAssocID="{ECD3BE29-90DB-4156-A326-6BBB1FC30D20}" presName="rootText3" presStyleLbl="asst1" presStyleIdx="0" presStyleCnt="3" custLinFactX="19360" custLinFactNeighborX="100000" custLinFactNeighborY="3617">
        <dgm:presLayoutVars>
          <dgm:chPref val="3"/>
        </dgm:presLayoutVars>
      </dgm:prSet>
      <dgm:spPr/>
    </dgm:pt>
    <dgm:pt modelId="{1B6C0C19-93D2-44A3-A1B9-44FB7E0CAC3F}" type="pres">
      <dgm:prSet presAssocID="{ECD3BE29-90DB-4156-A326-6BBB1FC30D20}" presName="rootConnector3" presStyleLbl="asst1" presStyleIdx="0" presStyleCnt="3"/>
      <dgm:spPr/>
    </dgm:pt>
    <dgm:pt modelId="{736FA7D0-ECF5-4CA2-BFDC-9C139A6A06AD}" type="pres">
      <dgm:prSet presAssocID="{ECD3BE29-90DB-4156-A326-6BBB1FC30D20}" presName="hierChild6" presStyleCnt="0"/>
      <dgm:spPr/>
    </dgm:pt>
    <dgm:pt modelId="{E7B442C7-C96E-4A1F-8A05-AE92A6FE8B01}" type="pres">
      <dgm:prSet presAssocID="{ECD3BE29-90DB-4156-A326-6BBB1FC30D20}" presName="hierChild7" presStyleCnt="0"/>
      <dgm:spPr/>
    </dgm:pt>
    <dgm:pt modelId="{5C37BD1E-9F57-40F7-8AFD-B2E8F5013D3F}" type="pres">
      <dgm:prSet presAssocID="{EE717C04-7CA2-4EAA-BDA6-BFD179164A4C}" presName="Name111" presStyleLbl="parChTrans1D2" presStyleIdx="3" presStyleCnt="5"/>
      <dgm:spPr/>
    </dgm:pt>
    <dgm:pt modelId="{9DEF9A87-C425-4AB7-A0F9-9B42C5C6650D}" type="pres">
      <dgm:prSet presAssocID="{20A187E9-3AFB-4019-8BF2-F0F3117B31F0}" presName="hierRoot3" presStyleCnt="0">
        <dgm:presLayoutVars>
          <dgm:hierBranch val="init"/>
        </dgm:presLayoutVars>
      </dgm:prSet>
      <dgm:spPr/>
    </dgm:pt>
    <dgm:pt modelId="{E7314569-18ED-4B33-93E9-7DAE1D97D9A1}" type="pres">
      <dgm:prSet presAssocID="{20A187E9-3AFB-4019-8BF2-F0F3117B31F0}" presName="rootComposite3" presStyleCnt="0"/>
      <dgm:spPr/>
    </dgm:pt>
    <dgm:pt modelId="{7561F182-FE4E-420D-951D-B24569401CF7}" type="pres">
      <dgm:prSet presAssocID="{20A187E9-3AFB-4019-8BF2-F0F3117B31F0}" presName="rootText3" presStyleLbl="asst1" presStyleIdx="1" presStyleCnt="3" custLinFactX="-19362" custLinFactNeighborX="-100000" custLinFactNeighborY="4557">
        <dgm:presLayoutVars>
          <dgm:chPref val="3"/>
        </dgm:presLayoutVars>
      </dgm:prSet>
      <dgm:spPr/>
    </dgm:pt>
    <dgm:pt modelId="{893610E3-4F18-477B-9698-6650139E338B}" type="pres">
      <dgm:prSet presAssocID="{20A187E9-3AFB-4019-8BF2-F0F3117B31F0}" presName="rootConnector3" presStyleLbl="asst1" presStyleIdx="1" presStyleCnt="3"/>
      <dgm:spPr/>
    </dgm:pt>
    <dgm:pt modelId="{38C87D2F-F672-4843-9E86-6524D6D802E8}" type="pres">
      <dgm:prSet presAssocID="{20A187E9-3AFB-4019-8BF2-F0F3117B31F0}" presName="hierChild6" presStyleCnt="0"/>
      <dgm:spPr/>
    </dgm:pt>
    <dgm:pt modelId="{D3194717-63B6-4C36-A7F2-35EEAD7DF3DE}" type="pres">
      <dgm:prSet presAssocID="{20A187E9-3AFB-4019-8BF2-F0F3117B31F0}" presName="hierChild7" presStyleCnt="0"/>
      <dgm:spPr/>
    </dgm:pt>
    <dgm:pt modelId="{48C8DFBC-3D31-4C6D-AE03-0A2973E5F1FB}" type="pres">
      <dgm:prSet presAssocID="{7BB2A1E7-812A-4535-B13B-7B38F19FE24A}" presName="Name111" presStyleLbl="parChTrans1D2" presStyleIdx="4" presStyleCnt="5"/>
      <dgm:spPr/>
    </dgm:pt>
    <dgm:pt modelId="{B3AA162F-73B5-4FA4-BA14-2ABC1E4C47F0}" type="pres">
      <dgm:prSet presAssocID="{EA042873-5D6E-4865-BBD0-AE76FE5D56D4}" presName="hierRoot3" presStyleCnt="0">
        <dgm:presLayoutVars>
          <dgm:hierBranch val="init"/>
        </dgm:presLayoutVars>
      </dgm:prSet>
      <dgm:spPr/>
    </dgm:pt>
    <dgm:pt modelId="{24C840A5-5940-4863-B62A-75490E67F8D8}" type="pres">
      <dgm:prSet presAssocID="{EA042873-5D6E-4865-BBD0-AE76FE5D56D4}" presName="rootComposite3" presStyleCnt="0"/>
      <dgm:spPr/>
    </dgm:pt>
    <dgm:pt modelId="{5F330C6C-8808-43FF-AFAE-DB98BBBD55E6}" type="pres">
      <dgm:prSet presAssocID="{EA042873-5D6E-4865-BBD0-AE76FE5D56D4}" presName="rootText3" presStyleLbl="asst1" presStyleIdx="2" presStyleCnt="3" custLinFactX="21169" custLinFactNeighborX="100000" custLinFactNeighborY="0">
        <dgm:presLayoutVars>
          <dgm:chPref val="3"/>
        </dgm:presLayoutVars>
      </dgm:prSet>
      <dgm:spPr/>
    </dgm:pt>
    <dgm:pt modelId="{4E057D34-96B2-422E-A54D-101D49F34B42}" type="pres">
      <dgm:prSet presAssocID="{EA042873-5D6E-4865-BBD0-AE76FE5D56D4}" presName="rootConnector3" presStyleLbl="asst1" presStyleIdx="2" presStyleCnt="3"/>
      <dgm:spPr/>
    </dgm:pt>
    <dgm:pt modelId="{2BA31D30-AEBC-465E-8208-192B829C0CEC}" type="pres">
      <dgm:prSet presAssocID="{EA042873-5D6E-4865-BBD0-AE76FE5D56D4}" presName="hierChild6" presStyleCnt="0"/>
      <dgm:spPr/>
    </dgm:pt>
    <dgm:pt modelId="{DCAFDD84-2983-40F8-8092-C592B50AAAE4}" type="pres">
      <dgm:prSet presAssocID="{EA042873-5D6E-4865-BBD0-AE76FE5D56D4}" presName="hierChild7" presStyleCnt="0"/>
      <dgm:spPr/>
    </dgm:pt>
  </dgm:ptLst>
  <dgm:cxnLst>
    <dgm:cxn modelId="{FBDD461C-E73C-41F2-9CE1-81D567F2025D}" type="presOf" srcId="{0596434B-0C68-4C5C-B79C-3462FF4E5DE1}" destId="{49E63EFC-6B73-4070-8194-E0CEB10FD5FC}" srcOrd="0" destOrd="0" presId="urn:microsoft.com/office/officeart/2005/8/layout/orgChart1"/>
    <dgm:cxn modelId="{9ECDDC31-7DC2-41DA-B874-6579266C7D46}" type="presOf" srcId="{B99033D5-5634-4D9F-A942-645D5D42B3B7}" destId="{12FFF58D-C898-4A9E-B147-4B5C7194B30D}" srcOrd="0" destOrd="0" presId="urn:microsoft.com/office/officeart/2005/8/layout/orgChart1"/>
    <dgm:cxn modelId="{6F607A32-92BD-4AE6-8489-19FA07A2154B}" srcId="{F09B66E2-4E59-434A-9442-7FD079C72946}" destId="{ECD3BE29-90DB-4156-A326-6BBB1FC30D20}" srcOrd="0" destOrd="0" parTransId="{B99033D5-5634-4D9F-A942-645D5D42B3B7}" sibTransId="{E9FD1EEE-F05A-4044-B7F5-76DE1665B390}"/>
    <dgm:cxn modelId="{DFC9A53A-5470-4C66-B619-34F30E6624A5}" type="presOf" srcId="{511DA4A9-9A93-4E7E-B9BE-E1D099002B8F}" destId="{B8B5C5F2-55C7-454B-BF86-ED2385939362}" srcOrd="0" destOrd="0" presId="urn:microsoft.com/office/officeart/2005/8/layout/orgChart1"/>
    <dgm:cxn modelId="{37991E5C-6811-411A-9DEF-2D5B4A00A76F}" type="presOf" srcId="{F09B66E2-4E59-434A-9442-7FD079C72946}" destId="{846B5C37-9011-4D87-8FA8-10FFB113AED3}" srcOrd="0" destOrd="0" presId="urn:microsoft.com/office/officeart/2005/8/layout/orgChart1"/>
    <dgm:cxn modelId="{9B2E7E64-7BC4-4279-8057-4895ACFDA7E0}" type="presOf" srcId="{F09B66E2-4E59-434A-9442-7FD079C72946}" destId="{B56A3064-95F4-465A-91A1-82ADC2A513BF}" srcOrd="1" destOrd="0" presId="urn:microsoft.com/office/officeart/2005/8/layout/orgChart1"/>
    <dgm:cxn modelId="{52598744-5F79-4423-BF81-FE24AEDAF343}" type="presOf" srcId="{ECD3BE29-90DB-4156-A326-6BBB1FC30D20}" destId="{5EB01118-6574-4F9A-8ED4-A8CFECDBCAE3}" srcOrd="0" destOrd="0" presId="urn:microsoft.com/office/officeart/2005/8/layout/orgChart1"/>
    <dgm:cxn modelId="{06A99868-D8CB-4D37-96A4-A00435BFF576}" type="presOf" srcId="{EA042873-5D6E-4865-BBD0-AE76FE5D56D4}" destId="{5F330C6C-8808-43FF-AFAE-DB98BBBD55E6}" srcOrd="0" destOrd="0" presId="urn:microsoft.com/office/officeart/2005/8/layout/orgChart1"/>
    <dgm:cxn modelId="{29AA0C6D-2D17-4FF1-966B-779B8BA5AB93}" srcId="{511DA4A9-9A93-4E7E-B9BE-E1D099002B8F}" destId="{F09B66E2-4E59-434A-9442-7FD079C72946}" srcOrd="0" destOrd="0" parTransId="{7B9A3F4E-1DF8-4305-8034-8B0ACDE9A821}" sibTransId="{9BE6E6E8-6B82-41AE-B238-30A6BDBE8370}"/>
    <dgm:cxn modelId="{CDF5B06E-3DE3-4862-830D-B77F7ACD09DE}" srcId="{F09B66E2-4E59-434A-9442-7FD079C72946}" destId="{56F16B54-D4E4-4D15-BA97-0F3C955981F2}" srcOrd="3" destOrd="0" parTransId="{0596434B-0C68-4C5C-B79C-3462FF4E5DE1}" sibTransId="{B5577DAC-8F37-4817-870F-F9128483E924}"/>
    <dgm:cxn modelId="{C1DF9A51-E124-497F-9FCA-1D13BE51BC74}" type="presOf" srcId="{EE717C04-7CA2-4EAA-BDA6-BFD179164A4C}" destId="{5C37BD1E-9F57-40F7-8AFD-B2E8F5013D3F}" srcOrd="0" destOrd="0" presId="urn:microsoft.com/office/officeart/2005/8/layout/orgChart1"/>
    <dgm:cxn modelId="{438CC354-2AC5-4602-AAFB-15DDDFC4E5E2}" type="presOf" srcId="{ECD3BE29-90DB-4156-A326-6BBB1FC30D20}" destId="{1B6C0C19-93D2-44A3-A1B9-44FB7E0CAC3F}" srcOrd="1" destOrd="0" presId="urn:microsoft.com/office/officeart/2005/8/layout/orgChart1"/>
    <dgm:cxn modelId="{EA84997E-67FC-400C-8413-61498CC931C0}" type="presOf" srcId="{B415781C-0460-4D35-A255-59B8282946FA}" destId="{B290D81B-3EF6-4E1C-A2E6-9ED2858514DC}" srcOrd="0" destOrd="0" presId="urn:microsoft.com/office/officeart/2005/8/layout/orgChart1"/>
    <dgm:cxn modelId="{A5C7BC85-7E86-4AAD-96F9-DB7CCED6DF39}" type="presOf" srcId="{EA042873-5D6E-4865-BBD0-AE76FE5D56D4}" destId="{4E057D34-96B2-422E-A54D-101D49F34B42}" srcOrd="1" destOrd="0" presId="urn:microsoft.com/office/officeart/2005/8/layout/orgChart1"/>
    <dgm:cxn modelId="{9AF8D6AA-C7B5-4096-8770-66CF6E1DE67A}" type="presOf" srcId="{20A187E9-3AFB-4019-8BF2-F0F3117B31F0}" destId="{7561F182-FE4E-420D-951D-B24569401CF7}" srcOrd="0" destOrd="0" presId="urn:microsoft.com/office/officeart/2005/8/layout/orgChart1"/>
    <dgm:cxn modelId="{6DE25AAB-4063-49E3-B1F3-D7F95F4A4878}" type="presOf" srcId="{FA3261FC-F9DA-497A-A74E-F4DE3F643328}" destId="{3D4FA313-7C3C-4BFF-9C76-6F18FEBEED29}" srcOrd="1" destOrd="0" presId="urn:microsoft.com/office/officeart/2005/8/layout/orgChart1"/>
    <dgm:cxn modelId="{CCB945B8-F89E-4C5C-9289-BA88E37F003D}" type="presOf" srcId="{56F16B54-D4E4-4D15-BA97-0F3C955981F2}" destId="{0F11C33F-8A5E-4EB2-BEEC-1E7A48DA2130}" srcOrd="0" destOrd="0" presId="urn:microsoft.com/office/officeart/2005/8/layout/orgChart1"/>
    <dgm:cxn modelId="{EF385CDE-82C0-4BD1-8FBB-0FFEDE8C8D7C}" srcId="{F09B66E2-4E59-434A-9442-7FD079C72946}" destId="{FA3261FC-F9DA-497A-A74E-F4DE3F643328}" srcOrd="4" destOrd="0" parTransId="{B415781C-0460-4D35-A255-59B8282946FA}" sibTransId="{1B4040D2-82AC-4639-8674-AE4BB4D23877}"/>
    <dgm:cxn modelId="{61D35AE4-C289-4B65-9AFB-57A2E8A7803D}" srcId="{F09B66E2-4E59-434A-9442-7FD079C72946}" destId="{20A187E9-3AFB-4019-8BF2-F0F3117B31F0}" srcOrd="1" destOrd="0" parTransId="{EE717C04-7CA2-4EAA-BDA6-BFD179164A4C}" sibTransId="{135394DD-9239-4E01-BB8D-88EDDB907D22}"/>
    <dgm:cxn modelId="{88F4D6EA-26CB-4E43-A182-F60592FDC9CE}" type="presOf" srcId="{7BB2A1E7-812A-4535-B13B-7B38F19FE24A}" destId="{48C8DFBC-3D31-4C6D-AE03-0A2973E5F1FB}" srcOrd="0" destOrd="0" presId="urn:microsoft.com/office/officeart/2005/8/layout/orgChart1"/>
    <dgm:cxn modelId="{066207EC-BE74-40DE-B16D-9B83145A880C}" type="presOf" srcId="{20A187E9-3AFB-4019-8BF2-F0F3117B31F0}" destId="{893610E3-4F18-477B-9698-6650139E338B}" srcOrd="1" destOrd="0" presId="urn:microsoft.com/office/officeart/2005/8/layout/orgChart1"/>
    <dgm:cxn modelId="{A537AFF2-6E5A-4448-8773-ED795C73FE97}" type="presOf" srcId="{56F16B54-D4E4-4D15-BA97-0F3C955981F2}" destId="{1821C786-B9B7-47DA-B490-8B7C5FBA48F5}" srcOrd="1" destOrd="0" presId="urn:microsoft.com/office/officeart/2005/8/layout/orgChart1"/>
    <dgm:cxn modelId="{444F99FB-F003-48F4-9BBD-ED5F8A8D946C}" srcId="{F09B66E2-4E59-434A-9442-7FD079C72946}" destId="{EA042873-5D6E-4865-BBD0-AE76FE5D56D4}" srcOrd="2" destOrd="0" parTransId="{7BB2A1E7-812A-4535-B13B-7B38F19FE24A}" sibTransId="{84600155-8A8B-47F0-A276-9FE430DFBCD0}"/>
    <dgm:cxn modelId="{2D73BCFD-DB0A-45CF-B2D0-176D2ABEBBFD}" type="presOf" srcId="{FA3261FC-F9DA-497A-A74E-F4DE3F643328}" destId="{6A25FCB8-FD1B-446A-B35C-687F1182A2B3}" srcOrd="0" destOrd="0" presId="urn:microsoft.com/office/officeart/2005/8/layout/orgChart1"/>
    <dgm:cxn modelId="{8D8C7E6D-6AAB-4CB8-93FF-82CF657C61BF}" type="presParOf" srcId="{B8B5C5F2-55C7-454B-BF86-ED2385939362}" destId="{BF6C6E11-B0AF-4FBC-B1C0-7B82831697D0}" srcOrd="0" destOrd="0" presId="urn:microsoft.com/office/officeart/2005/8/layout/orgChart1"/>
    <dgm:cxn modelId="{2E0973DA-7F71-443E-8648-427B16EA4D4B}" type="presParOf" srcId="{BF6C6E11-B0AF-4FBC-B1C0-7B82831697D0}" destId="{C7EBB80B-1E0E-437D-9876-57B7CB9F1B90}" srcOrd="0" destOrd="0" presId="urn:microsoft.com/office/officeart/2005/8/layout/orgChart1"/>
    <dgm:cxn modelId="{E4612CCF-E8F6-45A3-8632-DF4936C9A095}" type="presParOf" srcId="{C7EBB80B-1E0E-437D-9876-57B7CB9F1B90}" destId="{846B5C37-9011-4D87-8FA8-10FFB113AED3}" srcOrd="0" destOrd="0" presId="urn:microsoft.com/office/officeart/2005/8/layout/orgChart1"/>
    <dgm:cxn modelId="{D8730725-D198-47E6-9CF7-BE0B853F0D91}" type="presParOf" srcId="{C7EBB80B-1E0E-437D-9876-57B7CB9F1B90}" destId="{B56A3064-95F4-465A-91A1-82ADC2A513BF}" srcOrd="1" destOrd="0" presId="urn:microsoft.com/office/officeart/2005/8/layout/orgChart1"/>
    <dgm:cxn modelId="{D7D83661-CCC2-4636-AF1C-9587E7FD6CA9}" type="presParOf" srcId="{BF6C6E11-B0AF-4FBC-B1C0-7B82831697D0}" destId="{BEDEB20B-1B01-4096-8A06-2DDE4AE389CC}" srcOrd="1" destOrd="0" presId="urn:microsoft.com/office/officeart/2005/8/layout/orgChart1"/>
    <dgm:cxn modelId="{35F19AE4-1A03-4BF6-9FAB-71CF7DA15271}" type="presParOf" srcId="{BEDEB20B-1B01-4096-8A06-2DDE4AE389CC}" destId="{49E63EFC-6B73-4070-8194-E0CEB10FD5FC}" srcOrd="0" destOrd="0" presId="urn:microsoft.com/office/officeart/2005/8/layout/orgChart1"/>
    <dgm:cxn modelId="{6E42BF50-864E-422D-89BC-BA90C81BAD30}" type="presParOf" srcId="{BEDEB20B-1B01-4096-8A06-2DDE4AE389CC}" destId="{25F37924-588C-4CBA-A134-BD9AC8F8BEC6}" srcOrd="1" destOrd="0" presId="urn:microsoft.com/office/officeart/2005/8/layout/orgChart1"/>
    <dgm:cxn modelId="{89F53D65-4908-4C90-BB6D-E119C05880E4}" type="presParOf" srcId="{25F37924-588C-4CBA-A134-BD9AC8F8BEC6}" destId="{18E05F7B-070E-4E58-98EF-52F5891824EA}" srcOrd="0" destOrd="0" presId="urn:microsoft.com/office/officeart/2005/8/layout/orgChart1"/>
    <dgm:cxn modelId="{C89944A1-D506-497F-8CC0-9FD976DCFDFF}" type="presParOf" srcId="{18E05F7B-070E-4E58-98EF-52F5891824EA}" destId="{0F11C33F-8A5E-4EB2-BEEC-1E7A48DA2130}" srcOrd="0" destOrd="0" presId="urn:microsoft.com/office/officeart/2005/8/layout/orgChart1"/>
    <dgm:cxn modelId="{61B1CD2C-D120-4CAC-AB31-2BF2C32DCADA}" type="presParOf" srcId="{18E05F7B-070E-4E58-98EF-52F5891824EA}" destId="{1821C786-B9B7-47DA-B490-8B7C5FBA48F5}" srcOrd="1" destOrd="0" presId="urn:microsoft.com/office/officeart/2005/8/layout/orgChart1"/>
    <dgm:cxn modelId="{72ADCBE9-368C-475C-B9F0-7BE900E98CED}" type="presParOf" srcId="{25F37924-588C-4CBA-A134-BD9AC8F8BEC6}" destId="{634CAD56-FAF1-486B-A0C6-E7965470B55F}" srcOrd="1" destOrd="0" presId="urn:microsoft.com/office/officeart/2005/8/layout/orgChart1"/>
    <dgm:cxn modelId="{93D0B9A4-89D6-4625-9EB3-00F35222212A}" type="presParOf" srcId="{25F37924-588C-4CBA-A134-BD9AC8F8BEC6}" destId="{8CA208EE-6E8C-416F-8D93-6D29445DABEB}" srcOrd="2" destOrd="0" presId="urn:microsoft.com/office/officeart/2005/8/layout/orgChart1"/>
    <dgm:cxn modelId="{119B0FC0-F469-4831-8EB5-53C62E4D68D6}" type="presParOf" srcId="{BEDEB20B-1B01-4096-8A06-2DDE4AE389CC}" destId="{B290D81B-3EF6-4E1C-A2E6-9ED2858514DC}" srcOrd="2" destOrd="0" presId="urn:microsoft.com/office/officeart/2005/8/layout/orgChart1"/>
    <dgm:cxn modelId="{A5C8200A-1EE2-4B91-85D9-F5EA00A7DE0D}" type="presParOf" srcId="{BEDEB20B-1B01-4096-8A06-2DDE4AE389CC}" destId="{EE3D3D71-334F-4CF6-856F-D21E85005294}" srcOrd="3" destOrd="0" presId="urn:microsoft.com/office/officeart/2005/8/layout/orgChart1"/>
    <dgm:cxn modelId="{41EF2D17-2E66-4E0E-946D-17072135E740}" type="presParOf" srcId="{EE3D3D71-334F-4CF6-856F-D21E85005294}" destId="{A80C070A-F810-4071-BFD4-3A3222A997A3}" srcOrd="0" destOrd="0" presId="urn:microsoft.com/office/officeart/2005/8/layout/orgChart1"/>
    <dgm:cxn modelId="{AA9C0BBE-9FAB-4F18-920D-358A20DA50DB}" type="presParOf" srcId="{A80C070A-F810-4071-BFD4-3A3222A997A3}" destId="{6A25FCB8-FD1B-446A-B35C-687F1182A2B3}" srcOrd="0" destOrd="0" presId="urn:microsoft.com/office/officeart/2005/8/layout/orgChart1"/>
    <dgm:cxn modelId="{FF1C4B5D-DA4F-4AA7-89AA-DF28AD28EA7C}" type="presParOf" srcId="{A80C070A-F810-4071-BFD4-3A3222A997A3}" destId="{3D4FA313-7C3C-4BFF-9C76-6F18FEBEED29}" srcOrd="1" destOrd="0" presId="urn:microsoft.com/office/officeart/2005/8/layout/orgChart1"/>
    <dgm:cxn modelId="{18DD9AD7-222B-4936-BBAC-D04C7261118E}" type="presParOf" srcId="{EE3D3D71-334F-4CF6-856F-D21E85005294}" destId="{FA14A48D-6C8F-4A41-9BAC-B5F29F35E71E}" srcOrd="1" destOrd="0" presId="urn:microsoft.com/office/officeart/2005/8/layout/orgChart1"/>
    <dgm:cxn modelId="{370DB1E6-2989-4E08-8E1F-48E015587859}" type="presParOf" srcId="{EE3D3D71-334F-4CF6-856F-D21E85005294}" destId="{D830B998-0E46-490D-A95B-8FE0089730D5}" srcOrd="2" destOrd="0" presId="urn:microsoft.com/office/officeart/2005/8/layout/orgChart1"/>
    <dgm:cxn modelId="{222A39B3-A905-4C8C-89C2-C991128A616E}" type="presParOf" srcId="{BF6C6E11-B0AF-4FBC-B1C0-7B82831697D0}" destId="{A9207E95-8359-4355-8261-0D419E826B4A}" srcOrd="2" destOrd="0" presId="urn:microsoft.com/office/officeart/2005/8/layout/orgChart1"/>
    <dgm:cxn modelId="{67AE28E3-0904-4535-87CC-A364B0086530}" type="presParOf" srcId="{A9207E95-8359-4355-8261-0D419E826B4A}" destId="{12FFF58D-C898-4A9E-B147-4B5C7194B30D}" srcOrd="0" destOrd="0" presId="urn:microsoft.com/office/officeart/2005/8/layout/orgChart1"/>
    <dgm:cxn modelId="{7B03BCCF-D755-4001-B109-FA8C06D07B00}" type="presParOf" srcId="{A9207E95-8359-4355-8261-0D419E826B4A}" destId="{266E55E9-B8EB-494D-A49B-73B61DBB8882}" srcOrd="1" destOrd="0" presId="urn:microsoft.com/office/officeart/2005/8/layout/orgChart1"/>
    <dgm:cxn modelId="{D8FCE646-7753-4F10-9C9C-D088A66A8545}" type="presParOf" srcId="{266E55E9-B8EB-494D-A49B-73B61DBB8882}" destId="{D92C20E5-6842-4146-B202-7E681D251AD7}" srcOrd="0" destOrd="0" presId="urn:microsoft.com/office/officeart/2005/8/layout/orgChart1"/>
    <dgm:cxn modelId="{C70CDAB7-AF8E-457C-8F43-F71DACB7F2F8}" type="presParOf" srcId="{D92C20E5-6842-4146-B202-7E681D251AD7}" destId="{5EB01118-6574-4F9A-8ED4-A8CFECDBCAE3}" srcOrd="0" destOrd="0" presId="urn:microsoft.com/office/officeart/2005/8/layout/orgChart1"/>
    <dgm:cxn modelId="{40261BAC-E161-414D-BA59-116A50626F64}" type="presParOf" srcId="{D92C20E5-6842-4146-B202-7E681D251AD7}" destId="{1B6C0C19-93D2-44A3-A1B9-44FB7E0CAC3F}" srcOrd="1" destOrd="0" presId="urn:microsoft.com/office/officeart/2005/8/layout/orgChart1"/>
    <dgm:cxn modelId="{A0D53E6F-E7E0-44C5-8A28-57B8327A57B5}" type="presParOf" srcId="{266E55E9-B8EB-494D-A49B-73B61DBB8882}" destId="{736FA7D0-ECF5-4CA2-BFDC-9C139A6A06AD}" srcOrd="1" destOrd="0" presId="urn:microsoft.com/office/officeart/2005/8/layout/orgChart1"/>
    <dgm:cxn modelId="{8730CECE-C8F5-4493-8D18-E8225B92B463}" type="presParOf" srcId="{266E55E9-B8EB-494D-A49B-73B61DBB8882}" destId="{E7B442C7-C96E-4A1F-8A05-AE92A6FE8B01}" srcOrd="2" destOrd="0" presId="urn:microsoft.com/office/officeart/2005/8/layout/orgChart1"/>
    <dgm:cxn modelId="{EF1B1867-F67B-4444-AC12-C00B44824554}" type="presParOf" srcId="{A9207E95-8359-4355-8261-0D419E826B4A}" destId="{5C37BD1E-9F57-40F7-8AFD-B2E8F5013D3F}" srcOrd="2" destOrd="0" presId="urn:microsoft.com/office/officeart/2005/8/layout/orgChart1"/>
    <dgm:cxn modelId="{F109F4AB-FE59-4B05-B600-9A7F560CF270}" type="presParOf" srcId="{A9207E95-8359-4355-8261-0D419E826B4A}" destId="{9DEF9A87-C425-4AB7-A0F9-9B42C5C6650D}" srcOrd="3" destOrd="0" presId="urn:microsoft.com/office/officeart/2005/8/layout/orgChart1"/>
    <dgm:cxn modelId="{8815FFA8-93E7-473B-88E5-BA6F7ED635B3}" type="presParOf" srcId="{9DEF9A87-C425-4AB7-A0F9-9B42C5C6650D}" destId="{E7314569-18ED-4B33-93E9-7DAE1D97D9A1}" srcOrd="0" destOrd="0" presId="urn:microsoft.com/office/officeart/2005/8/layout/orgChart1"/>
    <dgm:cxn modelId="{CDB47FEA-06D9-47E1-BA7C-4D5713916114}" type="presParOf" srcId="{E7314569-18ED-4B33-93E9-7DAE1D97D9A1}" destId="{7561F182-FE4E-420D-951D-B24569401CF7}" srcOrd="0" destOrd="0" presId="urn:microsoft.com/office/officeart/2005/8/layout/orgChart1"/>
    <dgm:cxn modelId="{1DBF9301-85C7-43CF-968D-C1DE993CABE4}" type="presParOf" srcId="{E7314569-18ED-4B33-93E9-7DAE1D97D9A1}" destId="{893610E3-4F18-477B-9698-6650139E338B}" srcOrd="1" destOrd="0" presId="urn:microsoft.com/office/officeart/2005/8/layout/orgChart1"/>
    <dgm:cxn modelId="{E8481D97-EF06-4E47-A067-22E7324FA539}" type="presParOf" srcId="{9DEF9A87-C425-4AB7-A0F9-9B42C5C6650D}" destId="{38C87D2F-F672-4843-9E86-6524D6D802E8}" srcOrd="1" destOrd="0" presId="urn:microsoft.com/office/officeart/2005/8/layout/orgChart1"/>
    <dgm:cxn modelId="{C521B92B-FB3C-49DC-B320-470D0BE8E9DD}" type="presParOf" srcId="{9DEF9A87-C425-4AB7-A0F9-9B42C5C6650D}" destId="{D3194717-63B6-4C36-A7F2-35EEAD7DF3DE}" srcOrd="2" destOrd="0" presId="urn:microsoft.com/office/officeart/2005/8/layout/orgChart1"/>
    <dgm:cxn modelId="{6169A322-128D-4F22-82E3-01F32643288E}" type="presParOf" srcId="{A9207E95-8359-4355-8261-0D419E826B4A}" destId="{48C8DFBC-3D31-4C6D-AE03-0A2973E5F1FB}" srcOrd="4" destOrd="0" presId="urn:microsoft.com/office/officeart/2005/8/layout/orgChart1"/>
    <dgm:cxn modelId="{979D66C4-ADFB-40C2-916F-2692E88DF8DA}" type="presParOf" srcId="{A9207E95-8359-4355-8261-0D419E826B4A}" destId="{B3AA162F-73B5-4FA4-BA14-2ABC1E4C47F0}" srcOrd="5" destOrd="0" presId="urn:microsoft.com/office/officeart/2005/8/layout/orgChart1"/>
    <dgm:cxn modelId="{01779D92-EEBC-4122-AE1F-002B9BBBE8E1}" type="presParOf" srcId="{B3AA162F-73B5-4FA4-BA14-2ABC1E4C47F0}" destId="{24C840A5-5940-4863-B62A-75490E67F8D8}" srcOrd="0" destOrd="0" presId="urn:microsoft.com/office/officeart/2005/8/layout/orgChart1"/>
    <dgm:cxn modelId="{36EC482A-D553-4500-884E-D81AECD84960}" type="presParOf" srcId="{24C840A5-5940-4863-B62A-75490E67F8D8}" destId="{5F330C6C-8808-43FF-AFAE-DB98BBBD55E6}" srcOrd="0" destOrd="0" presId="urn:microsoft.com/office/officeart/2005/8/layout/orgChart1"/>
    <dgm:cxn modelId="{1A9579DB-9DE1-4FDB-AEAB-B83D3D991858}" type="presParOf" srcId="{24C840A5-5940-4863-B62A-75490E67F8D8}" destId="{4E057D34-96B2-422E-A54D-101D49F34B42}" srcOrd="1" destOrd="0" presId="urn:microsoft.com/office/officeart/2005/8/layout/orgChart1"/>
    <dgm:cxn modelId="{E0C2D3C5-EC37-42BA-AE86-17B704C40AE5}" type="presParOf" srcId="{B3AA162F-73B5-4FA4-BA14-2ABC1E4C47F0}" destId="{2BA31D30-AEBC-465E-8208-192B829C0CEC}" srcOrd="1" destOrd="0" presId="urn:microsoft.com/office/officeart/2005/8/layout/orgChart1"/>
    <dgm:cxn modelId="{BCEEACA5-EA5B-4448-8510-150E2CFF0BD4}" type="presParOf" srcId="{B3AA162F-73B5-4FA4-BA14-2ABC1E4C47F0}" destId="{DCAFDD84-2983-40F8-8092-C592B50AAAE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C8DFBC-3D31-4C6D-AE03-0A2973E5F1FB}">
      <dsp:nvSpPr>
        <dsp:cNvPr id="0" name=""/>
        <dsp:cNvSpPr/>
      </dsp:nvSpPr>
      <dsp:spPr>
        <a:xfrm>
          <a:off x="3135033" y="893578"/>
          <a:ext cx="190266" cy="20865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86526"/>
              </a:lnTo>
              <a:lnTo>
                <a:pt x="190266" y="2086526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37BD1E-9F57-40F7-8AFD-B2E8F5013D3F}">
      <dsp:nvSpPr>
        <dsp:cNvPr id="0" name=""/>
        <dsp:cNvSpPr/>
      </dsp:nvSpPr>
      <dsp:spPr>
        <a:xfrm>
          <a:off x="2976991" y="893578"/>
          <a:ext cx="158041" cy="860977"/>
        </a:xfrm>
        <a:custGeom>
          <a:avLst/>
          <a:gdLst/>
          <a:ahLst/>
          <a:cxnLst/>
          <a:rect l="0" t="0" r="0" b="0"/>
          <a:pathLst>
            <a:path>
              <a:moveTo>
                <a:pt x="158041" y="0"/>
              </a:moveTo>
              <a:lnTo>
                <a:pt x="158041" y="860977"/>
              </a:lnTo>
              <a:lnTo>
                <a:pt x="0" y="860977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FF58D-C898-4A9E-B147-4B5C7194B30D}">
      <dsp:nvSpPr>
        <dsp:cNvPr id="0" name=""/>
        <dsp:cNvSpPr/>
      </dsp:nvSpPr>
      <dsp:spPr>
        <a:xfrm>
          <a:off x="3135033" y="893578"/>
          <a:ext cx="158005" cy="8525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2595"/>
              </a:lnTo>
              <a:lnTo>
                <a:pt x="158005" y="852595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90D81B-3EF6-4E1C-A2E6-9ED2858514DC}">
      <dsp:nvSpPr>
        <dsp:cNvPr id="0" name=""/>
        <dsp:cNvSpPr/>
      </dsp:nvSpPr>
      <dsp:spPr>
        <a:xfrm>
          <a:off x="3135033" y="893578"/>
          <a:ext cx="1094285" cy="29087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21517"/>
              </a:lnTo>
              <a:lnTo>
                <a:pt x="1094285" y="2721517"/>
              </a:lnTo>
              <a:lnTo>
                <a:pt x="1094285" y="2908769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E63EFC-6B73-4070-8194-E0CEB10FD5FC}">
      <dsp:nvSpPr>
        <dsp:cNvPr id="0" name=""/>
        <dsp:cNvSpPr/>
      </dsp:nvSpPr>
      <dsp:spPr>
        <a:xfrm>
          <a:off x="2056102" y="893578"/>
          <a:ext cx="1078930" cy="2906870"/>
        </a:xfrm>
        <a:custGeom>
          <a:avLst/>
          <a:gdLst/>
          <a:ahLst/>
          <a:cxnLst/>
          <a:rect l="0" t="0" r="0" b="0"/>
          <a:pathLst>
            <a:path>
              <a:moveTo>
                <a:pt x="1078930" y="0"/>
              </a:moveTo>
              <a:lnTo>
                <a:pt x="1078930" y="2719618"/>
              </a:lnTo>
              <a:lnTo>
                <a:pt x="0" y="2719618"/>
              </a:lnTo>
              <a:lnTo>
                <a:pt x="0" y="290687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6B5C37-9011-4D87-8FA8-10FFB113AED3}">
      <dsp:nvSpPr>
        <dsp:cNvPr id="0" name=""/>
        <dsp:cNvSpPr/>
      </dsp:nvSpPr>
      <dsp:spPr>
        <a:xfrm>
          <a:off x="2243354" y="1900"/>
          <a:ext cx="1783356" cy="89167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2200" kern="1200" dirty="0"/>
            <a:t>Jefe de Proyectos</a:t>
          </a:r>
        </a:p>
      </dsp:txBody>
      <dsp:txXfrm>
        <a:off x="2243354" y="1900"/>
        <a:ext cx="1783356" cy="891678"/>
      </dsp:txXfrm>
    </dsp:sp>
    <dsp:sp modelId="{0F11C33F-8A5E-4EB2-BEEC-1E7A48DA2130}">
      <dsp:nvSpPr>
        <dsp:cNvPr id="0" name=""/>
        <dsp:cNvSpPr/>
      </dsp:nvSpPr>
      <dsp:spPr>
        <a:xfrm>
          <a:off x="1164424" y="3800449"/>
          <a:ext cx="1783356" cy="89167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2200" kern="1200" dirty="0"/>
            <a:t>Analista de Calidad</a:t>
          </a:r>
        </a:p>
      </dsp:txBody>
      <dsp:txXfrm>
        <a:off x="1164424" y="3800449"/>
        <a:ext cx="1783356" cy="891678"/>
      </dsp:txXfrm>
    </dsp:sp>
    <dsp:sp modelId="{6A25FCB8-FD1B-446A-B35C-687F1182A2B3}">
      <dsp:nvSpPr>
        <dsp:cNvPr id="0" name=""/>
        <dsp:cNvSpPr/>
      </dsp:nvSpPr>
      <dsp:spPr>
        <a:xfrm>
          <a:off x="3337640" y="3802348"/>
          <a:ext cx="1783356" cy="89167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2200" kern="1200" dirty="0"/>
            <a:t>Controlador de Documentos</a:t>
          </a:r>
        </a:p>
      </dsp:txBody>
      <dsp:txXfrm>
        <a:off x="3337640" y="3802348"/>
        <a:ext cx="1783356" cy="891678"/>
      </dsp:txXfrm>
    </dsp:sp>
    <dsp:sp modelId="{5EB01118-6574-4F9A-8ED4-A8CFECDBCAE3}">
      <dsp:nvSpPr>
        <dsp:cNvPr id="0" name=""/>
        <dsp:cNvSpPr/>
      </dsp:nvSpPr>
      <dsp:spPr>
        <a:xfrm>
          <a:off x="3293038" y="1300335"/>
          <a:ext cx="1783356" cy="89167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2200" kern="1200" dirty="0"/>
            <a:t>Scrum Master</a:t>
          </a:r>
        </a:p>
      </dsp:txBody>
      <dsp:txXfrm>
        <a:off x="3293038" y="1300335"/>
        <a:ext cx="1783356" cy="891678"/>
      </dsp:txXfrm>
    </dsp:sp>
    <dsp:sp modelId="{7561F182-FE4E-420D-951D-B24569401CF7}">
      <dsp:nvSpPr>
        <dsp:cNvPr id="0" name=""/>
        <dsp:cNvSpPr/>
      </dsp:nvSpPr>
      <dsp:spPr>
        <a:xfrm>
          <a:off x="1193635" y="1308717"/>
          <a:ext cx="1783356" cy="89167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2200" kern="1200" dirty="0"/>
            <a:t>Coordinador de Q&amp;A</a:t>
          </a:r>
        </a:p>
      </dsp:txBody>
      <dsp:txXfrm>
        <a:off x="1193635" y="1308717"/>
        <a:ext cx="1783356" cy="891678"/>
      </dsp:txXfrm>
    </dsp:sp>
    <dsp:sp modelId="{5F330C6C-8808-43FF-AFAE-DB98BBBD55E6}">
      <dsp:nvSpPr>
        <dsp:cNvPr id="0" name=""/>
        <dsp:cNvSpPr/>
      </dsp:nvSpPr>
      <dsp:spPr>
        <a:xfrm>
          <a:off x="3325299" y="2534266"/>
          <a:ext cx="1783356" cy="89167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2200" kern="1200" dirty="0" err="1"/>
            <a:t>Product</a:t>
          </a:r>
          <a:r>
            <a:rPr lang="es-PE" sz="2200" kern="1200" dirty="0"/>
            <a:t> </a:t>
          </a:r>
          <a:r>
            <a:rPr lang="es-PE" sz="2200" kern="1200" dirty="0" err="1"/>
            <a:t>Owner</a:t>
          </a:r>
          <a:endParaRPr lang="es-PE" sz="2200" kern="1200" dirty="0"/>
        </a:p>
      </dsp:txBody>
      <dsp:txXfrm>
        <a:off x="3325299" y="2534266"/>
        <a:ext cx="1783356" cy="8916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50B7F2-7FCA-064C-B602-6025B138ECC1}" type="datetimeFigureOut">
              <a:rPr lang="es-ES" smtClean="0"/>
              <a:t>15/06/2023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8D7B3F-0D7E-594B-8339-6B4AE0F01A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3189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09" indent="-285734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2937" indent="-22858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112" indent="-22858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287" indent="-22858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29DDA5D-CE53-476A-A725-5A24E7C391DC}" type="slidenum">
              <a:rPr lang="es-ES" altLang="es-PE" sz="1200"/>
              <a:pPr/>
              <a:t>2</a:t>
            </a:fld>
            <a:endParaRPr lang="es-ES" altLang="es-PE" sz="1200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PE" altLang="es-PE"/>
          </a:p>
        </p:txBody>
      </p:sp>
    </p:spTree>
    <p:extLst>
      <p:ext uri="{BB962C8B-B14F-4D97-AF65-F5344CB8AC3E}">
        <p14:creationId xmlns:p14="http://schemas.microsoft.com/office/powerpoint/2010/main" val="2164015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09" indent="-285734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2937" indent="-22858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112" indent="-22858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287" indent="-22858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29DDA5D-CE53-476A-A725-5A24E7C391DC}" type="slidenum">
              <a:rPr lang="es-ES" altLang="es-PE" sz="1200"/>
              <a:pPr/>
              <a:t>3</a:t>
            </a:fld>
            <a:endParaRPr lang="es-ES" altLang="es-PE" sz="1200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PE" altLang="es-PE"/>
          </a:p>
        </p:txBody>
      </p:sp>
    </p:spTree>
    <p:extLst>
      <p:ext uri="{BB962C8B-B14F-4D97-AF65-F5344CB8AC3E}">
        <p14:creationId xmlns:p14="http://schemas.microsoft.com/office/powerpoint/2010/main" val="14322087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09" indent="-285734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2937" indent="-22858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112" indent="-22858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287" indent="-22858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29DDA5D-CE53-476A-A725-5A24E7C391DC}" type="slidenum">
              <a:rPr lang="es-ES" altLang="es-PE" sz="1200"/>
              <a:pPr/>
              <a:t>4</a:t>
            </a:fld>
            <a:endParaRPr lang="es-ES" altLang="es-PE" sz="1200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PE" altLang="es-PE"/>
          </a:p>
        </p:txBody>
      </p:sp>
    </p:spTree>
    <p:extLst>
      <p:ext uri="{BB962C8B-B14F-4D97-AF65-F5344CB8AC3E}">
        <p14:creationId xmlns:p14="http://schemas.microsoft.com/office/powerpoint/2010/main" val="32517089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09" indent="-285734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2937" indent="-22858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112" indent="-22858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287" indent="-22858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29DDA5D-CE53-476A-A725-5A24E7C391DC}" type="slidenum">
              <a:rPr lang="es-ES" altLang="es-PE" sz="1200"/>
              <a:pPr/>
              <a:t>5</a:t>
            </a:fld>
            <a:endParaRPr lang="es-ES" altLang="es-PE" sz="1200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PE" altLang="es-PE"/>
          </a:p>
        </p:txBody>
      </p:sp>
    </p:spTree>
    <p:extLst>
      <p:ext uri="{BB962C8B-B14F-4D97-AF65-F5344CB8AC3E}">
        <p14:creationId xmlns:p14="http://schemas.microsoft.com/office/powerpoint/2010/main" val="14887314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09" indent="-285734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2937" indent="-22858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112" indent="-22858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287" indent="-22858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29DDA5D-CE53-476A-A725-5A24E7C391DC}" type="slidenum">
              <a:rPr lang="es-ES" altLang="es-PE" sz="1200"/>
              <a:pPr/>
              <a:t>6</a:t>
            </a:fld>
            <a:endParaRPr lang="es-ES" altLang="es-PE" sz="1200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PE" altLang="es-PE"/>
          </a:p>
        </p:txBody>
      </p:sp>
    </p:spTree>
    <p:extLst>
      <p:ext uri="{BB962C8B-B14F-4D97-AF65-F5344CB8AC3E}">
        <p14:creationId xmlns:p14="http://schemas.microsoft.com/office/powerpoint/2010/main" val="33491424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09" indent="-285734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2937" indent="-22858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112" indent="-22858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287" indent="-22858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29DDA5D-CE53-476A-A725-5A24E7C391DC}" type="slidenum">
              <a:rPr lang="es-ES" altLang="es-PE" sz="1200"/>
              <a:pPr/>
              <a:t>7</a:t>
            </a:fld>
            <a:endParaRPr lang="es-ES" altLang="es-PE" sz="1200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PE" altLang="es-PE"/>
          </a:p>
        </p:txBody>
      </p:sp>
    </p:spTree>
    <p:extLst>
      <p:ext uri="{BB962C8B-B14F-4D97-AF65-F5344CB8AC3E}">
        <p14:creationId xmlns:p14="http://schemas.microsoft.com/office/powerpoint/2010/main" val="31456366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09" indent="-285734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2937" indent="-22858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112" indent="-22858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287" indent="-22858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29DDA5D-CE53-476A-A725-5A24E7C391DC}" type="slidenum">
              <a:rPr lang="es-ES" altLang="es-PE" sz="1200"/>
              <a:pPr/>
              <a:t>8</a:t>
            </a:fld>
            <a:endParaRPr lang="es-ES" altLang="es-PE" sz="1200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PE" altLang="es-PE"/>
          </a:p>
        </p:txBody>
      </p:sp>
    </p:spTree>
    <p:extLst>
      <p:ext uri="{BB962C8B-B14F-4D97-AF65-F5344CB8AC3E}">
        <p14:creationId xmlns:p14="http://schemas.microsoft.com/office/powerpoint/2010/main" val="2598918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EVERYRecurso 12g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6199"/>
            <a:ext cx="9144000" cy="3816491"/>
          </a:xfrm>
          <a:prstGeom prst="rect">
            <a:avLst/>
          </a:prstGeom>
        </p:spPr>
      </p:pic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173259"/>
            <a:ext cx="2133600" cy="366183"/>
          </a:xfrm>
          <a:prstGeom prst="rect">
            <a:avLst/>
          </a:prstGeom>
        </p:spPr>
        <p:txBody>
          <a:bodyPr/>
          <a:lstStyle>
            <a:lvl1pPr>
              <a:defRPr>
                <a:latin typeface="Roboto Regular"/>
                <a:cs typeface="Roboto Regular"/>
              </a:defRPr>
            </a:lvl1pPr>
          </a:lstStyle>
          <a:p>
            <a:fld id="{A0D98377-5C5A-0B49-8746-F4FA8914C2EB}" type="datetimeFigureOut">
              <a:rPr lang="es-ES" smtClean="0"/>
              <a:pPr/>
              <a:t>15/06/2023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173259"/>
            <a:ext cx="2895600" cy="366183"/>
          </a:xfrm>
          <a:prstGeom prst="rect">
            <a:avLst/>
          </a:prstGeom>
        </p:spPr>
        <p:txBody>
          <a:bodyPr/>
          <a:lstStyle>
            <a:lvl1pPr>
              <a:defRPr>
                <a:latin typeface="Roboto Regular"/>
                <a:cs typeface="Roboto Regular"/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173259"/>
            <a:ext cx="2133600" cy="366183"/>
          </a:xfrm>
          <a:prstGeom prst="rect">
            <a:avLst/>
          </a:prstGeom>
        </p:spPr>
        <p:txBody>
          <a:bodyPr/>
          <a:lstStyle>
            <a:lvl1pPr>
              <a:defRPr>
                <a:latin typeface="Roboto Regular"/>
                <a:cs typeface="Roboto Regular"/>
              </a:defRPr>
            </a:lvl1pPr>
          </a:lstStyle>
          <a:p>
            <a:fld id="{147F1FFD-EBEB-F24B-A644-424D5F5D666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Título 1"/>
          <p:cNvSpPr txBox="1">
            <a:spLocks/>
          </p:cNvSpPr>
          <p:nvPr userDrawn="1"/>
        </p:nvSpPr>
        <p:spPr>
          <a:xfrm>
            <a:off x="398992" y="3039795"/>
            <a:ext cx="8186910" cy="827473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lang="es-ES" sz="3800" kern="1200" dirty="0">
                <a:solidFill>
                  <a:srgbClr val="FDD5C6"/>
                </a:solidFill>
                <a:latin typeface="Newslab"/>
                <a:ea typeface="+mj-ea"/>
                <a:cs typeface="Newslab"/>
              </a:defRPr>
            </a:lvl1pPr>
          </a:lstStyle>
          <a:p>
            <a:r>
              <a:rPr lang="es-ES_tradnl" sz="4000" dirty="0">
                <a:latin typeface="Newslab Medium"/>
                <a:cs typeface="Newslab Medium"/>
              </a:rPr>
              <a:t>DOMINIO ENTREGA</a:t>
            </a:r>
          </a:p>
        </p:txBody>
      </p:sp>
      <p:sp>
        <p:nvSpPr>
          <p:cNvPr id="9" name="Título 1"/>
          <p:cNvSpPr txBox="1">
            <a:spLocks/>
          </p:cNvSpPr>
          <p:nvPr userDrawn="1"/>
        </p:nvSpPr>
        <p:spPr>
          <a:xfrm>
            <a:off x="398992" y="2204417"/>
            <a:ext cx="8186910" cy="827473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lang="es-ES" sz="3800" kern="1200" dirty="0">
                <a:solidFill>
                  <a:srgbClr val="FDD5C6"/>
                </a:solidFill>
                <a:latin typeface="Newslab"/>
                <a:ea typeface="+mj-ea"/>
                <a:cs typeface="Newslab"/>
              </a:defRPr>
            </a:lvl1pPr>
          </a:lstStyle>
          <a:p>
            <a:r>
              <a:rPr lang="es-ES_tradnl" sz="4000" b="0" i="0" dirty="0">
                <a:latin typeface="Newslab"/>
                <a:cs typeface="Newslab"/>
              </a:rPr>
              <a:t>CURSO</a:t>
            </a:r>
          </a:p>
        </p:txBody>
      </p:sp>
    </p:spTree>
    <p:extLst>
      <p:ext uri="{BB962C8B-B14F-4D97-AF65-F5344CB8AC3E}">
        <p14:creationId xmlns:p14="http://schemas.microsoft.com/office/powerpoint/2010/main" val="3019293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751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613746"/>
            <a:ext cx="8229600" cy="320366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109771"/>
            <a:ext cx="2133600" cy="366183"/>
          </a:xfrm>
          <a:prstGeom prst="rect">
            <a:avLst/>
          </a:prstGeom>
        </p:spPr>
        <p:txBody>
          <a:bodyPr/>
          <a:lstStyle/>
          <a:p>
            <a:fld id="{A0D98377-5C5A-0B49-8746-F4FA8914C2EB}" type="datetimeFigureOut">
              <a:rPr lang="es-ES" smtClean="0"/>
              <a:t>15/06/2023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109771"/>
            <a:ext cx="2895600" cy="36618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109771"/>
            <a:ext cx="2133600" cy="366183"/>
          </a:xfrm>
          <a:prstGeom prst="rect">
            <a:avLst/>
          </a:prstGeom>
        </p:spPr>
        <p:txBody>
          <a:bodyPr/>
          <a:lstStyle/>
          <a:p>
            <a:fld id="{147F1FFD-EBEB-F24B-A644-424D5F5D66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1330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6976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405505"/>
            <a:ext cx="2057400" cy="4091351"/>
          </a:xfrm>
          <a:prstGeom prst="rect">
            <a:avLst/>
          </a:prstGeo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05505"/>
            <a:ext cx="6019800" cy="409135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060455"/>
            <a:ext cx="2133600" cy="366183"/>
          </a:xfrm>
          <a:prstGeom prst="rect">
            <a:avLst/>
          </a:prstGeom>
        </p:spPr>
        <p:txBody>
          <a:bodyPr/>
          <a:lstStyle/>
          <a:p>
            <a:fld id="{A0D98377-5C5A-0B49-8746-F4FA8914C2EB}" type="datetimeFigureOut">
              <a:rPr lang="es-ES" smtClean="0"/>
              <a:t>15/06/2023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060455"/>
            <a:ext cx="2895600" cy="36618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060455"/>
            <a:ext cx="2133600" cy="366183"/>
          </a:xfrm>
          <a:prstGeom prst="rect">
            <a:avLst/>
          </a:prstGeom>
        </p:spPr>
        <p:txBody>
          <a:bodyPr/>
          <a:lstStyle/>
          <a:p>
            <a:fld id="{147F1FFD-EBEB-F24B-A644-424D5F5D66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2116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57200" y="1081595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800">
                <a:solidFill>
                  <a:schemeClr val="tx2">
                    <a:lumMod val="75000"/>
                  </a:schemeClr>
                </a:solidFill>
                <a:latin typeface="Roboto Black"/>
                <a:cs typeface="Roboto Black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446165"/>
            <a:ext cx="8229600" cy="4028920"/>
          </a:xfrm>
          <a:prstGeom prst="rect">
            <a:avLst/>
          </a:prstGeom>
        </p:spPr>
        <p:txBody>
          <a:bodyPr/>
          <a:lstStyle>
            <a:lvl1pPr>
              <a:defRPr sz="2800" b="0" i="0">
                <a:latin typeface="Roboto Medium"/>
                <a:cs typeface="Roboto Medium"/>
              </a:defRPr>
            </a:lvl1pPr>
            <a:lvl2pPr>
              <a:defRPr sz="2400">
                <a:latin typeface="Roboto Regular"/>
                <a:cs typeface="Roboto Regular"/>
              </a:defRPr>
            </a:lvl2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10572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3133"/>
          </a:xfrm>
          <a:prstGeom prst="rect">
            <a:avLst/>
          </a:prstGeom>
        </p:spPr>
        <p:txBody>
          <a:bodyPr anchor="t"/>
          <a:lstStyle>
            <a:lvl1pPr algn="l">
              <a:defRPr lang="es-ES" sz="3800" kern="1200" dirty="0">
                <a:solidFill>
                  <a:schemeClr val="tx2">
                    <a:lumMod val="75000"/>
                  </a:schemeClr>
                </a:solidFill>
                <a:latin typeface="Roboto Black"/>
                <a:ea typeface="+mj-ea"/>
                <a:cs typeface="Roboto Black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185"/>
            <a:ext cx="7772400" cy="150071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Newslab"/>
                <a:cs typeface="Newslab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dirty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173259"/>
            <a:ext cx="2133600" cy="366183"/>
          </a:xfrm>
          <a:prstGeom prst="rect">
            <a:avLst/>
          </a:prstGeom>
        </p:spPr>
        <p:txBody>
          <a:bodyPr/>
          <a:lstStyle>
            <a:lvl1pPr>
              <a:defRPr>
                <a:latin typeface="Roboto Regular"/>
                <a:cs typeface="Roboto Regular"/>
              </a:defRPr>
            </a:lvl1pPr>
          </a:lstStyle>
          <a:p>
            <a:fld id="{A0D98377-5C5A-0B49-8746-F4FA8914C2EB}" type="datetimeFigureOut">
              <a:rPr lang="es-ES" smtClean="0"/>
              <a:pPr/>
              <a:t>15/06/2023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173259"/>
            <a:ext cx="2895600" cy="366183"/>
          </a:xfrm>
          <a:prstGeom prst="rect">
            <a:avLst/>
          </a:prstGeom>
        </p:spPr>
        <p:txBody>
          <a:bodyPr/>
          <a:lstStyle>
            <a:lvl1pPr>
              <a:defRPr>
                <a:latin typeface="Roboto Regular"/>
                <a:cs typeface="Roboto Regular"/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173259"/>
            <a:ext cx="2133600" cy="366183"/>
          </a:xfrm>
          <a:prstGeom prst="rect">
            <a:avLst/>
          </a:prstGeom>
        </p:spPr>
        <p:txBody>
          <a:bodyPr/>
          <a:lstStyle>
            <a:lvl1pPr>
              <a:defRPr>
                <a:latin typeface="Roboto Regular"/>
                <a:cs typeface="Roboto Regular"/>
              </a:defRPr>
            </a:lvl1pPr>
          </a:lstStyle>
          <a:p>
            <a:fld id="{147F1FFD-EBEB-F24B-A644-424D5F5D666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0696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57200" y="1216537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lang="es-ES" sz="3800" kern="1200" dirty="0">
                <a:solidFill>
                  <a:schemeClr val="tx2">
                    <a:lumMod val="75000"/>
                  </a:schemeClr>
                </a:solidFill>
                <a:latin typeface="Roboto Black"/>
                <a:ea typeface="+mj-ea"/>
                <a:cs typeface="Roboto Black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2749364"/>
            <a:ext cx="4038600" cy="3018729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Roboto Regular"/>
                <a:cs typeface="Roboto Regular"/>
              </a:defRPr>
            </a:lvl1pPr>
            <a:lvl2pPr>
              <a:defRPr sz="2400">
                <a:latin typeface="Roboto Regular"/>
                <a:cs typeface="Roboto Regular"/>
              </a:defRPr>
            </a:lvl2pPr>
            <a:lvl3pPr>
              <a:defRPr sz="2000">
                <a:latin typeface="Roboto Regular"/>
                <a:cs typeface="Roboto Regular"/>
              </a:defRPr>
            </a:lvl3pPr>
            <a:lvl4pPr>
              <a:defRPr sz="1800">
                <a:latin typeface="Roboto Regular"/>
                <a:cs typeface="Roboto Regular"/>
              </a:defRPr>
            </a:lvl4pPr>
            <a:lvl5pPr>
              <a:defRPr sz="1800">
                <a:latin typeface="Roboto Regular"/>
                <a:cs typeface="Roboto Regular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2749364"/>
            <a:ext cx="4038600" cy="3018729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Roboto Regular"/>
                <a:cs typeface="Roboto Regular"/>
              </a:defRPr>
            </a:lvl1pPr>
            <a:lvl2pPr>
              <a:defRPr sz="2400">
                <a:latin typeface="Roboto Regular"/>
                <a:cs typeface="Roboto Regular"/>
              </a:defRPr>
            </a:lvl2pPr>
            <a:lvl3pPr>
              <a:defRPr sz="2000">
                <a:latin typeface="Roboto Regular"/>
                <a:cs typeface="Roboto Regular"/>
              </a:defRPr>
            </a:lvl3pPr>
            <a:lvl4pPr>
              <a:defRPr sz="1800">
                <a:latin typeface="Roboto Regular"/>
                <a:cs typeface="Roboto Regular"/>
              </a:defRPr>
            </a:lvl4pPr>
            <a:lvl5pPr>
              <a:defRPr sz="1800">
                <a:latin typeface="Roboto Regular"/>
                <a:cs typeface="Roboto Regular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57200" y="6083393"/>
            <a:ext cx="2133600" cy="366183"/>
          </a:xfrm>
          <a:prstGeom prst="rect">
            <a:avLst/>
          </a:prstGeom>
        </p:spPr>
        <p:txBody>
          <a:bodyPr/>
          <a:lstStyle>
            <a:lvl1pPr>
              <a:defRPr>
                <a:latin typeface="Roboto Regular"/>
                <a:cs typeface="Roboto Regular"/>
              </a:defRPr>
            </a:lvl1pPr>
          </a:lstStyle>
          <a:p>
            <a:fld id="{A0D98377-5C5A-0B49-8746-F4FA8914C2EB}" type="datetimeFigureOut">
              <a:rPr lang="es-ES" smtClean="0"/>
              <a:pPr/>
              <a:t>15/06/2023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083393"/>
            <a:ext cx="2895600" cy="366183"/>
          </a:xfrm>
          <a:prstGeom prst="rect">
            <a:avLst/>
          </a:prstGeom>
        </p:spPr>
        <p:txBody>
          <a:bodyPr/>
          <a:lstStyle>
            <a:lvl1pPr>
              <a:defRPr>
                <a:latin typeface="Roboto Regular"/>
                <a:cs typeface="Roboto Regular"/>
              </a:defRPr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083393"/>
            <a:ext cx="2133600" cy="366183"/>
          </a:xfrm>
          <a:prstGeom prst="rect">
            <a:avLst/>
          </a:prstGeom>
        </p:spPr>
        <p:txBody>
          <a:bodyPr/>
          <a:lstStyle>
            <a:lvl1pPr>
              <a:defRPr>
                <a:latin typeface="Roboto Regular"/>
                <a:cs typeface="Roboto Regular"/>
              </a:defRPr>
            </a:lvl1pPr>
          </a:lstStyle>
          <a:p>
            <a:fld id="{147F1FFD-EBEB-F24B-A644-424D5F5D666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251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53937" y="1142563"/>
            <a:ext cx="8229600" cy="78076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lang="es-ES" sz="3800" kern="1200" dirty="0">
                <a:solidFill>
                  <a:schemeClr val="tx2">
                    <a:lumMod val="75000"/>
                  </a:schemeClr>
                </a:solidFill>
                <a:latin typeface="Roboto Black"/>
                <a:ea typeface="+mj-ea"/>
                <a:cs typeface="Roboto Black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80499" y="2083599"/>
            <a:ext cx="3858189" cy="79771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latin typeface="Roboto Black"/>
                <a:cs typeface="Roboto Black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dirty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80500" y="2881318"/>
            <a:ext cx="3858189" cy="2937965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Roboto Regular"/>
                <a:cs typeface="Roboto Regular"/>
              </a:defRPr>
            </a:lvl1pPr>
            <a:lvl2pPr>
              <a:defRPr sz="2000">
                <a:latin typeface="Roboto Regular"/>
                <a:cs typeface="Roboto Regular"/>
              </a:defRPr>
            </a:lvl2pPr>
            <a:lvl3pPr>
              <a:defRPr sz="1800">
                <a:latin typeface="Roboto Regular"/>
                <a:cs typeface="Roboto Regular"/>
              </a:defRPr>
            </a:lvl3pPr>
            <a:lvl4pPr>
              <a:defRPr sz="1600">
                <a:latin typeface="Roboto Regular"/>
                <a:cs typeface="Roboto Regular"/>
              </a:defRPr>
            </a:lvl4pPr>
            <a:lvl5pPr>
              <a:defRPr sz="1600">
                <a:latin typeface="Roboto Regular"/>
                <a:cs typeface="Roboto Regular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7" y="2083599"/>
            <a:ext cx="3874782" cy="79771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latin typeface="Roboto Black"/>
                <a:cs typeface="Roboto Black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dirty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2881316"/>
            <a:ext cx="3874783" cy="2937967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Roboto Regular"/>
                <a:cs typeface="Roboto Regular"/>
              </a:defRPr>
            </a:lvl1pPr>
            <a:lvl2pPr>
              <a:defRPr sz="2000">
                <a:latin typeface="Roboto Regular"/>
                <a:cs typeface="Roboto Regular"/>
              </a:defRPr>
            </a:lvl2pPr>
            <a:lvl3pPr>
              <a:defRPr sz="1800">
                <a:latin typeface="Roboto Regular"/>
                <a:cs typeface="Roboto Regular"/>
              </a:defRPr>
            </a:lvl3pPr>
            <a:lvl4pPr>
              <a:defRPr sz="1600">
                <a:latin typeface="Roboto Regular"/>
                <a:cs typeface="Roboto Regular"/>
              </a:defRPr>
            </a:lvl4pPr>
            <a:lvl5pPr>
              <a:defRPr sz="1600">
                <a:latin typeface="Roboto Regular"/>
                <a:cs typeface="Roboto Regular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457200" y="6109771"/>
            <a:ext cx="2133600" cy="366183"/>
          </a:xfrm>
          <a:prstGeom prst="rect">
            <a:avLst/>
          </a:prstGeom>
        </p:spPr>
        <p:txBody>
          <a:bodyPr/>
          <a:lstStyle>
            <a:lvl1pPr>
              <a:defRPr>
                <a:latin typeface="Roboto Regular"/>
                <a:cs typeface="Roboto Regular"/>
              </a:defRPr>
            </a:lvl1pPr>
          </a:lstStyle>
          <a:p>
            <a:fld id="{A0D98377-5C5A-0B49-8746-F4FA8914C2EB}" type="datetimeFigureOut">
              <a:rPr lang="es-ES" smtClean="0"/>
              <a:pPr/>
              <a:t>15/06/2023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124200" y="6109771"/>
            <a:ext cx="2895600" cy="366183"/>
          </a:xfrm>
          <a:prstGeom prst="rect">
            <a:avLst/>
          </a:prstGeom>
        </p:spPr>
        <p:txBody>
          <a:bodyPr/>
          <a:lstStyle>
            <a:lvl1pPr>
              <a:defRPr>
                <a:latin typeface="Roboto Regular"/>
                <a:cs typeface="Roboto Regular"/>
              </a:defRPr>
            </a:lvl1pPr>
          </a:lstStyle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6553200" y="6109771"/>
            <a:ext cx="2133600" cy="366183"/>
          </a:xfrm>
          <a:prstGeom prst="rect">
            <a:avLst/>
          </a:prstGeom>
        </p:spPr>
        <p:txBody>
          <a:bodyPr/>
          <a:lstStyle>
            <a:lvl1pPr>
              <a:defRPr>
                <a:latin typeface="Roboto Regular"/>
                <a:cs typeface="Roboto Regular"/>
              </a:defRPr>
            </a:lvl1pPr>
          </a:lstStyle>
          <a:p>
            <a:fld id="{147F1FFD-EBEB-F24B-A644-424D5F5D666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766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57200" y="961661"/>
            <a:ext cx="8229600" cy="686494"/>
          </a:xfrm>
          <a:prstGeom prst="rect">
            <a:avLst/>
          </a:prstGeom>
        </p:spPr>
        <p:txBody>
          <a:bodyPr/>
          <a:lstStyle>
            <a:lvl1pPr>
              <a:defRPr lang="es-ES" sz="3800" kern="1200" dirty="0">
                <a:solidFill>
                  <a:schemeClr val="tx2">
                    <a:lumMod val="75000"/>
                  </a:schemeClr>
                </a:solidFill>
                <a:latin typeface="Roboto Black"/>
                <a:ea typeface="+mj-ea"/>
                <a:cs typeface="Roboto Black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/>
          <a:lstStyle/>
          <a:p>
            <a:fld id="{A0D98377-5C5A-0B49-8746-F4FA8914C2EB}" type="datetimeFigureOut">
              <a:rPr lang="es-ES" smtClean="0"/>
              <a:t>15/06/2023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618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/>
          <a:lstStyle/>
          <a:p>
            <a:fld id="{147F1FFD-EBEB-F24B-A644-424D5F5D66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7456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/>
          <a:lstStyle/>
          <a:p>
            <a:fld id="{A0D98377-5C5A-0B49-8746-F4FA8914C2EB}" type="datetimeFigureOut">
              <a:rPr lang="es-ES" smtClean="0"/>
              <a:t>15/06/2023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618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/>
          <a:lstStyle/>
          <a:p>
            <a:fld id="{147F1FFD-EBEB-F24B-A644-424D5F5D66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1734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331531"/>
            <a:ext cx="3008313" cy="1162049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1331531"/>
            <a:ext cx="5111750" cy="479410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2493580"/>
            <a:ext cx="3008313" cy="36320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57200" y="6208403"/>
            <a:ext cx="2133600" cy="366183"/>
          </a:xfrm>
          <a:prstGeom prst="rect">
            <a:avLst/>
          </a:prstGeom>
        </p:spPr>
        <p:txBody>
          <a:bodyPr/>
          <a:lstStyle/>
          <a:p>
            <a:fld id="{A0D98377-5C5A-0B49-8746-F4FA8914C2EB}" type="datetimeFigureOut">
              <a:rPr lang="es-ES" smtClean="0"/>
              <a:t>15/06/2023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208403"/>
            <a:ext cx="2895600" cy="36618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208403"/>
            <a:ext cx="2133600" cy="366183"/>
          </a:xfrm>
          <a:prstGeom prst="rect">
            <a:avLst/>
          </a:prstGeom>
        </p:spPr>
        <p:txBody>
          <a:bodyPr/>
          <a:lstStyle/>
          <a:p>
            <a:fld id="{147F1FFD-EBEB-F24B-A644-424D5F5D66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337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689639"/>
            <a:ext cx="5486400" cy="56726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1084950"/>
            <a:ext cx="5486400" cy="35327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256906"/>
            <a:ext cx="5486400" cy="8043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57200" y="6183745"/>
            <a:ext cx="2133600" cy="366183"/>
          </a:xfrm>
          <a:prstGeom prst="rect">
            <a:avLst/>
          </a:prstGeom>
        </p:spPr>
        <p:txBody>
          <a:bodyPr/>
          <a:lstStyle/>
          <a:p>
            <a:fld id="{A0D98377-5C5A-0B49-8746-F4FA8914C2EB}" type="datetimeFigureOut">
              <a:rPr lang="es-ES" smtClean="0"/>
              <a:t>15/06/2023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183745"/>
            <a:ext cx="2895600" cy="36618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183745"/>
            <a:ext cx="2133600" cy="366183"/>
          </a:xfrm>
          <a:prstGeom prst="rect">
            <a:avLst/>
          </a:prstGeom>
        </p:spPr>
        <p:txBody>
          <a:bodyPr/>
          <a:lstStyle/>
          <a:p>
            <a:fld id="{147F1FFD-EBEB-F24B-A644-424D5F5D66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8091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EVERYRecurso 11g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08797"/>
            <a:ext cx="9144000" cy="149203"/>
          </a:xfrm>
          <a:prstGeom prst="rect">
            <a:avLst/>
          </a:prstGeom>
        </p:spPr>
      </p:pic>
      <p:pic>
        <p:nvPicPr>
          <p:cNvPr id="4" name="Imagen 3" descr="Logotipo&#10;&#10;Descripción generada automáticamente">
            <a:extLst>
              <a:ext uri="{FF2B5EF4-FFF2-40B4-BE49-F238E27FC236}">
                <a16:creationId xmlns:a16="http://schemas.microsoft.com/office/drawing/2014/main" id="{7AB0A3F5-B879-4C5D-8D11-84B4654366F6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7589502" y="0"/>
            <a:ext cx="1554498" cy="760572"/>
          </a:xfrm>
          <a:prstGeom prst="rect">
            <a:avLst/>
          </a:prstGeom>
        </p:spPr>
      </p:pic>
    </p:spTree>
    <p:custDataLst>
      <p:tags r:id="rId14"/>
    </p:custDataLst>
    <p:extLst>
      <p:ext uri="{BB962C8B-B14F-4D97-AF65-F5344CB8AC3E}">
        <p14:creationId xmlns:p14="http://schemas.microsoft.com/office/powerpoint/2010/main" val="1349217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1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294967295"/>
          </p:nvPr>
        </p:nvSpPr>
        <p:spPr/>
        <p:txBody>
          <a:bodyPr lIns="92364" tIns="46182" rIns="92364" bIns="46182"/>
          <a:lstStyle/>
          <a:p>
            <a:fld id="{83941E0A-ACAA-45C2-A1A9-FB7B8131EB6D}" type="slidenum">
              <a:rPr lang="es-PE" smtClean="0">
                <a:solidFill>
                  <a:schemeClr val="bg1"/>
                </a:solidFill>
              </a:rPr>
              <a:t>1</a:t>
            </a:fld>
            <a:endParaRPr lang="es-PE" dirty="0">
              <a:solidFill>
                <a:schemeClr val="bg1"/>
              </a:solidFill>
            </a:endParaRPr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BD87E586-0D3E-4B95-8CF8-60C373DF72EA}"/>
              </a:ext>
            </a:extLst>
          </p:cNvPr>
          <p:cNvSpPr txBox="1">
            <a:spLocks/>
          </p:cNvSpPr>
          <p:nvPr/>
        </p:nvSpPr>
        <p:spPr>
          <a:xfrm>
            <a:off x="2048607" y="747187"/>
            <a:ext cx="5046785" cy="60074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s-ES" sz="3200" b="1" kern="0" dirty="0">
                <a:latin typeface="Roboto" panose="02000000000000000000" pitchFamily="2" charset="0"/>
                <a:ea typeface="Roboto" panose="02000000000000000000" pitchFamily="2" charset="0"/>
              </a:rPr>
              <a:t>Automatización del proceso de vacaciones</a:t>
            </a:r>
            <a:endParaRPr lang="es-PE" sz="3200" b="1" kern="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4" name="1 Título">
            <a:extLst>
              <a:ext uri="{FF2B5EF4-FFF2-40B4-BE49-F238E27FC236}">
                <a16:creationId xmlns:a16="http://schemas.microsoft.com/office/drawing/2014/main" id="{EB55FAE9-7164-42BA-B27E-2ED05D9CCB16}"/>
              </a:ext>
            </a:extLst>
          </p:cNvPr>
          <p:cNvSpPr txBox="1">
            <a:spLocks/>
          </p:cNvSpPr>
          <p:nvPr/>
        </p:nvSpPr>
        <p:spPr>
          <a:xfrm>
            <a:off x="1019907" y="2561199"/>
            <a:ext cx="6530730" cy="1981139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l">
              <a:defRPr/>
            </a:pPr>
            <a:r>
              <a:rPr lang="es-PE" sz="2000" b="1" kern="0" dirty="0">
                <a:solidFill>
                  <a:srgbClr val="0000CC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Integrantes:</a:t>
            </a:r>
          </a:p>
          <a:p>
            <a:pPr algn="l">
              <a:defRPr/>
            </a:pPr>
            <a:endParaRPr lang="es-PE" sz="2000" b="1" kern="0" dirty="0">
              <a:solidFill>
                <a:srgbClr val="0000CC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  <a:defRPr/>
            </a:pPr>
            <a:r>
              <a:rPr lang="es-PE" sz="2000" b="1" kern="0" dirty="0">
                <a:solidFill>
                  <a:srgbClr val="0000CC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Aldo Chavez Toledo</a:t>
            </a:r>
          </a:p>
          <a:p>
            <a:pPr marL="342900" indent="-342900" algn="l">
              <a:buFont typeface="Arial" panose="020B0604020202020204" pitchFamily="34" charset="0"/>
              <a:buChar char="•"/>
              <a:defRPr/>
            </a:pPr>
            <a:r>
              <a:rPr lang="es-PE" sz="2000" b="1" kern="0" dirty="0">
                <a:solidFill>
                  <a:srgbClr val="0000CC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Fabián Gallo </a:t>
            </a:r>
            <a:r>
              <a:rPr lang="es-PE" sz="2000" b="1" kern="0" dirty="0" err="1">
                <a:solidFill>
                  <a:srgbClr val="0000CC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Chuquiyuri</a:t>
            </a:r>
            <a:endParaRPr lang="es-PE" sz="2000" b="1" kern="0" dirty="0">
              <a:solidFill>
                <a:srgbClr val="0000CC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  <a:defRPr/>
            </a:pPr>
            <a:r>
              <a:rPr lang="es-PE" sz="2000" b="1" kern="0" dirty="0">
                <a:solidFill>
                  <a:srgbClr val="0000CC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Luis Alberto Rojas Crisóstomo</a:t>
            </a:r>
          </a:p>
          <a:p>
            <a:pPr marL="342900" indent="-342900" algn="l">
              <a:buFont typeface="Arial" panose="020B0604020202020204" pitchFamily="34" charset="0"/>
              <a:buChar char="•"/>
              <a:defRPr/>
            </a:pPr>
            <a:r>
              <a:rPr lang="es-PE" sz="2000" b="1" kern="0" dirty="0" err="1">
                <a:solidFill>
                  <a:srgbClr val="0000CC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Yhony</a:t>
            </a:r>
            <a:r>
              <a:rPr lang="es-PE" sz="2000" b="1" kern="0" dirty="0">
                <a:solidFill>
                  <a:srgbClr val="0000CC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Erick Mendoza </a:t>
            </a:r>
            <a:r>
              <a:rPr lang="es-PE" sz="2000" b="1" kern="0" dirty="0" err="1">
                <a:solidFill>
                  <a:srgbClr val="0000CC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Icarayme</a:t>
            </a:r>
            <a:endParaRPr lang="es-PE" sz="2000" b="1" kern="0" dirty="0">
              <a:solidFill>
                <a:srgbClr val="0000CC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D6E1A1AA-BDAC-4D92-B204-3C84E5688BF9}"/>
              </a:ext>
            </a:extLst>
          </p:cNvPr>
          <p:cNvSpPr txBox="1"/>
          <p:nvPr/>
        </p:nvSpPr>
        <p:spPr>
          <a:xfrm>
            <a:off x="3024553" y="5616697"/>
            <a:ext cx="507316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PE" sz="2000" b="1" kern="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rPr>
              <a:t>Lima, 15 de junio del 2023</a:t>
            </a:r>
          </a:p>
        </p:txBody>
      </p:sp>
    </p:spTree>
    <p:extLst>
      <p:ext uri="{BB962C8B-B14F-4D97-AF65-F5344CB8AC3E}">
        <p14:creationId xmlns:p14="http://schemas.microsoft.com/office/powerpoint/2010/main" val="3932562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597877" y="331240"/>
            <a:ext cx="6530730" cy="49523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l">
              <a:defRPr/>
            </a:pPr>
            <a:r>
              <a:rPr lang="es-PE" sz="2800" b="1" kern="0" dirty="0">
                <a:latin typeface="Roboto" panose="02000000000000000000" pitchFamily="2" charset="0"/>
                <a:ea typeface="Roboto" panose="02000000000000000000" pitchFamily="2" charset="0"/>
              </a:rPr>
              <a:t>Breve descripción del proyecto</a:t>
            </a:r>
            <a:endParaRPr lang="es-PE" sz="3200" b="1" kern="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BA40C600-04D9-412D-88FB-86A435867E47}"/>
              </a:ext>
            </a:extLst>
          </p:cNvPr>
          <p:cNvSpPr/>
          <p:nvPr/>
        </p:nvSpPr>
        <p:spPr>
          <a:xfrm>
            <a:off x="703385" y="1169377"/>
            <a:ext cx="7754815" cy="4809392"/>
          </a:xfrm>
          <a:custGeom>
            <a:avLst/>
            <a:gdLst>
              <a:gd name="connsiteX0" fmla="*/ 0 w 7754815"/>
              <a:gd name="connsiteY0" fmla="*/ 801581 h 4809392"/>
              <a:gd name="connsiteX1" fmla="*/ 801581 w 7754815"/>
              <a:gd name="connsiteY1" fmla="*/ 0 h 4809392"/>
              <a:gd name="connsiteX2" fmla="*/ 1360822 w 7754815"/>
              <a:gd name="connsiteY2" fmla="*/ 0 h 4809392"/>
              <a:gd name="connsiteX3" fmla="*/ 1920063 w 7754815"/>
              <a:gd name="connsiteY3" fmla="*/ 0 h 4809392"/>
              <a:gd name="connsiteX4" fmla="*/ 2417788 w 7754815"/>
              <a:gd name="connsiteY4" fmla="*/ 0 h 4809392"/>
              <a:gd name="connsiteX5" fmla="*/ 2915513 w 7754815"/>
              <a:gd name="connsiteY5" fmla="*/ 0 h 4809392"/>
              <a:gd name="connsiteX6" fmla="*/ 3351721 w 7754815"/>
              <a:gd name="connsiteY6" fmla="*/ 0 h 4809392"/>
              <a:gd name="connsiteX7" fmla="*/ 3787929 w 7754815"/>
              <a:gd name="connsiteY7" fmla="*/ 0 h 4809392"/>
              <a:gd name="connsiteX8" fmla="*/ 4347170 w 7754815"/>
              <a:gd name="connsiteY8" fmla="*/ 0 h 4809392"/>
              <a:gd name="connsiteX9" fmla="*/ 5029444 w 7754815"/>
              <a:gd name="connsiteY9" fmla="*/ 0 h 4809392"/>
              <a:gd name="connsiteX10" fmla="*/ 5650202 w 7754815"/>
              <a:gd name="connsiteY10" fmla="*/ 0 h 4809392"/>
              <a:gd name="connsiteX11" fmla="*/ 6024894 w 7754815"/>
              <a:gd name="connsiteY11" fmla="*/ 0 h 4809392"/>
              <a:gd name="connsiteX12" fmla="*/ 6953234 w 7754815"/>
              <a:gd name="connsiteY12" fmla="*/ 0 h 4809392"/>
              <a:gd name="connsiteX13" fmla="*/ 7754815 w 7754815"/>
              <a:gd name="connsiteY13" fmla="*/ 801581 h 4809392"/>
              <a:gd name="connsiteX14" fmla="*/ 7754815 w 7754815"/>
              <a:gd name="connsiteY14" fmla="*/ 1400077 h 4809392"/>
              <a:gd name="connsiteX15" fmla="*/ 7754815 w 7754815"/>
              <a:gd name="connsiteY15" fmla="*/ 1870324 h 4809392"/>
              <a:gd name="connsiteX16" fmla="*/ 7754815 w 7754815"/>
              <a:gd name="connsiteY16" fmla="*/ 2404696 h 4809392"/>
              <a:gd name="connsiteX17" fmla="*/ 7754815 w 7754815"/>
              <a:gd name="connsiteY17" fmla="*/ 3003192 h 4809392"/>
              <a:gd name="connsiteX18" fmla="*/ 7754815 w 7754815"/>
              <a:gd name="connsiteY18" fmla="*/ 4007811 h 4809392"/>
              <a:gd name="connsiteX19" fmla="*/ 6953234 w 7754815"/>
              <a:gd name="connsiteY19" fmla="*/ 4809392 h 4809392"/>
              <a:gd name="connsiteX20" fmla="*/ 6517026 w 7754815"/>
              <a:gd name="connsiteY20" fmla="*/ 4809392 h 4809392"/>
              <a:gd name="connsiteX21" fmla="*/ 5834752 w 7754815"/>
              <a:gd name="connsiteY21" fmla="*/ 4809392 h 4809392"/>
              <a:gd name="connsiteX22" fmla="*/ 5398544 w 7754815"/>
              <a:gd name="connsiteY22" fmla="*/ 4809392 h 4809392"/>
              <a:gd name="connsiteX23" fmla="*/ 4777786 w 7754815"/>
              <a:gd name="connsiteY23" fmla="*/ 4809392 h 4809392"/>
              <a:gd name="connsiteX24" fmla="*/ 4095512 w 7754815"/>
              <a:gd name="connsiteY24" fmla="*/ 4809392 h 4809392"/>
              <a:gd name="connsiteX25" fmla="*/ 3659303 w 7754815"/>
              <a:gd name="connsiteY25" fmla="*/ 4809392 h 4809392"/>
              <a:gd name="connsiteX26" fmla="*/ 3161579 w 7754815"/>
              <a:gd name="connsiteY26" fmla="*/ 4809392 h 4809392"/>
              <a:gd name="connsiteX27" fmla="*/ 2540821 w 7754815"/>
              <a:gd name="connsiteY27" fmla="*/ 4809392 h 4809392"/>
              <a:gd name="connsiteX28" fmla="*/ 1858547 w 7754815"/>
              <a:gd name="connsiteY28" fmla="*/ 4809392 h 4809392"/>
              <a:gd name="connsiteX29" fmla="*/ 1483855 w 7754815"/>
              <a:gd name="connsiteY29" fmla="*/ 4809392 h 4809392"/>
              <a:gd name="connsiteX30" fmla="*/ 801581 w 7754815"/>
              <a:gd name="connsiteY30" fmla="*/ 4809392 h 4809392"/>
              <a:gd name="connsiteX31" fmla="*/ 0 w 7754815"/>
              <a:gd name="connsiteY31" fmla="*/ 4007811 h 4809392"/>
              <a:gd name="connsiteX32" fmla="*/ 0 w 7754815"/>
              <a:gd name="connsiteY32" fmla="*/ 3409315 h 4809392"/>
              <a:gd name="connsiteX33" fmla="*/ 0 w 7754815"/>
              <a:gd name="connsiteY33" fmla="*/ 2971130 h 4809392"/>
              <a:gd name="connsiteX34" fmla="*/ 0 w 7754815"/>
              <a:gd name="connsiteY34" fmla="*/ 2436758 h 4809392"/>
              <a:gd name="connsiteX35" fmla="*/ 0 w 7754815"/>
              <a:gd name="connsiteY35" fmla="*/ 1998574 h 4809392"/>
              <a:gd name="connsiteX36" fmla="*/ 0 w 7754815"/>
              <a:gd name="connsiteY36" fmla="*/ 1464202 h 4809392"/>
              <a:gd name="connsiteX37" fmla="*/ 0 w 7754815"/>
              <a:gd name="connsiteY37" fmla="*/ 801581 h 4809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7754815" h="4809392" fill="none" extrusionOk="0">
                <a:moveTo>
                  <a:pt x="0" y="801581"/>
                </a:moveTo>
                <a:cubicBezTo>
                  <a:pt x="-33344" y="324739"/>
                  <a:pt x="372619" y="-8698"/>
                  <a:pt x="801581" y="0"/>
                </a:cubicBezTo>
                <a:cubicBezTo>
                  <a:pt x="942474" y="-43729"/>
                  <a:pt x="1179140" y="28044"/>
                  <a:pt x="1360822" y="0"/>
                </a:cubicBezTo>
                <a:cubicBezTo>
                  <a:pt x="1542504" y="-28044"/>
                  <a:pt x="1679123" y="24025"/>
                  <a:pt x="1920063" y="0"/>
                </a:cubicBezTo>
                <a:cubicBezTo>
                  <a:pt x="2161003" y="-24025"/>
                  <a:pt x="2216559" y="54607"/>
                  <a:pt x="2417788" y="0"/>
                </a:cubicBezTo>
                <a:cubicBezTo>
                  <a:pt x="2619018" y="-54607"/>
                  <a:pt x="2668016" y="19281"/>
                  <a:pt x="2915513" y="0"/>
                </a:cubicBezTo>
                <a:cubicBezTo>
                  <a:pt x="3163010" y="-19281"/>
                  <a:pt x="3154000" y="9519"/>
                  <a:pt x="3351721" y="0"/>
                </a:cubicBezTo>
                <a:cubicBezTo>
                  <a:pt x="3549442" y="-9519"/>
                  <a:pt x="3578092" y="30073"/>
                  <a:pt x="3787929" y="0"/>
                </a:cubicBezTo>
                <a:cubicBezTo>
                  <a:pt x="3997766" y="-30073"/>
                  <a:pt x="4172781" y="6349"/>
                  <a:pt x="4347170" y="0"/>
                </a:cubicBezTo>
                <a:cubicBezTo>
                  <a:pt x="4521559" y="-6349"/>
                  <a:pt x="4877682" y="9758"/>
                  <a:pt x="5029444" y="0"/>
                </a:cubicBezTo>
                <a:cubicBezTo>
                  <a:pt x="5181206" y="-9758"/>
                  <a:pt x="5445753" y="35816"/>
                  <a:pt x="5650202" y="0"/>
                </a:cubicBezTo>
                <a:cubicBezTo>
                  <a:pt x="5854651" y="-35816"/>
                  <a:pt x="5923747" y="6793"/>
                  <a:pt x="6024894" y="0"/>
                </a:cubicBezTo>
                <a:cubicBezTo>
                  <a:pt x="6126041" y="-6793"/>
                  <a:pt x="6683141" y="15395"/>
                  <a:pt x="6953234" y="0"/>
                </a:cubicBezTo>
                <a:cubicBezTo>
                  <a:pt x="7475389" y="-23992"/>
                  <a:pt x="7719468" y="350138"/>
                  <a:pt x="7754815" y="801581"/>
                </a:cubicBezTo>
                <a:cubicBezTo>
                  <a:pt x="7825235" y="1085088"/>
                  <a:pt x="7730905" y="1194120"/>
                  <a:pt x="7754815" y="1400077"/>
                </a:cubicBezTo>
                <a:cubicBezTo>
                  <a:pt x="7778725" y="1606034"/>
                  <a:pt x="7739977" y="1648144"/>
                  <a:pt x="7754815" y="1870324"/>
                </a:cubicBezTo>
                <a:cubicBezTo>
                  <a:pt x="7769653" y="2092504"/>
                  <a:pt x="7728256" y="2258996"/>
                  <a:pt x="7754815" y="2404696"/>
                </a:cubicBezTo>
                <a:cubicBezTo>
                  <a:pt x="7781374" y="2550396"/>
                  <a:pt x="7702372" y="2860975"/>
                  <a:pt x="7754815" y="3003192"/>
                </a:cubicBezTo>
                <a:cubicBezTo>
                  <a:pt x="7807258" y="3145409"/>
                  <a:pt x="7673159" y="3759797"/>
                  <a:pt x="7754815" y="4007811"/>
                </a:cubicBezTo>
                <a:cubicBezTo>
                  <a:pt x="7817708" y="4484057"/>
                  <a:pt x="7348647" y="4815716"/>
                  <a:pt x="6953234" y="4809392"/>
                </a:cubicBezTo>
                <a:cubicBezTo>
                  <a:pt x="6842673" y="4812582"/>
                  <a:pt x="6637198" y="4770244"/>
                  <a:pt x="6517026" y="4809392"/>
                </a:cubicBezTo>
                <a:cubicBezTo>
                  <a:pt x="6396854" y="4848540"/>
                  <a:pt x="6055770" y="4734949"/>
                  <a:pt x="5834752" y="4809392"/>
                </a:cubicBezTo>
                <a:cubicBezTo>
                  <a:pt x="5613734" y="4883835"/>
                  <a:pt x="5511774" y="4778835"/>
                  <a:pt x="5398544" y="4809392"/>
                </a:cubicBezTo>
                <a:cubicBezTo>
                  <a:pt x="5285314" y="4839949"/>
                  <a:pt x="4937042" y="4803110"/>
                  <a:pt x="4777786" y="4809392"/>
                </a:cubicBezTo>
                <a:cubicBezTo>
                  <a:pt x="4618530" y="4815674"/>
                  <a:pt x="4303001" y="4777670"/>
                  <a:pt x="4095512" y="4809392"/>
                </a:cubicBezTo>
                <a:cubicBezTo>
                  <a:pt x="3888023" y="4841114"/>
                  <a:pt x="3754969" y="4785687"/>
                  <a:pt x="3659303" y="4809392"/>
                </a:cubicBezTo>
                <a:cubicBezTo>
                  <a:pt x="3563637" y="4833097"/>
                  <a:pt x="3371636" y="4806831"/>
                  <a:pt x="3161579" y="4809392"/>
                </a:cubicBezTo>
                <a:cubicBezTo>
                  <a:pt x="2951522" y="4811953"/>
                  <a:pt x="2702214" y="4782714"/>
                  <a:pt x="2540821" y="4809392"/>
                </a:cubicBezTo>
                <a:cubicBezTo>
                  <a:pt x="2379428" y="4836070"/>
                  <a:pt x="2073404" y="4754098"/>
                  <a:pt x="1858547" y="4809392"/>
                </a:cubicBezTo>
                <a:cubicBezTo>
                  <a:pt x="1643690" y="4864686"/>
                  <a:pt x="1581451" y="4807608"/>
                  <a:pt x="1483855" y="4809392"/>
                </a:cubicBezTo>
                <a:cubicBezTo>
                  <a:pt x="1386259" y="4811176"/>
                  <a:pt x="976774" y="4764344"/>
                  <a:pt x="801581" y="4809392"/>
                </a:cubicBezTo>
                <a:cubicBezTo>
                  <a:pt x="374465" y="4729517"/>
                  <a:pt x="-3727" y="4460886"/>
                  <a:pt x="0" y="4007811"/>
                </a:cubicBezTo>
                <a:cubicBezTo>
                  <a:pt x="-12534" y="3821955"/>
                  <a:pt x="41267" y="3545316"/>
                  <a:pt x="0" y="3409315"/>
                </a:cubicBezTo>
                <a:cubicBezTo>
                  <a:pt x="-41267" y="3273314"/>
                  <a:pt x="25248" y="3150915"/>
                  <a:pt x="0" y="2971130"/>
                </a:cubicBezTo>
                <a:cubicBezTo>
                  <a:pt x="-25248" y="2791346"/>
                  <a:pt x="61780" y="2543677"/>
                  <a:pt x="0" y="2436758"/>
                </a:cubicBezTo>
                <a:cubicBezTo>
                  <a:pt x="-61780" y="2329839"/>
                  <a:pt x="40048" y="2088612"/>
                  <a:pt x="0" y="1998574"/>
                </a:cubicBezTo>
                <a:cubicBezTo>
                  <a:pt x="-40048" y="1908536"/>
                  <a:pt x="33483" y="1590767"/>
                  <a:pt x="0" y="1464202"/>
                </a:cubicBezTo>
                <a:cubicBezTo>
                  <a:pt x="-33483" y="1337637"/>
                  <a:pt x="33432" y="1002831"/>
                  <a:pt x="0" y="801581"/>
                </a:cubicBezTo>
                <a:close/>
              </a:path>
              <a:path w="7754815" h="4809392" stroke="0" extrusionOk="0">
                <a:moveTo>
                  <a:pt x="0" y="801581"/>
                </a:moveTo>
                <a:cubicBezTo>
                  <a:pt x="-1913" y="349165"/>
                  <a:pt x="330477" y="67830"/>
                  <a:pt x="801581" y="0"/>
                </a:cubicBezTo>
                <a:cubicBezTo>
                  <a:pt x="882950" y="-9895"/>
                  <a:pt x="1012805" y="24531"/>
                  <a:pt x="1176273" y="0"/>
                </a:cubicBezTo>
                <a:cubicBezTo>
                  <a:pt x="1339741" y="-24531"/>
                  <a:pt x="1501794" y="58837"/>
                  <a:pt x="1673997" y="0"/>
                </a:cubicBezTo>
                <a:cubicBezTo>
                  <a:pt x="1846200" y="-58837"/>
                  <a:pt x="1919481" y="42129"/>
                  <a:pt x="2048689" y="0"/>
                </a:cubicBezTo>
                <a:cubicBezTo>
                  <a:pt x="2177897" y="-42129"/>
                  <a:pt x="2355942" y="60689"/>
                  <a:pt x="2607930" y="0"/>
                </a:cubicBezTo>
                <a:cubicBezTo>
                  <a:pt x="2859918" y="-60689"/>
                  <a:pt x="2833176" y="38882"/>
                  <a:pt x="3044138" y="0"/>
                </a:cubicBezTo>
                <a:cubicBezTo>
                  <a:pt x="3255100" y="-38882"/>
                  <a:pt x="3428469" y="52150"/>
                  <a:pt x="3603379" y="0"/>
                </a:cubicBezTo>
                <a:cubicBezTo>
                  <a:pt x="3778289" y="-52150"/>
                  <a:pt x="4015049" y="46741"/>
                  <a:pt x="4285654" y="0"/>
                </a:cubicBezTo>
                <a:cubicBezTo>
                  <a:pt x="4556260" y="-46741"/>
                  <a:pt x="4632482" y="35170"/>
                  <a:pt x="4967928" y="0"/>
                </a:cubicBezTo>
                <a:cubicBezTo>
                  <a:pt x="5303374" y="-35170"/>
                  <a:pt x="5331624" y="54479"/>
                  <a:pt x="5465652" y="0"/>
                </a:cubicBezTo>
                <a:cubicBezTo>
                  <a:pt x="5599680" y="-54479"/>
                  <a:pt x="5897667" y="72249"/>
                  <a:pt x="6086410" y="0"/>
                </a:cubicBezTo>
                <a:cubicBezTo>
                  <a:pt x="6275153" y="-72249"/>
                  <a:pt x="6358673" y="13153"/>
                  <a:pt x="6461102" y="0"/>
                </a:cubicBezTo>
                <a:cubicBezTo>
                  <a:pt x="6563531" y="-13153"/>
                  <a:pt x="6770608" y="37643"/>
                  <a:pt x="6953234" y="0"/>
                </a:cubicBezTo>
                <a:cubicBezTo>
                  <a:pt x="7355251" y="-86371"/>
                  <a:pt x="7872275" y="378066"/>
                  <a:pt x="7754815" y="801581"/>
                </a:cubicBezTo>
                <a:cubicBezTo>
                  <a:pt x="7768231" y="1010635"/>
                  <a:pt x="7707825" y="1114966"/>
                  <a:pt x="7754815" y="1239766"/>
                </a:cubicBezTo>
                <a:cubicBezTo>
                  <a:pt x="7801805" y="1364567"/>
                  <a:pt x="7750831" y="1533842"/>
                  <a:pt x="7754815" y="1774137"/>
                </a:cubicBezTo>
                <a:cubicBezTo>
                  <a:pt x="7758799" y="2014432"/>
                  <a:pt x="7724228" y="2046049"/>
                  <a:pt x="7754815" y="2244385"/>
                </a:cubicBezTo>
                <a:cubicBezTo>
                  <a:pt x="7785402" y="2442721"/>
                  <a:pt x="7720958" y="2615756"/>
                  <a:pt x="7754815" y="2810818"/>
                </a:cubicBezTo>
                <a:cubicBezTo>
                  <a:pt x="7788672" y="3005880"/>
                  <a:pt x="7724833" y="3183982"/>
                  <a:pt x="7754815" y="3281066"/>
                </a:cubicBezTo>
                <a:cubicBezTo>
                  <a:pt x="7784797" y="3378150"/>
                  <a:pt x="7750294" y="3829318"/>
                  <a:pt x="7754815" y="4007811"/>
                </a:cubicBezTo>
                <a:cubicBezTo>
                  <a:pt x="7776711" y="4564546"/>
                  <a:pt x="7389756" y="4818812"/>
                  <a:pt x="6953234" y="4809392"/>
                </a:cubicBezTo>
                <a:cubicBezTo>
                  <a:pt x="6728320" y="4868884"/>
                  <a:pt x="6565369" y="4766111"/>
                  <a:pt x="6332476" y="4809392"/>
                </a:cubicBezTo>
                <a:cubicBezTo>
                  <a:pt x="6099583" y="4852673"/>
                  <a:pt x="5874622" y="4807562"/>
                  <a:pt x="5650202" y="4809392"/>
                </a:cubicBezTo>
                <a:cubicBezTo>
                  <a:pt x="5425782" y="4811222"/>
                  <a:pt x="5343446" y="4772308"/>
                  <a:pt x="5213994" y="4809392"/>
                </a:cubicBezTo>
                <a:cubicBezTo>
                  <a:pt x="5084542" y="4846476"/>
                  <a:pt x="4894463" y="4778965"/>
                  <a:pt x="4777786" y="4809392"/>
                </a:cubicBezTo>
                <a:cubicBezTo>
                  <a:pt x="4661109" y="4839819"/>
                  <a:pt x="4465936" y="4749499"/>
                  <a:pt x="4157028" y="4809392"/>
                </a:cubicBezTo>
                <a:cubicBezTo>
                  <a:pt x="3848120" y="4869285"/>
                  <a:pt x="3831509" y="4782504"/>
                  <a:pt x="3597787" y="4809392"/>
                </a:cubicBezTo>
                <a:cubicBezTo>
                  <a:pt x="3364065" y="4836280"/>
                  <a:pt x="3351231" y="4771826"/>
                  <a:pt x="3161579" y="4809392"/>
                </a:cubicBezTo>
                <a:cubicBezTo>
                  <a:pt x="2971927" y="4846958"/>
                  <a:pt x="2791117" y="4742515"/>
                  <a:pt x="2602338" y="4809392"/>
                </a:cubicBezTo>
                <a:cubicBezTo>
                  <a:pt x="2413559" y="4876269"/>
                  <a:pt x="2283014" y="4787818"/>
                  <a:pt x="1981580" y="4809392"/>
                </a:cubicBezTo>
                <a:cubicBezTo>
                  <a:pt x="1680146" y="4830966"/>
                  <a:pt x="1683747" y="4797758"/>
                  <a:pt x="1483855" y="4809392"/>
                </a:cubicBezTo>
                <a:cubicBezTo>
                  <a:pt x="1283963" y="4821026"/>
                  <a:pt x="1077058" y="4793719"/>
                  <a:pt x="801581" y="4809392"/>
                </a:cubicBezTo>
                <a:cubicBezTo>
                  <a:pt x="296839" y="4720396"/>
                  <a:pt x="-23924" y="4332431"/>
                  <a:pt x="0" y="4007811"/>
                </a:cubicBezTo>
                <a:cubicBezTo>
                  <a:pt x="-41611" y="3792754"/>
                  <a:pt x="33055" y="3614921"/>
                  <a:pt x="0" y="3441377"/>
                </a:cubicBezTo>
                <a:cubicBezTo>
                  <a:pt x="-33055" y="3267833"/>
                  <a:pt x="18090" y="2992190"/>
                  <a:pt x="0" y="2874943"/>
                </a:cubicBezTo>
                <a:cubicBezTo>
                  <a:pt x="-18090" y="2757696"/>
                  <a:pt x="19923" y="2507442"/>
                  <a:pt x="0" y="2404696"/>
                </a:cubicBezTo>
                <a:cubicBezTo>
                  <a:pt x="-19923" y="2301950"/>
                  <a:pt x="52367" y="2149320"/>
                  <a:pt x="0" y="1934449"/>
                </a:cubicBezTo>
                <a:cubicBezTo>
                  <a:pt x="-52367" y="1719578"/>
                  <a:pt x="49440" y="1600658"/>
                  <a:pt x="0" y="1335953"/>
                </a:cubicBezTo>
                <a:cubicBezTo>
                  <a:pt x="-49440" y="1071248"/>
                  <a:pt x="54580" y="981436"/>
                  <a:pt x="0" y="801581"/>
                </a:cubicBezTo>
                <a:close/>
              </a:path>
            </a:pathLst>
          </a:custGeom>
          <a:solidFill>
            <a:schemeClr val="bg1"/>
          </a:solidFill>
          <a:ln w="28575">
            <a:extLst>
              <a:ext uri="{C807C97D-BFC1-408E-A445-0C87EB9F89A2}">
                <ask:lineSketchStyleProps xmlns:ask="http://schemas.microsoft.com/office/drawing/2018/sketchyshapes" sd="82100405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Proyecto: Automatización del proceso de vacaciones</a:t>
            </a:r>
          </a:p>
          <a:p>
            <a:pPr algn="ctr"/>
            <a:endParaRPr lang="es-PE" dirty="0">
              <a:solidFill>
                <a:schemeClr val="tx1"/>
              </a:solidFill>
            </a:endParaRPr>
          </a:p>
          <a:p>
            <a:pPr algn="ctr"/>
            <a:r>
              <a:rPr lang="es-E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desarrollará un software para la gestión de vacaciones el cual estará integrado en el intranet de la empresa para que los colaboradores puedan solicitar sus vacaciones y los jefes puedan gestionar las solicitudes de vacaciones de manera más eficiente.</a:t>
            </a:r>
          </a:p>
          <a:p>
            <a:pPr algn="ctr"/>
            <a:endParaRPr lang="es-ES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E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sistema permitirá configurar las políticas de vacaciones de la empresa y validará su cumplimiento, mostrando el estado de las solicitudes a los colaboradores y enviándoles notificaciones automáticas sobre el progreso de estas. El sistema de vacaciones también incluirá una interfaz para que los colaboradores puedan firmar la documentación con una firma electrónica.</a:t>
            </a:r>
            <a:endParaRPr lang="es-P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752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>
            <a:extLst>
              <a:ext uri="{FF2B5EF4-FFF2-40B4-BE49-F238E27FC236}">
                <a16:creationId xmlns:a16="http://schemas.microsoft.com/office/drawing/2014/main" id="{123B49D7-0887-451B-ADBE-7D8295A70CFE}"/>
              </a:ext>
            </a:extLst>
          </p:cNvPr>
          <p:cNvSpPr txBox="1">
            <a:spLocks/>
          </p:cNvSpPr>
          <p:nvPr/>
        </p:nvSpPr>
        <p:spPr>
          <a:xfrm>
            <a:off x="703385" y="237344"/>
            <a:ext cx="6530730" cy="67395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l">
              <a:defRPr/>
            </a:pPr>
            <a:r>
              <a:rPr lang="es-PE" sz="2800" b="1" kern="0" dirty="0">
                <a:latin typeface="Roboto" panose="02000000000000000000" pitchFamily="2" charset="0"/>
                <a:ea typeface="Roboto" panose="02000000000000000000" pitchFamily="2" charset="0"/>
              </a:rPr>
              <a:t>Principales políticas de calidad</a:t>
            </a:r>
            <a:endParaRPr lang="es-PE" sz="3200" b="1" kern="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B7D24739-C569-4471-532B-AC2E0D0CBDC6}"/>
              </a:ext>
            </a:extLst>
          </p:cNvPr>
          <p:cNvSpPr txBox="1"/>
          <p:nvPr/>
        </p:nvSpPr>
        <p:spPr>
          <a:xfrm>
            <a:off x="854580" y="1427149"/>
            <a:ext cx="745193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dirty="0"/>
              <a:t>Políticas de calidad: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PE" dirty="0"/>
              <a:t>Entregar al cliente un producto que cumpla con las historias de usuario.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PE" dirty="0"/>
              <a:t>Cumplir con los tiempos de entrega por cada realice.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PE" dirty="0"/>
              <a:t>Asegurar la satisfacción del cliente, adaptándonos a los cambios que salgan en el transcurso del desarrollo.</a:t>
            </a:r>
          </a:p>
          <a:p>
            <a:pPr algn="just"/>
            <a:endParaRPr lang="es-PE" dirty="0"/>
          </a:p>
          <a:p>
            <a:pPr algn="just"/>
            <a:r>
              <a:rPr lang="es-PE" dirty="0"/>
              <a:t>Normas de control de calidad: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PE" dirty="0"/>
              <a:t>ISO 27001: </a:t>
            </a:r>
            <a:r>
              <a:rPr lang="es-ES" dirty="0"/>
              <a:t>Implementando Seguridad de la Información</a:t>
            </a:r>
            <a:endParaRPr lang="es-PE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PE" dirty="0"/>
          </a:p>
          <a:p>
            <a:pPr algn="just"/>
            <a:r>
              <a:rPr lang="es-PE" dirty="0"/>
              <a:t>Control de calidad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PE" dirty="0"/>
              <a:t>Se realiza en el sprint </a:t>
            </a:r>
            <a:r>
              <a:rPr lang="es-PE" dirty="0" err="1"/>
              <a:t>review</a:t>
            </a:r>
            <a:r>
              <a:rPr lang="es-PE" dirty="0"/>
              <a:t> en base a los criterios de aceptación de cada  historia de usuario.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PE" dirty="0"/>
          </a:p>
          <a:p>
            <a:pPr algn="just"/>
            <a:r>
              <a:rPr lang="es-PE" dirty="0"/>
              <a:t>Mejora continua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PE" dirty="0"/>
              <a:t>Se realiza en la retrospectiva, la cual se realiza al final del sprint.</a:t>
            </a:r>
          </a:p>
        </p:txBody>
      </p:sp>
    </p:spTree>
    <p:extLst>
      <p:ext uri="{BB962C8B-B14F-4D97-AF65-F5344CB8AC3E}">
        <p14:creationId xmlns:p14="http://schemas.microsoft.com/office/powerpoint/2010/main" val="2778762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>
            <a:extLst>
              <a:ext uri="{FF2B5EF4-FFF2-40B4-BE49-F238E27FC236}">
                <a16:creationId xmlns:a16="http://schemas.microsoft.com/office/drawing/2014/main" id="{123B49D7-0887-451B-ADBE-7D8295A70CFE}"/>
              </a:ext>
            </a:extLst>
          </p:cNvPr>
          <p:cNvSpPr txBox="1">
            <a:spLocks/>
          </p:cNvSpPr>
          <p:nvPr/>
        </p:nvSpPr>
        <p:spPr>
          <a:xfrm>
            <a:off x="703385" y="205278"/>
            <a:ext cx="6530730" cy="67395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l">
              <a:defRPr/>
            </a:pPr>
            <a:r>
              <a:rPr lang="es-PE" sz="2800" b="1" kern="0" dirty="0">
                <a:latin typeface="Roboto" panose="02000000000000000000" pitchFamily="2" charset="0"/>
                <a:ea typeface="Roboto" panose="02000000000000000000" pitchFamily="2" charset="0"/>
              </a:rPr>
              <a:t>Línea base de Calidad</a:t>
            </a:r>
            <a:endParaRPr lang="es-PE" sz="3200" b="1" kern="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BA40C600-04D9-412D-88FB-86A435867E47}"/>
              </a:ext>
            </a:extLst>
          </p:cNvPr>
          <p:cNvSpPr/>
          <p:nvPr/>
        </p:nvSpPr>
        <p:spPr>
          <a:xfrm>
            <a:off x="824409" y="641621"/>
            <a:ext cx="1890835" cy="538399"/>
          </a:xfrm>
          <a:custGeom>
            <a:avLst/>
            <a:gdLst>
              <a:gd name="connsiteX0" fmla="*/ 0 w 1890835"/>
              <a:gd name="connsiteY0" fmla="*/ 89735 h 538399"/>
              <a:gd name="connsiteX1" fmla="*/ 89735 w 1890835"/>
              <a:gd name="connsiteY1" fmla="*/ 0 h 538399"/>
              <a:gd name="connsiteX2" fmla="*/ 643076 w 1890835"/>
              <a:gd name="connsiteY2" fmla="*/ 0 h 538399"/>
              <a:gd name="connsiteX3" fmla="*/ 1230645 w 1890835"/>
              <a:gd name="connsiteY3" fmla="*/ 0 h 538399"/>
              <a:gd name="connsiteX4" fmla="*/ 1801100 w 1890835"/>
              <a:gd name="connsiteY4" fmla="*/ 0 h 538399"/>
              <a:gd name="connsiteX5" fmla="*/ 1890835 w 1890835"/>
              <a:gd name="connsiteY5" fmla="*/ 89735 h 538399"/>
              <a:gd name="connsiteX6" fmla="*/ 1890835 w 1890835"/>
              <a:gd name="connsiteY6" fmla="*/ 448664 h 538399"/>
              <a:gd name="connsiteX7" fmla="*/ 1801100 w 1890835"/>
              <a:gd name="connsiteY7" fmla="*/ 538399 h 538399"/>
              <a:gd name="connsiteX8" fmla="*/ 1281986 w 1890835"/>
              <a:gd name="connsiteY8" fmla="*/ 538399 h 538399"/>
              <a:gd name="connsiteX9" fmla="*/ 745758 w 1890835"/>
              <a:gd name="connsiteY9" fmla="*/ 538399 h 538399"/>
              <a:gd name="connsiteX10" fmla="*/ 89735 w 1890835"/>
              <a:gd name="connsiteY10" fmla="*/ 538399 h 538399"/>
              <a:gd name="connsiteX11" fmla="*/ 0 w 1890835"/>
              <a:gd name="connsiteY11" fmla="*/ 448664 h 538399"/>
              <a:gd name="connsiteX12" fmla="*/ 0 w 1890835"/>
              <a:gd name="connsiteY12" fmla="*/ 89735 h 538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90835" h="538399" fill="none" extrusionOk="0">
                <a:moveTo>
                  <a:pt x="0" y="89735"/>
                </a:moveTo>
                <a:cubicBezTo>
                  <a:pt x="2132" y="50737"/>
                  <a:pt x="45942" y="2765"/>
                  <a:pt x="89735" y="0"/>
                </a:cubicBezTo>
                <a:cubicBezTo>
                  <a:pt x="343890" y="-26013"/>
                  <a:pt x="370550" y="26384"/>
                  <a:pt x="643076" y="0"/>
                </a:cubicBezTo>
                <a:cubicBezTo>
                  <a:pt x="915602" y="-26384"/>
                  <a:pt x="1037037" y="52382"/>
                  <a:pt x="1230645" y="0"/>
                </a:cubicBezTo>
                <a:cubicBezTo>
                  <a:pt x="1424253" y="-52382"/>
                  <a:pt x="1552536" y="15747"/>
                  <a:pt x="1801100" y="0"/>
                </a:cubicBezTo>
                <a:cubicBezTo>
                  <a:pt x="1860833" y="-372"/>
                  <a:pt x="1891265" y="42448"/>
                  <a:pt x="1890835" y="89735"/>
                </a:cubicBezTo>
                <a:cubicBezTo>
                  <a:pt x="1919775" y="204067"/>
                  <a:pt x="1849914" y="311203"/>
                  <a:pt x="1890835" y="448664"/>
                </a:cubicBezTo>
                <a:cubicBezTo>
                  <a:pt x="1901760" y="506020"/>
                  <a:pt x="1844861" y="545877"/>
                  <a:pt x="1801100" y="538399"/>
                </a:cubicBezTo>
                <a:cubicBezTo>
                  <a:pt x="1552516" y="576352"/>
                  <a:pt x="1514084" y="494274"/>
                  <a:pt x="1281986" y="538399"/>
                </a:cubicBezTo>
                <a:cubicBezTo>
                  <a:pt x="1049888" y="582524"/>
                  <a:pt x="879085" y="508184"/>
                  <a:pt x="745758" y="538399"/>
                </a:cubicBezTo>
                <a:cubicBezTo>
                  <a:pt x="612431" y="568614"/>
                  <a:pt x="406446" y="520996"/>
                  <a:pt x="89735" y="538399"/>
                </a:cubicBezTo>
                <a:cubicBezTo>
                  <a:pt x="43380" y="549632"/>
                  <a:pt x="4140" y="507120"/>
                  <a:pt x="0" y="448664"/>
                </a:cubicBezTo>
                <a:cubicBezTo>
                  <a:pt x="-17308" y="343570"/>
                  <a:pt x="17775" y="205207"/>
                  <a:pt x="0" y="89735"/>
                </a:cubicBezTo>
                <a:close/>
              </a:path>
              <a:path w="1890835" h="538399" stroke="0" extrusionOk="0">
                <a:moveTo>
                  <a:pt x="0" y="89735"/>
                </a:moveTo>
                <a:cubicBezTo>
                  <a:pt x="-2569" y="27124"/>
                  <a:pt x="37514" y="6358"/>
                  <a:pt x="89735" y="0"/>
                </a:cubicBezTo>
                <a:cubicBezTo>
                  <a:pt x="346488" y="-52879"/>
                  <a:pt x="377553" y="59001"/>
                  <a:pt x="608849" y="0"/>
                </a:cubicBezTo>
                <a:cubicBezTo>
                  <a:pt x="840145" y="-59001"/>
                  <a:pt x="919533" y="62263"/>
                  <a:pt x="1162190" y="0"/>
                </a:cubicBezTo>
                <a:cubicBezTo>
                  <a:pt x="1404847" y="-62263"/>
                  <a:pt x="1544639" y="3249"/>
                  <a:pt x="1801100" y="0"/>
                </a:cubicBezTo>
                <a:cubicBezTo>
                  <a:pt x="1857596" y="-10087"/>
                  <a:pt x="1894026" y="44076"/>
                  <a:pt x="1890835" y="89735"/>
                </a:cubicBezTo>
                <a:cubicBezTo>
                  <a:pt x="1927865" y="236304"/>
                  <a:pt x="1853973" y="300199"/>
                  <a:pt x="1890835" y="448664"/>
                </a:cubicBezTo>
                <a:cubicBezTo>
                  <a:pt x="1896541" y="505994"/>
                  <a:pt x="1859292" y="549316"/>
                  <a:pt x="1801100" y="538399"/>
                </a:cubicBezTo>
                <a:cubicBezTo>
                  <a:pt x="1593003" y="595368"/>
                  <a:pt x="1386494" y="518807"/>
                  <a:pt x="1247759" y="538399"/>
                </a:cubicBezTo>
                <a:cubicBezTo>
                  <a:pt x="1109024" y="557991"/>
                  <a:pt x="925064" y="514694"/>
                  <a:pt x="660190" y="538399"/>
                </a:cubicBezTo>
                <a:cubicBezTo>
                  <a:pt x="395316" y="562104"/>
                  <a:pt x="207681" y="472129"/>
                  <a:pt x="89735" y="538399"/>
                </a:cubicBezTo>
                <a:cubicBezTo>
                  <a:pt x="42611" y="537124"/>
                  <a:pt x="8722" y="507192"/>
                  <a:pt x="0" y="448664"/>
                </a:cubicBezTo>
                <a:cubicBezTo>
                  <a:pt x="-14871" y="310854"/>
                  <a:pt x="3659" y="206186"/>
                  <a:pt x="0" y="89735"/>
                </a:cubicBezTo>
                <a:close/>
              </a:path>
            </a:pathLst>
          </a:custGeom>
          <a:solidFill>
            <a:schemeClr val="accent1"/>
          </a:solidFill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82100405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>
                <a:solidFill>
                  <a:schemeClr val="bg1"/>
                </a:solidFill>
              </a:rPr>
              <a:t>Proyecto</a:t>
            </a:r>
            <a:endParaRPr lang="es-PE" sz="2400" b="1" dirty="0">
              <a:solidFill>
                <a:schemeClr val="bg1"/>
              </a:solidFill>
            </a:endParaRP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7F6DE3AF-23D4-45F0-A2B9-DE5FBCC95F13}"/>
              </a:ext>
            </a:extLst>
          </p:cNvPr>
          <p:cNvSpPr/>
          <p:nvPr/>
        </p:nvSpPr>
        <p:spPr>
          <a:xfrm>
            <a:off x="824409" y="3836502"/>
            <a:ext cx="1890835" cy="326073"/>
          </a:xfrm>
          <a:custGeom>
            <a:avLst/>
            <a:gdLst>
              <a:gd name="connsiteX0" fmla="*/ 0 w 1890835"/>
              <a:gd name="connsiteY0" fmla="*/ 54347 h 326073"/>
              <a:gd name="connsiteX1" fmla="*/ 54347 w 1890835"/>
              <a:gd name="connsiteY1" fmla="*/ 0 h 326073"/>
              <a:gd name="connsiteX2" fmla="*/ 630573 w 1890835"/>
              <a:gd name="connsiteY2" fmla="*/ 0 h 326073"/>
              <a:gd name="connsiteX3" fmla="*/ 1242441 w 1890835"/>
              <a:gd name="connsiteY3" fmla="*/ 0 h 326073"/>
              <a:gd name="connsiteX4" fmla="*/ 1836488 w 1890835"/>
              <a:gd name="connsiteY4" fmla="*/ 0 h 326073"/>
              <a:gd name="connsiteX5" fmla="*/ 1890835 w 1890835"/>
              <a:gd name="connsiteY5" fmla="*/ 54347 h 326073"/>
              <a:gd name="connsiteX6" fmla="*/ 1890835 w 1890835"/>
              <a:gd name="connsiteY6" fmla="*/ 271726 h 326073"/>
              <a:gd name="connsiteX7" fmla="*/ 1836488 w 1890835"/>
              <a:gd name="connsiteY7" fmla="*/ 326073 h 326073"/>
              <a:gd name="connsiteX8" fmla="*/ 1295905 w 1890835"/>
              <a:gd name="connsiteY8" fmla="*/ 326073 h 326073"/>
              <a:gd name="connsiteX9" fmla="*/ 737501 w 1890835"/>
              <a:gd name="connsiteY9" fmla="*/ 326073 h 326073"/>
              <a:gd name="connsiteX10" fmla="*/ 54347 w 1890835"/>
              <a:gd name="connsiteY10" fmla="*/ 326073 h 326073"/>
              <a:gd name="connsiteX11" fmla="*/ 0 w 1890835"/>
              <a:gd name="connsiteY11" fmla="*/ 271726 h 326073"/>
              <a:gd name="connsiteX12" fmla="*/ 0 w 1890835"/>
              <a:gd name="connsiteY12" fmla="*/ 54347 h 326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90835" h="326073" fill="none" extrusionOk="0">
                <a:moveTo>
                  <a:pt x="0" y="54347"/>
                </a:moveTo>
                <a:cubicBezTo>
                  <a:pt x="1728" y="32891"/>
                  <a:pt x="26526" y="1052"/>
                  <a:pt x="54347" y="0"/>
                </a:cubicBezTo>
                <a:cubicBezTo>
                  <a:pt x="276658" y="-37229"/>
                  <a:pt x="463307" y="35150"/>
                  <a:pt x="630573" y="0"/>
                </a:cubicBezTo>
                <a:cubicBezTo>
                  <a:pt x="797839" y="-35150"/>
                  <a:pt x="1089087" y="60164"/>
                  <a:pt x="1242441" y="0"/>
                </a:cubicBezTo>
                <a:cubicBezTo>
                  <a:pt x="1395795" y="-60164"/>
                  <a:pt x="1672124" y="16716"/>
                  <a:pt x="1836488" y="0"/>
                </a:cubicBezTo>
                <a:cubicBezTo>
                  <a:pt x="1867641" y="-42"/>
                  <a:pt x="1891594" y="28341"/>
                  <a:pt x="1890835" y="54347"/>
                </a:cubicBezTo>
                <a:cubicBezTo>
                  <a:pt x="1893457" y="117953"/>
                  <a:pt x="1869096" y="212327"/>
                  <a:pt x="1890835" y="271726"/>
                </a:cubicBezTo>
                <a:cubicBezTo>
                  <a:pt x="1895986" y="305417"/>
                  <a:pt x="1864788" y="328285"/>
                  <a:pt x="1836488" y="326073"/>
                </a:cubicBezTo>
                <a:cubicBezTo>
                  <a:pt x="1622717" y="366570"/>
                  <a:pt x="1512511" y="312648"/>
                  <a:pt x="1295905" y="326073"/>
                </a:cubicBezTo>
                <a:cubicBezTo>
                  <a:pt x="1079299" y="339498"/>
                  <a:pt x="862843" y="300626"/>
                  <a:pt x="737501" y="326073"/>
                </a:cubicBezTo>
                <a:cubicBezTo>
                  <a:pt x="612159" y="351520"/>
                  <a:pt x="231425" y="244816"/>
                  <a:pt x="54347" y="326073"/>
                </a:cubicBezTo>
                <a:cubicBezTo>
                  <a:pt x="26473" y="333578"/>
                  <a:pt x="1779" y="305564"/>
                  <a:pt x="0" y="271726"/>
                </a:cubicBezTo>
                <a:cubicBezTo>
                  <a:pt x="-4574" y="214534"/>
                  <a:pt x="11238" y="99275"/>
                  <a:pt x="0" y="54347"/>
                </a:cubicBezTo>
                <a:close/>
              </a:path>
              <a:path w="1890835" h="326073" stroke="0" extrusionOk="0">
                <a:moveTo>
                  <a:pt x="0" y="54347"/>
                </a:moveTo>
                <a:cubicBezTo>
                  <a:pt x="-521" y="21687"/>
                  <a:pt x="21798" y="6051"/>
                  <a:pt x="54347" y="0"/>
                </a:cubicBezTo>
                <a:cubicBezTo>
                  <a:pt x="268502" y="-17746"/>
                  <a:pt x="377504" y="59375"/>
                  <a:pt x="594930" y="0"/>
                </a:cubicBezTo>
                <a:cubicBezTo>
                  <a:pt x="812356" y="-59375"/>
                  <a:pt x="1005227" y="14680"/>
                  <a:pt x="1171155" y="0"/>
                </a:cubicBezTo>
                <a:cubicBezTo>
                  <a:pt x="1337083" y="-14680"/>
                  <a:pt x="1600554" y="33334"/>
                  <a:pt x="1836488" y="0"/>
                </a:cubicBezTo>
                <a:cubicBezTo>
                  <a:pt x="1870959" y="-6479"/>
                  <a:pt x="1894326" y="28600"/>
                  <a:pt x="1890835" y="54347"/>
                </a:cubicBezTo>
                <a:cubicBezTo>
                  <a:pt x="1894641" y="143914"/>
                  <a:pt x="1865347" y="212293"/>
                  <a:pt x="1890835" y="271726"/>
                </a:cubicBezTo>
                <a:cubicBezTo>
                  <a:pt x="1892424" y="303905"/>
                  <a:pt x="1867096" y="326822"/>
                  <a:pt x="1836488" y="326073"/>
                </a:cubicBezTo>
                <a:cubicBezTo>
                  <a:pt x="1669383" y="353289"/>
                  <a:pt x="1537984" y="275745"/>
                  <a:pt x="1260262" y="326073"/>
                </a:cubicBezTo>
                <a:cubicBezTo>
                  <a:pt x="982540" y="376401"/>
                  <a:pt x="771659" y="279739"/>
                  <a:pt x="648394" y="326073"/>
                </a:cubicBezTo>
                <a:cubicBezTo>
                  <a:pt x="525129" y="372407"/>
                  <a:pt x="240918" y="318445"/>
                  <a:pt x="54347" y="326073"/>
                </a:cubicBezTo>
                <a:cubicBezTo>
                  <a:pt x="25337" y="325547"/>
                  <a:pt x="1026" y="302796"/>
                  <a:pt x="0" y="271726"/>
                </a:cubicBezTo>
                <a:cubicBezTo>
                  <a:pt x="-16907" y="199789"/>
                  <a:pt x="17827" y="103047"/>
                  <a:pt x="0" y="54347"/>
                </a:cubicBezTo>
                <a:close/>
              </a:path>
            </a:pathLst>
          </a:custGeom>
          <a:solidFill>
            <a:schemeClr val="accent1"/>
          </a:solidFill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82100405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>
                <a:solidFill>
                  <a:schemeClr val="bg1"/>
                </a:solidFill>
              </a:rPr>
              <a:t>Producto</a:t>
            </a:r>
            <a:endParaRPr lang="es-PE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5983DE9-E50F-4C5B-A259-153B49D947A0}"/>
              </a:ext>
            </a:extLst>
          </p:cNvPr>
          <p:cNvGraphicFramePr>
            <a:graphicFrameLocks noGrp="1"/>
          </p:cNvGraphicFramePr>
          <p:nvPr/>
        </p:nvGraphicFramePr>
        <p:xfrm>
          <a:off x="824409" y="1241873"/>
          <a:ext cx="7616203" cy="2558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8029">
                  <a:extLst>
                    <a:ext uri="{9D8B030D-6E8A-4147-A177-3AD203B41FA5}">
                      <a16:colId xmlns:a16="http://schemas.microsoft.com/office/drawing/2014/main" val="166053719"/>
                    </a:ext>
                  </a:extLst>
                </a:gridCol>
                <a:gridCol w="1088029">
                  <a:extLst>
                    <a:ext uri="{9D8B030D-6E8A-4147-A177-3AD203B41FA5}">
                      <a16:colId xmlns:a16="http://schemas.microsoft.com/office/drawing/2014/main" val="1709668160"/>
                    </a:ext>
                  </a:extLst>
                </a:gridCol>
                <a:gridCol w="1088029">
                  <a:extLst>
                    <a:ext uri="{9D8B030D-6E8A-4147-A177-3AD203B41FA5}">
                      <a16:colId xmlns:a16="http://schemas.microsoft.com/office/drawing/2014/main" val="3398237830"/>
                    </a:ext>
                  </a:extLst>
                </a:gridCol>
                <a:gridCol w="1088029">
                  <a:extLst>
                    <a:ext uri="{9D8B030D-6E8A-4147-A177-3AD203B41FA5}">
                      <a16:colId xmlns:a16="http://schemas.microsoft.com/office/drawing/2014/main" val="471131811"/>
                    </a:ext>
                  </a:extLst>
                </a:gridCol>
                <a:gridCol w="1172024">
                  <a:extLst>
                    <a:ext uri="{9D8B030D-6E8A-4147-A177-3AD203B41FA5}">
                      <a16:colId xmlns:a16="http://schemas.microsoft.com/office/drawing/2014/main" val="332705337"/>
                    </a:ext>
                  </a:extLst>
                </a:gridCol>
                <a:gridCol w="1004034">
                  <a:extLst>
                    <a:ext uri="{9D8B030D-6E8A-4147-A177-3AD203B41FA5}">
                      <a16:colId xmlns:a16="http://schemas.microsoft.com/office/drawing/2014/main" val="2891097122"/>
                    </a:ext>
                  </a:extLst>
                </a:gridCol>
                <a:gridCol w="1088029">
                  <a:extLst>
                    <a:ext uri="{9D8B030D-6E8A-4147-A177-3AD203B41FA5}">
                      <a16:colId xmlns:a16="http://schemas.microsoft.com/office/drawing/2014/main" val="2344114790"/>
                    </a:ext>
                  </a:extLst>
                </a:gridCol>
              </a:tblGrid>
              <a:tr h="467247">
                <a:tc>
                  <a:txBody>
                    <a:bodyPr/>
                    <a:lstStyle/>
                    <a:p>
                      <a:r>
                        <a:rPr lang="es-ES" sz="800" dirty="0"/>
                        <a:t>Factor de calidad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Objetivo de calidad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Métrica a utilizar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Indicador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Límites aceptables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Frecuencia y momento de medición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Frecuencia y momento de reporte</a:t>
                      </a:r>
                      <a:endParaRPr lang="es-PE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9799312"/>
                  </a:ext>
                </a:extLst>
              </a:tr>
              <a:tr h="344536">
                <a:tc>
                  <a:txBody>
                    <a:bodyPr/>
                    <a:lstStyle/>
                    <a:p>
                      <a:r>
                        <a:rPr lang="es-ES" sz="800" dirty="0"/>
                        <a:t>Precisión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98% de precisión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Verificación de errores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Porcentaje de errores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&lt;= 2%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Al finalizar cada entrega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Al finalizar cada sprint</a:t>
                      </a:r>
                      <a:endParaRPr lang="es-PE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1983049"/>
                  </a:ext>
                </a:extLst>
              </a:tr>
              <a:tr h="344536">
                <a:tc>
                  <a:txBody>
                    <a:bodyPr/>
                    <a:lstStyle/>
                    <a:p>
                      <a:r>
                        <a:rPr lang="es-ES" sz="800" dirty="0"/>
                        <a:t>Confianza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Cumplimiento del cronograma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Variación de cronograma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Variación del cronograma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&lt;= 5%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Semanalmente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Semanalmente</a:t>
                      </a:r>
                      <a:endParaRPr lang="es-PE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6118302"/>
                  </a:ext>
                </a:extLst>
              </a:tr>
              <a:tr h="467247">
                <a:tc>
                  <a:txBody>
                    <a:bodyPr/>
                    <a:lstStyle/>
                    <a:p>
                      <a:r>
                        <a:rPr lang="es-ES" sz="800" dirty="0"/>
                        <a:t>Seguridad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Ausencia de vulnerabilidades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Resultados de pruebas de seguridad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Número de vulnerabilidades detectadas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= 0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Al finalizar cada sprint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Al finalizar cada sprint</a:t>
                      </a:r>
                      <a:endParaRPr lang="es-PE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9665710"/>
                  </a:ext>
                </a:extLst>
              </a:tr>
              <a:tr h="467247">
                <a:tc>
                  <a:txBody>
                    <a:bodyPr/>
                    <a:lstStyle/>
                    <a:p>
                      <a:r>
                        <a:rPr lang="es-ES" sz="800" dirty="0"/>
                        <a:t>Usabilidad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Evaluación de satisfacción del usuario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Encuestas de satisfacción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Puntuación de satisfacción del usuario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&gt;= 8</a:t>
                      </a:r>
                    </a:p>
                    <a:p>
                      <a:r>
                        <a:rPr lang="es-ES" sz="800" dirty="0"/>
                        <a:t>Bajo una escala de 1 a 10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Al finalizar cada sprint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dirty="0"/>
                        <a:t>Al finalizar cada sprint</a:t>
                      </a:r>
                      <a:endParaRPr lang="es-PE" sz="800" dirty="0"/>
                    </a:p>
                    <a:p>
                      <a:endParaRPr lang="es-PE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2089254"/>
                  </a:ext>
                </a:extLst>
              </a:tr>
              <a:tr h="467247">
                <a:tc>
                  <a:txBody>
                    <a:bodyPr/>
                    <a:lstStyle/>
                    <a:p>
                      <a:r>
                        <a:rPr lang="es-ES" sz="800" dirty="0" err="1"/>
                        <a:t>Burn</a:t>
                      </a:r>
                      <a:r>
                        <a:rPr lang="es-ES" sz="800" dirty="0"/>
                        <a:t> </a:t>
                      </a:r>
                      <a:r>
                        <a:rPr lang="es-ES" sz="800" dirty="0" err="1"/>
                        <a:t>down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Cumplimiento del avance planificado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Gráfico de </a:t>
                      </a:r>
                      <a:r>
                        <a:rPr lang="es-ES" sz="800" dirty="0" err="1"/>
                        <a:t>burn</a:t>
                      </a:r>
                      <a:r>
                        <a:rPr lang="es-ES" sz="800" dirty="0"/>
                        <a:t> </a:t>
                      </a:r>
                      <a:r>
                        <a:rPr lang="es-ES" sz="800" dirty="0" err="1"/>
                        <a:t>down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Avance planificado vs avance real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Seguir la línea de tendencia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dirty="0"/>
                        <a:t>Diariamente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dirty="0"/>
                        <a:t>Diariamente </a:t>
                      </a:r>
                      <a:endParaRPr lang="es-PE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3540981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34970880-5C3D-49ED-96C8-201BD9AC8701}"/>
              </a:ext>
            </a:extLst>
          </p:cNvPr>
          <p:cNvGraphicFramePr>
            <a:graphicFrameLocks noGrp="1"/>
          </p:cNvGraphicFramePr>
          <p:nvPr/>
        </p:nvGraphicFramePr>
        <p:xfrm>
          <a:off x="763898" y="4199144"/>
          <a:ext cx="7616203" cy="248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8029">
                  <a:extLst>
                    <a:ext uri="{9D8B030D-6E8A-4147-A177-3AD203B41FA5}">
                      <a16:colId xmlns:a16="http://schemas.microsoft.com/office/drawing/2014/main" val="166053719"/>
                    </a:ext>
                  </a:extLst>
                </a:gridCol>
                <a:gridCol w="1088029">
                  <a:extLst>
                    <a:ext uri="{9D8B030D-6E8A-4147-A177-3AD203B41FA5}">
                      <a16:colId xmlns:a16="http://schemas.microsoft.com/office/drawing/2014/main" val="1709668160"/>
                    </a:ext>
                  </a:extLst>
                </a:gridCol>
                <a:gridCol w="1088029">
                  <a:extLst>
                    <a:ext uri="{9D8B030D-6E8A-4147-A177-3AD203B41FA5}">
                      <a16:colId xmlns:a16="http://schemas.microsoft.com/office/drawing/2014/main" val="3398237830"/>
                    </a:ext>
                  </a:extLst>
                </a:gridCol>
                <a:gridCol w="1088029">
                  <a:extLst>
                    <a:ext uri="{9D8B030D-6E8A-4147-A177-3AD203B41FA5}">
                      <a16:colId xmlns:a16="http://schemas.microsoft.com/office/drawing/2014/main" val="1052725094"/>
                    </a:ext>
                  </a:extLst>
                </a:gridCol>
                <a:gridCol w="1088029">
                  <a:extLst>
                    <a:ext uri="{9D8B030D-6E8A-4147-A177-3AD203B41FA5}">
                      <a16:colId xmlns:a16="http://schemas.microsoft.com/office/drawing/2014/main" val="290171810"/>
                    </a:ext>
                  </a:extLst>
                </a:gridCol>
                <a:gridCol w="1088029">
                  <a:extLst>
                    <a:ext uri="{9D8B030D-6E8A-4147-A177-3AD203B41FA5}">
                      <a16:colId xmlns:a16="http://schemas.microsoft.com/office/drawing/2014/main" val="2891097122"/>
                    </a:ext>
                  </a:extLst>
                </a:gridCol>
                <a:gridCol w="1088029">
                  <a:extLst>
                    <a:ext uri="{9D8B030D-6E8A-4147-A177-3AD203B41FA5}">
                      <a16:colId xmlns:a16="http://schemas.microsoft.com/office/drawing/2014/main" val="23441147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sz="800" dirty="0"/>
                        <a:t>Factor de calidad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Objetivo de calidad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Métrica a utilizar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Indicador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Límites aceptables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Frecuencia y momento de medición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Frecuencia y momento de reporte</a:t>
                      </a:r>
                      <a:endParaRPr lang="es-PE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97993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800" dirty="0"/>
                        <a:t>Funcionalidad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Cumplimiento de los requisitos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Pruebas de funcionalidad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sz="800" dirty="0"/>
                        <a:t>Porcentaje de requisitos cumplidos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&gt;= 95%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Al finalizar cada sprint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Al finalizar cada sprint</a:t>
                      </a:r>
                      <a:endParaRPr lang="es-PE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1983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800" dirty="0"/>
                        <a:t>Rendimiento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Tiempo de respuesta aceptable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Pruebas de rendimiento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sz="800" dirty="0"/>
                        <a:t>Tiempo de respuesta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&lt;= 2 segundos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Al finalizar cada sprint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Al finalizar cada sprint</a:t>
                      </a:r>
                      <a:endParaRPr lang="es-PE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6118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800" dirty="0"/>
                        <a:t>Seguridad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Ausencia de vulnerabilidades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Resultados de pruebas de seguridad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sz="800" dirty="0"/>
                        <a:t>Número de vulnerabilidades detectadas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= 0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Al finalizar cada sprint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Al finalizar cada sprint</a:t>
                      </a:r>
                      <a:endParaRPr lang="es-PE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9665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800" dirty="0"/>
                        <a:t>Usabilidad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Evaluación de satisfacción del usuario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Encuestas de satisfacción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Puntuación de satisfacción del usuario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&gt;= 8</a:t>
                      </a:r>
                    </a:p>
                    <a:p>
                      <a:r>
                        <a:rPr lang="es-ES" sz="800" dirty="0"/>
                        <a:t>Bajo una escala de 1 a 10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Al finalizar cada sprint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dirty="0"/>
                        <a:t>Al finalizar cada sprint</a:t>
                      </a:r>
                      <a:endParaRPr lang="es-PE" sz="800" dirty="0"/>
                    </a:p>
                    <a:p>
                      <a:endParaRPr lang="es-PE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20892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800" dirty="0"/>
                        <a:t>Fiabilidad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Mínimo de fallos y errores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Pruebas de robustez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Número de fallos y errores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dirty="0"/>
                        <a:t>&lt;= 5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dirty="0"/>
                        <a:t>Al finalizar cada sprint</a:t>
                      </a:r>
                      <a:endParaRPr lang="es-P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dirty="0"/>
                        <a:t>Al finalizar cada sprint</a:t>
                      </a:r>
                      <a:endParaRPr lang="es-PE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35409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4634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>
            <a:extLst>
              <a:ext uri="{FF2B5EF4-FFF2-40B4-BE49-F238E27FC236}">
                <a16:creationId xmlns:a16="http://schemas.microsoft.com/office/drawing/2014/main" id="{123B49D7-0887-451B-ADBE-7D8295A70CFE}"/>
              </a:ext>
            </a:extLst>
          </p:cNvPr>
          <p:cNvSpPr txBox="1">
            <a:spLocks/>
          </p:cNvSpPr>
          <p:nvPr/>
        </p:nvSpPr>
        <p:spPr>
          <a:xfrm>
            <a:off x="703384" y="205278"/>
            <a:ext cx="6774653" cy="67395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l">
              <a:defRPr/>
            </a:pPr>
            <a:r>
              <a:rPr lang="es-PE" sz="2800" b="1" kern="0" dirty="0">
                <a:latin typeface="Roboto" panose="02000000000000000000" pitchFamily="2" charset="0"/>
                <a:ea typeface="Roboto" panose="02000000000000000000" pitchFamily="2" charset="0"/>
              </a:rPr>
              <a:t>Matriz de Actividades de Calidad </a:t>
            </a:r>
            <a:endParaRPr lang="es-PE" sz="3200" b="1" kern="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4665B6E5-081D-4918-A1DA-1EE1A147C868}"/>
              </a:ext>
            </a:extLst>
          </p:cNvPr>
          <p:cNvGraphicFramePr>
            <a:graphicFrameLocks noGrp="1"/>
          </p:cNvGraphicFramePr>
          <p:nvPr/>
        </p:nvGraphicFramePr>
        <p:xfrm>
          <a:off x="618565" y="945624"/>
          <a:ext cx="7476563" cy="523470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465436">
                  <a:extLst>
                    <a:ext uri="{9D8B030D-6E8A-4147-A177-3AD203B41FA5}">
                      <a16:colId xmlns:a16="http://schemas.microsoft.com/office/drawing/2014/main" val="407808236"/>
                    </a:ext>
                  </a:extLst>
                </a:gridCol>
                <a:gridCol w="2198558">
                  <a:extLst>
                    <a:ext uri="{9D8B030D-6E8A-4147-A177-3AD203B41FA5}">
                      <a16:colId xmlns:a16="http://schemas.microsoft.com/office/drawing/2014/main" val="2020966617"/>
                    </a:ext>
                  </a:extLst>
                </a:gridCol>
                <a:gridCol w="1741473">
                  <a:extLst>
                    <a:ext uri="{9D8B030D-6E8A-4147-A177-3AD203B41FA5}">
                      <a16:colId xmlns:a16="http://schemas.microsoft.com/office/drawing/2014/main" val="1419859188"/>
                    </a:ext>
                  </a:extLst>
                </a:gridCol>
                <a:gridCol w="2071096">
                  <a:extLst>
                    <a:ext uri="{9D8B030D-6E8A-4147-A177-3AD203B41FA5}">
                      <a16:colId xmlns:a16="http://schemas.microsoft.com/office/drawing/2014/main" val="1014136650"/>
                    </a:ext>
                  </a:extLst>
                </a:gridCol>
              </a:tblGrid>
              <a:tr h="252426">
                <a:tc gridSpan="4">
                  <a:txBody>
                    <a:bodyPr/>
                    <a:lstStyle/>
                    <a:p>
                      <a:pPr marL="449580" indent="-449580"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endParaRPr lang="es-PE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07" marR="44507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9761793"/>
                  </a:ext>
                </a:extLst>
              </a:tr>
              <a:tr h="3001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ES" sz="1000" b="1" dirty="0">
                          <a:solidFill>
                            <a:schemeClr val="tx1"/>
                          </a:solidFill>
                          <a:effectLst/>
                        </a:rPr>
                        <a:t>HISTORIAS DE USUARIO</a:t>
                      </a:r>
                      <a:endParaRPr lang="es-PE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07" marR="44507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27940" indent="-27940"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ES" sz="1000" b="1" dirty="0">
                          <a:solidFill>
                            <a:schemeClr val="tx1"/>
                          </a:solidFill>
                          <a:effectLst/>
                        </a:rPr>
                        <a:t>ESTÁNDAR O NORMA DE CALIDAD APLICABLE</a:t>
                      </a:r>
                      <a:endParaRPr lang="es-PE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07" marR="44507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29210" algn="l"/>
                        </a:tabLst>
                      </a:pPr>
                      <a:r>
                        <a:rPr lang="es-ES" sz="1000" b="1" dirty="0">
                          <a:solidFill>
                            <a:schemeClr val="tx1"/>
                          </a:solidFill>
                          <a:effectLst/>
                        </a:rPr>
                        <a:t>ACTIVIDADES DE PREVENCIÓN</a:t>
                      </a:r>
                      <a:endParaRPr lang="es-PE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07" marR="44507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61645" algn="l"/>
                        </a:tabLst>
                      </a:pPr>
                      <a:r>
                        <a:rPr lang="es-ES" sz="1000" b="1" dirty="0">
                          <a:solidFill>
                            <a:schemeClr val="tx1"/>
                          </a:solidFill>
                          <a:effectLst/>
                        </a:rPr>
                        <a:t>ACTIVIDADES DE CONTROL</a:t>
                      </a:r>
                      <a:endParaRPr lang="es-PE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07" marR="44507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3613893"/>
                  </a:ext>
                </a:extLst>
              </a:tr>
              <a:tr h="21101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ES" sz="1000" b="0" dirty="0">
                          <a:solidFill>
                            <a:schemeClr val="tx1"/>
                          </a:solidFill>
                          <a:effectLst/>
                        </a:rPr>
                        <a:t>Sprint 4 -Reporte de solicitud de vacaciones.</a:t>
                      </a:r>
                      <a:endParaRPr lang="es-PE" sz="1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ES" sz="10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PE" sz="1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ES" sz="1000" b="0" dirty="0">
                          <a:solidFill>
                            <a:schemeClr val="tx1"/>
                          </a:solidFill>
                          <a:effectLst/>
                        </a:rPr>
                        <a:t>Objetivo: Tener un reporte con la cantidad actualizada de solicitudes y que contengan toda la información requerida.</a:t>
                      </a:r>
                      <a:endParaRPr lang="es-PE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07" marR="44507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PE" sz="1000" b="0" dirty="0">
                          <a:solidFill>
                            <a:schemeClr val="tx1"/>
                          </a:solidFill>
                          <a:effectLst/>
                        </a:rPr>
                        <a:t>ISO/EIC 25010 Proporciona un marco de referencia para la evaluación de la calidad del software y define características de calidad relevantes para el proyecto. (Usabilidad, eficiencia, seguridad y compatibilidad con navegadores).</a:t>
                      </a:r>
                      <a:endParaRPr lang="es-PE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507" marR="44507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ES" sz="1000" b="0" dirty="0">
                          <a:solidFill>
                            <a:schemeClr val="tx1"/>
                          </a:solidFill>
                          <a:effectLst/>
                        </a:rPr>
                        <a:t>Realizar análisis de los requisitos legales y las políticas de la empresa relacionadas con las solicitudes de vacaciones.</a:t>
                      </a:r>
                      <a:endParaRPr lang="es-PE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507" marR="44507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ES" sz="1000" b="0" dirty="0">
                          <a:solidFill>
                            <a:schemeClr val="tx1"/>
                          </a:solidFill>
                          <a:effectLst/>
                        </a:rPr>
                        <a:t>Realizar revisiones y pruebas de aceptación:</a:t>
                      </a:r>
                      <a:endParaRPr lang="es-PE" sz="1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ES" sz="1000" b="0" dirty="0">
                          <a:solidFill>
                            <a:schemeClr val="tx1"/>
                          </a:solidFill>
                          <a:effectLst/>
                        </a:rPr>
                        <a:t>Verificar que la descarga desde el intranet sea exitosa.</a:t>
                      </a:r>
                      <a:endParaRPr lang="es-PE" sz="1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ES" sz="1000" b="0" dirty="0">
                          <a:solidFill>
                            <a:schemeClr val="tx1"/>
                          </a:solidFill>
                          <a:effectLst/>
                        </a:rPr>
                        <a:t>Inspeccionar que las solicitudes cumplan con las políticas de la empresa.</a:t>
                      </a:r>
                      <a:endParaRPr lang="es-PE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507" marR="44507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1569"/>
                  </a:ext>
                </a:extLst>
              </a:tr>
              <a:tr h="2021449">
                <a:tc>
                  <a:txBody>
                    <a:bodyPr/>
                    <a:lstStyle/>
                    <a:p>
                      <a:pPr marL="21590"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endParaRPr lang="es-E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1590"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endParaRPr lang="es-E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1590"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ES" sz="1000" b="0" dirty="0">
                          <a:solidFill>
                            <a:schemeClr val="tx1"/>
                          </a:solidFill>
                          <a:effectLst/>
                        </a:rPr>
                        <a:t>Sprint 7 -Notificación del estado.</a:t>
                      </a:r>
                      <a:endParaRPr lang="es-PE" sz="1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1590"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ES" sz="1000" b="0" dirty="0">
                          <a:solidFill>
                            <a:schemeClr val="tx1"/>
                          </a:solidFill>
                          <a:effectLst/>
                        </a:rPr>
                        <a:t>Objetivo: Intranet notifique a los usuarios los de estado en sus solicitudes de vacaciones.</a:t>
                      </a:r>
                      <a:endParaRPr lang="es-PE" sz="1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1590"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ES" sz="10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PE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07" marR="44507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PE" sz="1000" b="0" dirty="0">
                          <a:solidFill>
                            <a:schemeClr val="tx1"/>
                          </a:solidFill>
                          <a:effectLst/>
                        </a:rPr>
                        <a:t>ISO/EIC 25010 Proporciona un marco de referencia para la evaluación de la calidad del software y define características de calidad relevantes para el proyecto. (Usabilidad, eficiencia, seguridad y compatibilidad con navegadores).</a:t>
                      </a:r>
                      <a:endParaRPr lang="es-PE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507" marR="44507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ES" sz="1000" b="0" dirty="0">
                          <a:solidFill>
                            <a:schemeClr val="tx1"/>
                          </a:solidFill>
                          <a:effectLst/>
                        </a:rPr>
                        <a:t>Realizar análisis de los requisitos.</a:t>
                      </a:r>
                      <a:endParaRPr lang="es-PE" sz="1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ES" sz="1000" b="0" dirty="0">
                          <a:solidFill>
                            <a:schemeClr val="tx1"/>
                          </a:solidFill>
                          <a:effectLst/>
                        </a:rPr>
                        <a:t>Asegurar la comprensión de los criterios y funcionalidad requerida para las notificaciones de estado.</a:t>
                      </a:r>
                      <a:endParaRPr lang="es-PE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507" marR="44507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ES" sz="1000" b="0" dirty="0">
                          <a:solidFill>
                            <a:schemeClr val="tx1"/>
                          </a:solidFill>
                          <a:effectLst/>
                        </a:rPr>
                        <a:t>Realizar revisiones y pruebas de aceptación.</a:t>
                      </a:r>
                      <a:endParaRPr lang="es-PE" sz="1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ES" sz="1000" b="0" dirty="0">
                          <a:solidFill>
                            <a:schemeClr val="tx1"/>
                          </a:solidFill>
                          <a:effectLst/>
                        </a:rPr>
                        <a:t>Verificar que las notificaciones se activen y envíen en respuesta a los cambios de estado de las solicitudes de manera precisa y oportuna.</a:t>
                      </a:r>
                      <a:endParaRPr lang="es-PE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507" marR="44507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5256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578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>
            <a:extLst>
              <a:ext uri="{FF2B5EF4-FFF2-40B4-BE49-F238E27FC236}">
                <a16:creationId xmlns:a16="http://schemas.microsoft.com/office/drawing/2014/main" id="{123B49D7-0887-451B-ADBE-7D8295A70CFE}"/>
              </a:ext>
            </a:extLst>
          </p:cNvPr>
          <p:cNvSpPr txBox="1">
            <a:spLocks/>
          </p:cNvSpPr>
          <p:nvPr/>
        </p:nvSpPr>
        <p:spPr>
          <a:xfrm>
            <a:off x="703385" y="205278"/>
            <a:ext cx="6907650" cy="67395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l">
              <a:defRPr/>
            </a:pPr>
            <a:r>
              <a:rPr lang="es-PE" sz="2800" b="1" kern="0" dirty="0">
                <a:latin typeface="Roboto" panose="02000000000000000000" pitchFamily="2" charset="0"/>
                <a:ea typeface="Roboto" panose="02000000000000000000" pitchFamily="2" charset="0"/>
              </a:rPr>
              <a:t>Organigrama para la Calidad del Proyecto</a:t>
            </a:r>
            <a:endParaRPr lang="es-PE" sz="3200" b="1" kern="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792F8108-1513-1F9C-8C76-E17C25CF68C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68095216"/>
              </p:ext>
            </p:extLst>
          </p:nvPr>
        </p:nvGraphicFramePr>
        <p:xfrm>
          <a:off x="1445759" y="1411180"/>
          <a:ext cx="6270066" cy="46940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24759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>
            <a:extLst>
              <a:ext uri="{FF2B5EF4-FFF2-40B4-BE49-F238E27FC236}">
                <a16:creationId xmlns:a16="http://schemas.microsoft.com/office/drawing/2014/main" id="{123B49D7-0887-451B-ADBE-7D8295A70CFE}"/>
              </a:ext>
            </a:extLst>
          </p:cNvPr>
          <p:cNvSpPr txBox="1">
            <a:spLocks/>
          </p:cNvSpPr>
          <p:nvPr/>
        </p:nvSpPr>
        <p:spPr>
          <a:xfrm>
            <a:off x="703385" y="205278"/>
            <a:ext cx="6907650" cy="67395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l">
              <a:defRPr/>
            </a:pPr>
            <a:r>
              <a:rPr lang="es-PE" sz="2800" b="1" kern="0" dirty="0">
                <a:latin typeface="Roboto" panose="02000000000000000000" pitchFamily="2" charset="0"/>
                <a:ea typeface="Roboto" panose="02000000000000000000" pitchFamily="2" charset="0"/>
              </a:rPr>
              <a:t>Roles para la Gestión de la Calidad</a:t>
            </a:r>
            <a:endParaRPr lang="es-PE" sz="3200" b="1" kern="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2E596D90-01FB-477D-840D-31D7E595C4FF}"/>
              </a:ext>
            </a:extLst>
          </p:cNvPr>
          <p:cNvSpPr/>
          <p:nvPr/>
        </p:nvSpPr>
        <p:spPr>
          <a:xfrm>
            <a:off x="824409" y="900177"/>
            <a:ext cx="3115579" cy="538399"/>
          </a:xfrm>
          <a:custGeom>
            <a:avLst/>
            <a:gdLst>
              <a:gd name="connsiteX0" fmla="*/ 0 w 3115579"/>
              <a:gd name="connsiteY0" fmla="*/ 89735 h 538399"/>
              <a:gd name="connsiteX1" fmla="*/ 89735 w 3115579"/>
              <a:gd name="connsiteY1" fmla="*/ 0 h 538399"/>
              <a:gd name="connsiteX2" fmla="*/ 735679 w 3115579"/>
              <a:gd name="connsiteY2" fmla="*/ 0 h 538399"/>
              <a:gd name="connsiteX3" fmla="*/ 1234818 w 3115579"/>
              <a:gd name="connsiteY3" fmla="*/ 0 h 538399"/>
              <a:gd name="connsiteX4" fmla="*/ 1822039 w 3115579"/>
              <a:gd name="connsiteY4" fmla="*/ 0 h 538399"/>
              <a:gd name="connsiteX5" fmla="*/ 2467983 w 3115579"/>
              <a:gd name="connsiteY5" fmla="*/ 0 h 538399"/>
              <a:gd name="connsiteX6" fmla="*/ 3025844 w 3115579"/>
              <a:gd name="connsiteY6" fmla="*/ 0 h 538399"/>
              <a:gd name="connsiteX7" fmla="*/ 3115579 w 3115579"/>
              <a:gd name="connsiteY7" fmla="*/ 89735 h 538399"/>
              <a:gd name="connsiteX8" fmla="*/ 3115579 w 3115579"/>
              <a:gd name="connsiteY8" fmla="*/ 448664 h 538399"/>
              <a:gd name="connsiteX9" fmla="*/ 3025844 w 3115579"/>
              <a:gd name="connsiteY9" fmla="*/ 538399 h 538399"/>
              <a:gd name="connsiteX10" fmla="*/ 2467983 w 3115579"/>
              <a:gd name="connsiteY10" fmla="*/ 538399 h 538399"/>
              <a:gd name="connsiteX11" fmla="*/ 1910123 w 3115579"/>
              <a:gd name="connsiteY11" fmla="*/ 538399 h 538399"/>
              <a:gd name="connsiteX12" fmla="*/ 1293540 w 3115579"/>
              <a:gd name="connsiteY12" fmla="*/ 538399 h 538399"/>
              <a:gd name="connsiteX13" fmla="*/ 706318 w 3115579"/>
              <a:gd name="connsiteY13" fmla="*/ 538399 h 538399"/>
              <a:gd name="connsiteX14" fmla="*/ 89735 w 3115579"/>
              <a:gd name="connsiteY14" fmla="*/ 538399 h 538399"/>
              <a:gd name="connsiteX15" fmla="*/ 0 w 3115579"/>
              <a:gd name="connsiteY15" fmla="*/ 448664 h 538399"/>
              <a:gd name="connsiteX16" fmla="*/ 0 w 3115579"/>
              <a:gd name="connsiteY16" fmla="*/ 89735 h 538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115579" h="538399" fill="none" extrusionOk="0">
                <a:moveTo>
                  <a:pt x="0" y="89735"/>
                </a:moveTo>
                <a:cubicBezTo>
                  <a:pt x="-4943" y="32970"/>
                  <a:pt x="40489" y="-4269"/>
                  <a:pt x="89735" y="0"/>
                </a:cubicBezTo>
                <a:cubicBezTo>
                  <a:pt x="351836" y="-45347"/>
                  <a:pt x="413548" y="17420"/>
                  <a:pt x="735679" y="0"/>
                </a:cubicBezTo>
                <a:cubicBezTo>
                  <a:pt x="1057810" y="-17420"/>
                  <a:pt x="996321" y="49787"/>
                  <a:pt x="1234818" y="0"/>
                </a:cubicBezTo>
                <a:cubicBezTo>
                  <a:pt x="1473315" y="-49787"/>
                  <a:pt x="1678347" y="62383"/>
                  <a:pt x="1822039" y="0"/>
                </a:cubicBezTo>
                <a:cubicBezTo>
                  <a:pt x="1965731" y="-62383"/>
                  <a:pt x="2296840" y="1182"/>
                  <a:pt x="2467983" y="0"/>
                </a:cubicBezTo>
                <a:cubicBezTo>
                  <a:pt x="2639126" y="-1182"/>
                  <a:pt x="2903218" y="45579"/>
                  <a:pt x="3025844" y="0"/>
                </a:cubicBezTo>
                <a:cubicBezTo>
                  <a:pt x="3077674" y="-1364"/>
                  <a:pt x="3121581" y="47636"/>
                  <a:pt x="3115579" y="89735"/>
                </a:cubicBezTo>
                <a:cubicBezTo>
                  <a:pt x="3140117" y="185180"/>
                  <a:pt x="3113306" y="306418"/>
                  <a:pt x="3115579" y="448664"/>
                </a:cubicBezTo>
                <a:cubicBezTo>
                  <a:pt x="3117418" y="501537"/>
                  <a:pt x="3068978" y="551024"/>
                  <a:pt x="3025844" y="538399"/>
                </a:cubicBezTo>
                <a:cubicBezTo>
                  <a:pt x="2778214" y="539997"/>
                  <a:pt x="2739383" y="509657"/>
                  <a:pt x="2467983" y="538399"/>
                </a:cubicBezTo>
                <a:cubicBezTo>
                  <a:pt x="2196583" y="567141"/>
                  <a:pt x="2153351" y="503647"/>
                  <a:pt x="1910123" y="538399"/>
                </a:cubicBezTo>
                <a:cubicBezTo>
                  <a:pt x="1666895" y="573151"/>
                  <a:pt x="1467251" y="511880"/>
                  <a:pt x="1293540" y="538399"/>
                </a:cubicBezTo>
                <a:cubicBezTo>
                  <a:pt x="1119829" y="564918"/>
                  <a:pt x="930775" y="507547"/>
                  <a:pt x="706318" y="538399"/>
                </a:cubicBezTo>
                <a:cubicBezTo>
                  <a:pt x="481861" y="569251"/>
                  <a:pt x="351832" y="489016"/>
                  <a:pt x="89735" y="538399"/>
                </a:cubicBezTo>
                <a:cubicBezTo>
                  <a:pt x="43514" y="535295"/>
                  <a:pt x="-6707" y="492180"/>
                  <a:pt x="0" y="448664"/>
                </a:cubicBezTo>
                <a:cubicBezTo>
                  <a:pt x="-6667" y="363377"/>
                  <a:pt x="31007" y="258589"/>
                  <a:pt x="0" y="89735"/>
                </a:cubicBezTo>
                <a:close/>
              </a:path>
              <a:path w="3115579" h="538399" stroke="0" extrusionOk="0">
                <a:moveTo>
                  <a:pt x="0" y="89735"/>
                </a:moveTo>
                <a:cubicBezTo>
                  <a:pt x="-2569" y="27124"/>
                  <a:pt x="37514" y="6358"/>
                  <a:pt x="89735" y="0"/>
                </a:cubicBezTo>
                <a:cubicBezTo>
                  <a:pt x="260514" y="-21317"/>
                  <a:pt x="382613" y="24946"/>
                  <a:pt x="588874" y="0"/>
                </a:cubicBezTo>
                <a:cubicBezTo>
                  <a:pt x="795135" y="-24946"/>
                  <a:pt x="987300" y="60035"/>
                  <a:pt x="1146734" y="0"/>
                </a:cubicBezTo>
                <a:cubicBezTo>
                  <a:pt x="1306168" y="-60035"/>
                  <a:pt x="1514245" y="50584"/>
                  <a:pt x="1645873" y="0"/>
                </a:cubicBezTo>
                <a:cubicBezTo>
                  <a:pt x="1777501" y="-50584"/>
                  <a:pt x="2100556" y="42075"/>
                  <a:pt x="2233095" y="0"/>
                </a:cubicBezTo>
                <a:cubicBezTo>
                  <a:pt x="2365634" y="-42075"/>
                  <a:pt x="2679129" y="70476"/>
                  <a:pt x="3025844" y="0"/>
                </a:cubicBezTo>
                <a:cubicBezTo>
                  <a:pt x="3070130" y="-8155"/>
                  <a:pt x="3112556" y="28720"/>
                  <a:pt x="3115579" y="89735"/>
                </a:cubicBezTo>
                <a:cubicBezTo>
                  <a:pt x="3154331" y="258398"/>
                  <a:pt x="3105881" y="333544"/>
                  <a:pt x="3115579" y="448664"/>
                </a:cubicBezTo>
                <a:cubicBezTo>
                  <a:pt x="3109004" y="510608"/>
                  <a:pt x="3069401" y="534488"/>
                  <a:pt x="3025844" y="538399"/>
                </a:cubicBezTo>
                <a:cubicBezTo>
                  <a:pt x="2807142" y="591415"/>
                  <a:pt x="2749105" y="527894"/>
                  <a:pt x="2497344" y="538399"/>
                </a:cubicBezTo>
                <a:cubicBezTo>
                  <a:pt x="2245583" y="548904"/>
                  <a:pt x="2141179" y="474806"/>
                  <a:pt x="1880761" y="538399"/>
                </a:cubicBezTo>
                <a:cubicBezTo>
                  <a:pt x="1620343" y="601992"/>
                  <a:pt x="1585276" y="529299"/>
                  <a:pt x="1352262" y="538399"/>
                </a:cubicBezTo>
                <a:cubicBezTo>
                  <a:pt x="1119248" y="547499"/>
                  <a:pt x="1026453" y="524151"/>
                  <a:pt x="853123" y="538399"/>
                </a:cubicBezTo>
                <a:cubicBezTo>
                  <a:pt x="679793" y="552647"/>
                  <a:pt x="269491" y="450199"/>
                  <a:pt x="89735" y="538399"/>
                </a:cubicBezTo>
                <a:cubicBezTo>
                  <a:pt x="36116" y="551109"/>
                  <a:pt x="-3192" y="503626"/>
                  <a:pt x="0" y="448664"/>
                </a:cubicBezTo>
                <a:cubicBezTo>
                  <a:pt x="-20545" y="334262"/>
                  <a:pt x="31982" y="174528"/>
                  <a:pt x="0" y="89735"/>
                </a:cubicBezTo>
                <a:close/>
              </a:path>
            </a:pathLst>
          </a:custGeom>
          <a:solidFill>
            <a:schemeClr val="accent1"/>
          </a:solidFill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82100405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>
                <a:solidFill>
                  <a:schemeClr val="bg1"/>
                </a:solidFill>
              </a:rPr>
              <a:t>Rol </a:t>
            </a:r>
            <a:r>
              <a:rPr lang="es-PE" sz="2400" dirty="0">
                <a:effectLst/>
              </a:rPr>
              <a:t>SCRUM MASTER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B4E10BF-6F8C-4AB0-B48C-BA288DFEFE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2436832"/>
              </p:ext>
            </p:extLst>
          </p:nvPr>
        </p:nvGraphicFramePr>
        <p:xfrm>
          <a:off x="800100" y="1471518"/>
          <a:ext cx="7543800" cy="506493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48771">
                  <a:extLst>
                    <a:ext uri="{9D8B030D-6E8A-4147-A177-3AD203B41FA5}">
                      <a16:colId xmlns:a16="http://schemas.microsoft.com/office/drawing/2014/main" val="3559060765"/>
                    </a:ext>
                  </a:extLst>
                </a:gridCol>
                <a:gridCol w="7295029">
                  <a:extLst>
                    <a:ext uri="{9D8B030D-6E8A-4147-A177-3AD203B41FA5}">
                      <a16:colId xmlns:a16="http://schemas.microsoft.com/office/drawing/2014/main" val="3239735605"/>
                    </a:ext>
                  </a:extLst>
                </a:gridCol>
              </a:tblGrid>
              <a:tr h="646541">
                <a:tc rowSpan="8">
                  <a:txBody>
                    <a:bodyPr/>
                    <a:lstStyle/>
                    <a:p>
                      <a:pPr marL="21590"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PE" sz="1600" dirty="0">
                          <a:effectLst/>
                        </a:rPr>
                        <a:t>SCRUM </a:t>
                      </a:r>
                    </a:p>
                    <a:p>
                      <a:pPr marL="21590"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PE" sz="1600" dirty="0">
                          <a:effectLst/>
                        </a:rPr>
                        <a:t>MASTER</a:t>
                      </a:r>
                    </a:p>
                    <a:p>
                      <a:pPr marL="21590"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PE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ES" sz="1100" dirty="0">
                          <a:effectLst/>
                        </a:rPr>
                        <a:t>Objetivos del rol:</a:t>
                      </a:r>
                      <a:endParaRPr lang="es-PE" sz="1200" dirty="0">
                        <a:effectLst/>
                      </a:endParaRPr>
                    </a:p>
                    <a:p>
                      <a:pPr marL="457200" indent="-457200"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ES" sz="1100" dirty="0">
                          <a:effectLst/>
                        </a:rPr>
                        <a:t> Gestionar y liderar los procesos de la Metodología SCRUM alineados al plan de calidad</a:t>
                      </a:r>
                      <a:endParaRPr lang="es-P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97534978"/>
                  </a:ext>
                </a:extLst>
              </a:tr>
              <a:tr h="890516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ES" sz="1100" dirty="0">
                          <a:effectLst/>
                        </a:rPr>
                        <a:t>Funciones del rol:</a:t>
                      </a:r>
                      <a:endParaRPr lang="es-PE" sz="12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PE" sz="1100" dirty="0">
                          <a:effectLst/>
                        </a:rPr>
                        <a:t>Facilitar el control documentario.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PE" sz="1100" dirty="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Facilitar las actividades de los puntos de control de la calidad.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PE" sz="1100" dirty="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Facilitar el desarrollo de las auditorias de calidad.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44560749"/>
                  </a:ext>
                </a:extLst>
              </a:tr>
              <a:tr h="844362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ES" sz="1100" dirty="0">
                          <a:effectLst/>
                        </a:rPr>
                        <a:t>Niveles de autoridad: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PE" sz="1200" dirty="0">
                          <a:effectLst/>
                        </a:rPr>
                        <a:t>Supervisar y alinear el plan de calidad en base a las necesidades de la Metodología SCRUM. Esta al mismo nivel del gerente de Calidad ya que puede influir en el plan de calidad.</a:t>
                      </a:r>
                      <a:endParaRPr lang="es-P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86336812"/>
                  </a:ext>
                </a:extLst>
              </a:tr>
              <a:tr h="251382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ES" sz="1100" dirty="0">
                          <a:effectLst/>
                        </a:rPr>
                        <a:t>Reporta a:   Jefe de Proyecto</a:t>
                      </a:r>
                      <a:endParaRPr lang="es-P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00078563"/>
                  </a:ext>
                </a:extLst>
              </a:tr>
              <a:tr h="251382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ES" sz="1100" dirty="0">
                          <a:effectLst/>
                        </a:rPr>
                        <a:t>Supervisa a:   Analista de Calidad y al controlador de documentos</a:t>
                      </a:r>
                      <a:endParaRPr lang="es-P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037924"/>
                  </a:ext>
                </a:extLst>
              </a:tr>
              <a:tr h="646541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ES" sz="1100" dirty="0">
                          <a:effectLst/>
                        </a:rPr>
                        <a:t>Requisitos de conocimientos:</a:t>
                      </a:r>
                      <a:endParaRPr lang="es-PE" sz="1200" dirty="0">
                        <a:effectLst/>
                      </a:endParaRPr>
                    </a:p>
                    <a:p>
                      <a:pPr marL="457200" indent="-457200"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ES" sz="1100" dirty="0">
                          <a:effectLst/>
                        </a:rPr>
                        <a:t> Conocimientos de  gestión de la calidad y experiencia trabajando con ISO 9001. Además poseer conocimientos de procesos de gestión de certificaciones de seguridad y proyectos TI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87271254"/>
                  </a:ext>
                </a:extLst>
              </a:tr>
              <a:tr h="646541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ES" sz="1100" dirty="0">
                          <a:effectLst/>
                        </a:rPr>
                        <a:t>Requisitos de habilidades:</a:t>
                      </a:r>
                      <a:endParaRPr lang="es-PE" sz="12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ES" sz="1100" dirty="0">
                          <a:effectLst/>
                        </a:rPr>
                        <a:t> Liderazgo, comunicación, negociación e influencia.</a:t>
                      </a:r>
                      <a:endParaRPr lang="es-P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86321328"/>
                  </a:ext>
                </a:extLst>
              </a:tr>
              <a:tr h="646541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ES" sz="1100" dirty="0">
                          <a:effectLst/>
                        </a:rPr>
                        <a:t>Requisitos de experiencia:</a:t>
                      </a:r>
                      <a:endParaRPr lang="es-PE" sz="1200" dirty="0">
                        <a:effectLst/>
                      </a:endParaRPr>
                    </a:p>
                    <a:p>
                      <a:pPr marL="457200" indent="-457200"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ES" sz="1100" dirty="0">
                          <a:effectLst/>
                        </a:rPr>
                        <a:t> 5 años de experiencia como SCRUM Master en proyectos de TI.</a:t>
                      </a:r>
                      <a:endParaRPr lang="es-P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729998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8552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>
            <a:extLst>
              <a:ext uri="{FF2B5EF4-FFF2-40B4-BE49-F238E27FC236}">
                <a16:creationId xmlns:a16="http://schemas.microsoft.com/office/drawing/2014/main" id="{123B49D7-0887-451B-ADBE-7D8295A70CFE}"/>
              </a:ext>
            </a:extLst>
          </p:cNvPr>
          <p:cNvSpPr txBox="1">
            <a:spLocks/>
          </p:cNvSpPr>
          <p:nvPr/>
        </p:nvSpPr>
        <p:spPr>
          <a:xfrm>
            <a:off x="703385" y="205278"/>
            <a:ext cx="6907650" cy="67395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l">
              <a:defRPr/>
            </a:pPr>
            <a:r>
              <a:rPr lang="es-PE" sz="2800" b="1" kern="0" dirty="0">
                <a:latin typeface="Roboto" panose="02000000000000000000" pitchFamily="2" charset="0"/>
                <a:ea typeface="Roboto" panose="02000000000000000000" pitchFamily="2" charset="0"/>
              </a:rPr>
              <a:t>Aporte del Equipo</a:t>
            </a:r>
            <a:endParaRPr lang="es-PE" sz="3200" b="1" kern="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4E91A547-94CB-476C-BBDA-1AFFD5C6375C}"/>
              </a:ext>
            </a:extLst>
          </p:cNvPr>
          <p:cNvSpPr/>
          <p:nvPr/>
        </p:nvSpPr>
        <p:spPr>
          <a:xfrm>
            <a:off x="703385" y="1169377"/>
            <a:ext cx="7754815" cy="5177635"/>
          </a:xfrm>
          <a:custGeom>
            <a:avLst/>
            <a:gdLst>
              <a:gd name="connsiteX0" fmla="*/ 0 w 7754815"/>
              <a:gd name="connsiteY0" fmla="*/ 862956 h 5177635"/>
              <a:gd name="connsiteX1" fmla="*/ 862956 w 7754815"/>
              <a:gd name="connsiteY1" fmla="*/ 0 h 5177635"/>
              <a:gd name="connsiteX2" fmla="*/ 1411038 w 7754815"/>
              <a:gd name="connsiteY2" fmla="*/ 0 h 5177635"/>
              <a:gd name="connsiteX3" fmla="*/ 1959120 w 7754815"/>
              <a:gd name="connsiteY3" fmla="*/ 0 h 5177635"/>
              <a:gd name="connsiteX4" fmla="*/ 2446913 w 7754815"/>
              <a:gd name="connsiteY4" fmla="*/ 0 h 5177635"/>
              <a:gd name="connsiteX5" fmla="*/ 2934706 w 7754815"/>
              <a:gd name="connsiteY5" fmla="*/ 0 h 5177635"/>
              <a:gd name="connsiteX6" fmla="*/ 3362210 w 7754815"/>
              <a:gd name="connsiteY6" fmla="*/ 0 h 5177635"/>
              <a:gd name="connsiteX7" fmla="*/ 3789714 w 7754815"/>
              <a:gd name="connsiteY7" fmla="*/ 0 h 5177635"/>
              <a:gd name="connsiteX8" fmla="*/ 4337796 w 7754815"/>
              <a:gd name="connsiteY8" fmla="*/ 0 h 5177635"/>
              <a:gd name="connsiteX9" fmla="*/ 5006457 w 7754815"/>
              <a:gd name="connsiteY9" fmla="*/ 0 h 5177635"/>
              <a:gd name="connsiteX10" fmla="*/ 5614828 w 7754815"/>
              <a:gd name="connsiteY10" fmla="*/ 0 h 5177635"/>
              <a:gd name="connsiteX11" fmla="*/ 5982043 w 7754815"/>
              <a:gd name="connsiteY11" fmla="*/ 0 h 5177635"/>
              <a:gd name="connsiteX12" fmla="*/ 6891859 w 7754815"/>
              <a:gd name="connsiteY12" fmla="*/ 0 h 5177635"/>
              <a:gd name="connsiteX13" fmla="*/ 7754815 w 7754815"/>
              <a:gd name="connsiteY13" fmla="*/ 862956 h 5177635"/>
              <a:gd name="connsiteX14" fmla="*/ 7754815 w 7754815"/>
              <a:gd name="connsiteY14" fmla="*/ 1507278 h 5177635"/>
              <a:gd name="connsiteX15" fmla="*/ 7754815 w 7754815"/>
              <a:gd name="connsiteY15" fmla="*/ 2013530 h 5177635"/>
              <a:gd name="connsiteX16" fmla="*/ 7754815 w 7754815"/>
              <a:gd name="connsiteY16" fmla="*/ 2588818 h 5177635"/>
              <a:gd name="connsiteX17" fmla="*/ 7754815 w 7754815"/>
              <a:gd name="connsiteY17" fmla="*/ 3233139 h 5177635"/>
              <a:gd name="connsiteX18" fmla="*/ 7754815 w 7754815"/>
              <a:gd name="connsiteY18" fmla="*/ 4314679 h 5177635"/>
              <a:gd name="connsiteX19" fmla="*/ 6891859 w 7754815"/>
              <a:gd name="connsiteY19" fmla="*/ 5177635 h 5177635"/>
              <a:gd name="connsiteX20" fmla="*/ 6464355 w 7754815"/>
              <a:gd name="connsiteY20" fmla="*/ 5177635 h 5177635"/>
              <a:gd name="connsiteX21" fmla="*/ 5795695 w 7754815"/>
              <a:gd name="connsiteY21" fmla="*/ 5177635 h 5177635"/>
              <a:gd name="connsiteX22" fmla="*/ 5368191 w 7754815"/>
              <a:gd name="connsiteY22" fmla="*/ 5177635 h 5177635"/>
              <a:gd name="connsiteX23" fmla="*/ 4759820 w 7754815"/>
              <a:gd name="connsiteY23" fmla="*/ 5177635 h 5177635"/>
              <a:gd name="connsiteX24" fmla="*/ 4091160 w 7754815"/>
              <a:gd name="connsiteY24" fmla="*/ 5177635 h 5177635"/>
              <a:gd name="connsiteX25" fmla="*/ 3663655 w 7754815"/>
              <a:gd name="connsiteY25" fmla="*/ 5177635 h 5177635"/>
              <a:gd name="connsiteX26" fmla="*/ 3175862 w 7754815"/>
              <a:gd name="connsiteY26" fmla="*/ 5177635 h 5177635"/>
              <a:gd name="connsiteX27" fmla="*/ 2567491 w 7754815"/>
              <a:gd name="connsiteY27" fmla="*/ 5177635 h 5177635"/>
              <a:gd name="connsiteX28" fmla="*/ 1898831 w 7754815"/>
              <a:gd name="connsiteY28" fmla="*/ 5177635 h 5177635"/>
              <a:gd name="connsiteX29" fmla="*/ 1531616 w 7754815"/>
              <a:gd name="connsiteY29" fmla="*/ 5177635 h 5177635"/>
              <a:gd name="connsiteX30" fmla="*/ 862956 w 7754815"/>
              <a:gd name="connsiteY30" fmla="*/ 5177635 h 5177635"/>
              <a:gd name="connsiteX31" fmla="*/ 0 w 7754815"/>
              <a:gd name="connsiteY31" fmla="*/ 4314679 h 5177635"/>
              <a:gd name="connsiteX32" fmla="*/ 0 w 7754815"/>
              <a:gd name="connsiteY32" fmla="*/ 3670357 h 5177635"/>
              <a:gd name="connsiteX33" fmla="*/ 0 w 7754815"/>
              <a:gd name="connsiteY33" fmla="*/ 3198622 h 5177635"/>
              <a:gd name="connsiteX34" fmla="*/ 0 w 7754815"/>
              <a:gd name="connsiteY34" fmla="*/ 2623335 h 5177635"/>
              <a:gd name="connsiteX35" fmla="*/ 0 w 7754815"/>
              <a:gd name="connsiteY35" fmla="*/ 2151599 h 5177635"/>
              <a:gd name="connsiteX36" fmla="*/ 0 w 7754815"/>
              <a:gd name="connsiteY36" fmla="*/ 1576312 h 5177635"/>
              <a:gd name="connsiteX37" fmla="*/ 0 w 7754815"/>
              <a:gd name="connsiteY37" fmla="*/ 862956 h 5177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7754815" h="5177635" fill="none" extrusionOk="0">
                <a:moveTo>
                  <a:pt x="0" y="862956"/>
                </a:moveTo>
                <a:cubicBezTo>
                  <a:pt x="-24580" y="361192"/>
                  <a:pt x="478749" y="-58493"/>
                  <a:pt x="862956" y="0"/>
                </a:cubicBezTo>
                <a:cubicBezTo>
                  <a:pt x="1034254" y="-25573"/>
                  <a:pt x="1167496" y="49815"/>
                  <a:pt x="1411038" y="0"/>
                </a:cubicBezTo>
                <a:cubicBezTo>
                  <a:pt x="1654580" y="-49815"/>
                  <a:pt x="1753395" y="3513"/>
                  <a:pt x="1959120" y="0"/>
                </a:cubicBezTo>
                <a:cubicBezTo>
                  <a:pt x="2164845" y="-3513"/>
                  <a:pt x="2310608" y="29348"/>
                  <a:pt x="2446913" y="0"/>
                </a:cubicBezTo>
                <a:cubicBezTo>
                  <a:pt x="2583218" y="-29348"/>
                  <a:pt x="2822093" y="52929"/>
                  <a:pt x="2934706" y="0"/>
                </a:cubicBezTo>
                <a:cubicBezTo>
                  <a:pt x="3047319" y="-52929"/>
                  <a:pt x="3216469" y="25640"/>
                  <a:pt x="3362210" y="0"/>
                </a:cubicBezTo>
                <a:cubicBezTo>
                  <a:pt x="3507951" y="-25640"/>
                  <a:pt x="3603547" y="27158"/>
                  <a:pt x="3789714" y="0"/>
                </a:cubicBezTo>
                <a:cubicBezTo>
                  <a:pt x="3975881" y="-27158"/>
                  <a:pt x="4097675" y="62362"/>
                  <a:pt x="4337796" y="0"/>
                </a:cubicBezTo>
                <a:cubicBezTo>
                  <a:pt x="4577917" y="-62362"/>
                  <a:pt x="4758483" y="74287"/>
                  <a:pt x="5006457" y="0"/>
                </a:cubicBezTo>
                <a:cubicBezTo>
                  <a:pt x="5254431" y="-74287"/>
                  <a:pt x="5458043" y="38732"/>
                  <a:pt x="5614828" y="0"/>
                </a:cubicBezTo>
                <a:cubicBezTo>
                  <a:pt x="5771613" y="-38732"/>
                  <a:pt x="5894024" y="43941"/>
                  <a:pt x="5982043" y="0"/>
                </a:cubicBezTo>
                <a:cubicBezTo>
                  <a:pt x="6070062" y="-43941"/>
                  <a:pt x="6586014" y="93987"/>
                  <a:pt x="6891859" y="0"/>
                </a:cubicBezTo>
                <a:cubicBezTo>
                  <a:pt x="7456352" y="-26541"/>
                  <a:pt x="7680951" y="368092"/>
                  <a:pt x="7754815" y="862956"/>
                </a:cubicBezTo>
                <a:cubicBezTo>
                  <a:pt x="7806280" y="1184080"/>
                  <a:pt x="7740610" y="1369434"/>
                  <a:pt x="7754815" y="1507278"/>
                </a:cubicBezTo>
                <a:cubicBezTo>
                  <a:pt x="7769020" y="1645122"/>
                  <a:pt x="7698767" y="1906395"/>
                  <a:pt x="7754815" y="2013530"/>
                </a:cubicBezTo>
                <a:cubicBezTo>
                  <a:pt x="7810863" y="2120665"/>
                  <a:pt x="7741883" y="2398928"/>
                  <a:pt x="7754815" y="2588818"/>
                </a:cubicBezTo>
                <a:cubicBezTo>
                  <a:pt x="7767747" y="2778708"/>
                  <a:pt x="7688848" y="2956208"/>
                  <a:pt x="7754815" y="3233139"/>
                </a:cubicBezTo>
                <a:cubicBezTo>
                  <a:pt x="7820782" y="3510070"/>
                  <a:pt x="7701539" y="3948400"/>
                  <a:pt x="7754815" y="4314679"/>
                </a:cubicBezTo>
                <a:cubicBezTo>
                  <a:pt x="7797374" y="4813976"/>
                  <a:pt x="7345784" y="5180667"/>
                  <a:pt x="6891859" y="5177635"/>
                </a:cubicBezTo>
                <a:cubicBezTo>
                  <a:pt x="6802079" y="5210994"/>
                  <a:pt x="6628918" y="5175164"/>
                  <a:pt x="6464355" y="5177635"/>
                </a:cubicBezTo>
                <a:cubicBezTo>
                  <a:pt x="6299792" y="5180106"/>
                  <a:pt x="5952563" y="5177502"/>
                  <a:pt x="5795695" y="5177635"/>
                </a:cubicBezTo>
                <a:cubicBezTo>
                  <a:pt x="5638827" y="5177768"/>
                  <a:pt x="5511875" y="5164488"/>
                  <a:pt x="5368191" y="5177635"/>
                </a:cubicBezTo>
                <a:cubicBezTo>
                  <a:pt x="5224507" y="5190782"/>
                  <a:pt x="4951313" y="5151467"/>
                  <a:pt x="4759820" y="5177635"/>
                </a:cubicBezTo>
                <a:cubicBezTo>
                  <a:pt x="4568327" y="5203803"/>
                  <a:pt x="4252346" y="5144596"/>
                  <a:pt x="4091160" y="5177635"/>
                </a:cubicBezTo>
                <a:cubicBezTo>
                  <a:pt x="3929974" y="5210674"/>
                  <a:pt x="3859076" y="5141553"/>
                  <a:pt x="3663655" y="5177635"/>
                </a:cubicBezTo>
                <a:cubicBezTo>
                  <a:pt x="3468234" y="5213717"/>
                  <a:pt x="3387766" y="5136438"/>
                  <a:pt x="3175862" y="5177635"/>
                </a:cubicBezTo>
                <a:cubicBezTo>
                  <a:pt x="2963958" y="5218832"/>
                  <a:pt x="2727934" y="5130181"/>
                  <a:pt x="2567491" y="5177635"/>
                </a:cubicBezTo>
                <a:cubicBezTo>
                  <a:pt x="2407048" y="5225089"/>
                  <a:pt x="2192457" y="5131185"/>
                  <a:pt x="1898831" y="5177635"/>
                </a:cubicBezTo>
                <a:cubicBezTo>
                  <a:pt x="1605205" y="5224085"/>
                  <a:pt x="1635815" y="5152700"/>
                  <a:pt x="1531616" y="5177635"/>
                </a:cubicBezTo>
                <a:cubicBezTo>
                  <a:pt x="1427418" y="5202570"/>
                  <a:pt x="1084543" y="5144156"/>
                  <a:pt x="862956" y="5177635"/>
                </a:cubicBezTo>
                <a:cubicBezTo>
                  <a:pt x="403289" y="5090864"/>
                  <a:pt x="-4551" y="4803942"/>
                  <a:pt x="0" y="4314679"/>
                </a:cubicBezTo>
                <a:cubicBezTo>
                  <a:pt x="-24007" y="4115329"/>
                  <a:pt x="3469" y="3811778"/>
                  <a:pt x="0" y="3670357"/>
                </a:cubicBezTo>
                <a:cubicBezTo>
                  <a:pt x="-3469" y="3528936"/>
                  <a:pt x="326" y="3359121"/>
                  <a:pt x="0" y="3198622"/>
                </a:cubicBezTo>
                <a:cubicBezTo>
                  <a:pt x="-326" y="3038124"/>
                  <a:pt x="41436" y="2845322"/>
                  <a:pt x="0" y="2623335"/>
                </a:cubicBezTo>
                <a:cubicBezTo>
                  <a:pt x="-41436" y="2401348"/>
                  <a:pt x="43938" y="2307360"/>
                  <a:pt x="0" y="2151599"/>
                </a:cubicBezTo>
                <a:cubicBezTo>
                  <a:pt x="-43938" y="1995838"/>
                  <a:pt x="20937" y="1773987"/>
                  <a:pt x="0" y="1576312"/>
                </a:cubicBezTo>
                <a:cubicBezTo>
                  <a:pt x="-20937" y="1378637"/>
                  <a:pt x="30050" y="1123753"/>
                  <a:pt x="0" y="862956"/>
                </a:cubicBezTo>
                <a:close/>
              </a:path>
              <a:path w="7754815" h="5177635" stroke="0" extrusionOk="0">
                <a:moveTo>
                  <a:pt x="0" y="862956"/>
                </a:moveTo>
                <a:cubicBezTo>
                  <a:pt x="-12200" y="324384"/>
                  <a:pt x="354357" y="76425"/>
                  <a:pt x="862956" y="0"/>
                </a:cubicBezTo>
                <a:cubicBezTo>
                  <a:pt x="1002022" y="-14792"/>
                  <a:pt x="1082679" y="19641"/>
                  <a:pt x="1230171" y="0"/>
                </a:cubicBezTo>
                <a:cubicBezTo>
                  <a:pt x="1377664" y="-19641"/>
                  <a:pt x="1530293" y="26450"/>
                  <a:pt x="1717964" y="0"/>
                </a:cubicBezTo>
                <a:cubicBezTo>
                  <a:pt x="1905635" y="-26450"/>
                  <a:pt x="1944961" y="32814"/>
                  <a:pt x="2085179" y="0"/>
                </a:cubicBezTo>
                <a:cubicBezTo>
                  <a:pt x="2225398" y="-32814"/>
                  <a:pt x="2503179" y="37220"/>
                  <a:pt x="2633261" y="0"/>
                </a:cubicBezTo>
                <a:cubicBezTo>
                  <a:pt x="2763343" y="-37220"/>
                  <a:pt x="2926834" y="28754"/>
                  <a:pt x="3060765" y="0"/>
                </a:cubicBezTo>
                <a:cubicBezTo>
                  <a:pt x="3194696" y="-28754"/>
                  <a:pt x="3448369" y="29421"/>
                  <a:pt x="3608847" y="0"/>
                </a:cubicBezTo>
                <a:cubicBezTo>
                  <a:pt x="3769325" y="-29421"/>
                  <a:pt x="3961230" y="55455"/>
                  <a:pt x="4277507" y="0"/>
                </a:cubicBezTo>
                <a:cubicBezTo>
                  <a:pt x="4593784" y="-55455"/>
                  <a:pt x="4761569" y="39229"/>
                  <a:pt x="4946168" y="0"/>
                </a:cubicBezTo>
                <a:cubicBezTo>
                  <a:pt x="5130767" y="-39229"/>
                  <a:pt x="5288213" y="35289"/>
                  <a:pt x="5433961" y="0"/>
                </a:cubicBezTo>
                <a:cubicBezTo>
                  <a:pt x="5579709" y="-35289"/>
                  <a:pt x="5880336" y="22627"/>
                  <a:pt x="6042332" y="0"/>
                </a:cubicBezTo>
                <a:cubicBezTo>
                  <a:pt x="6204328" y="-22627"/>
                  <a:pt x="6317650" y="9779"/>
                  <a:pt x="6409547" y="0"/>
                </a:cubicBezTo>
                <a:cubicBezTo>
                  <a:pt x="6501444" y="-9779"/>
                  <a:pt x="6732798" y="48993"/>
                  <a:pt x="6891859" y="0"/>
                </a:cubicBezTo>
                <a:cubicBezTo>
                  <a:pt x="7340060" y="-60285"/>
                  <a:pt x="7776198" y="389852"/>
                  <a:pt x="7754815" y="862956"/>
                </a:cubicBezTo>
                <a:cubicBezTo>
                  <a:pt x="7787411" y="1060175"/>
                  <a:pt x="7735617" y="1234313"/>
                  <a:pt x="7754815" y="1334691"/>
                </a:cubicBezTo>
                <a:cubicBezTo>
                  <a:pt x="7774013" y="1435069"/>
                  <a:pt x="7748061" y="1746276"/>
                  <a:pt x="7754815" y="1909979"/>
                </a:cubicBezTo>
                <a:cubicBezTo>
                  <a:pt x="7761569" y="2073682"/>
                  <a:pt x="7735798" y="2181781"/>
                  <a:pt x="7754815" y="2416231"/>
                </a:cubicBezTo>
                <a:cubicBezTo>
                  <a:pt x="7773832" y="2650681"/>
                  <a:pt x="7703346" y="2887244"/>
                  <a:pt x="7754815" y="3026036"/>
                </a:cubicBezTo>
                <a:cubicBezTo>
                  <a:pt x="7806284" y="3164828"/>
                  <a:pt x="7751000" y="3371453"/>
                  <a:pt x="7754815" y="3532288"/>
                </a:cubicBezTo>
                <a:cubicBezTo>
                  <a:pt x="7758630" y="3693123"/>
                  <a:pt x="7695014" y="4135738"/>
                  <a:pt x="7754815" y="4314679"/>
                </a:cubicBezTo>
                <a:cubicBezTo>
                  <a:pt x="7756757" y="4801388"/>
                  <a:pt x="7347546" y="5209509"/>
                  <a:pt x="6891859" y="5177635"/>
                </a:cubicBezTo>
                <a:cubicBezTo>
                  <a:pt x="6633460" y="5190132"/>
                  <a:pt x="6476138" y="5156548"/>
                  <a:pt x="6283488" y="5177635"/>
                </a:cubicBezTo>
                <a:cubicBezTo>
                  <a:pt x="6090838" y="5198722"/>
                  <a:pt x="5806650" y="5135553"/>
                  <a:pt x="5614828" y="5177635"/>
                </a:cubicBezTo>
                <a:cubicBezTo>
                  <a:pt x="5423006" y="5219717"/>
                  <a:pt x="5328331" y="5145840"/>
                  <a:pt x="5187324" y="5177635"/>
                </a:cubicBezTo>
                <a:cubicBezTo>
                  <a:pt x="5046317" y="5209430"/>
                  <a:pt x="4887260" y="5130973"/>
                  <a:pt x="4759820" y="5177635"/>
                </a:cubicBezTo>
                <a:cubicBezTo>
                  <a:pt x="4632380" y="5224297"/>
                  <a:pt x="4304824" y="5147044"/>
                  <a:pt x="4151449" y="5177635"/>
                </a:cubicBezTo>
                <a:cubicBezTo>
                  <a:pt x="3998074" y="5208226"/>
                  <a:pt x="3846430" y="5160857"/>
                  <a:pt x="3603366" y="5177635"/>
                </a:cubicBezTo>
                <a:cubicBezTo>
                  <a:pt x="3360302" y="5194413"/>
                  <a:pt x="3375737" y="5147169"/>
                  <a:pt x="3175862" y="5177635"/>
                </a:cubicBezTo>
                <a:cubicBezTo>
                  <a:pt x="2975987" y="5208101"/>
                  <a:pt x="2836138" y="5125443"/>
                  <a:pt x="2627780" y="5177635"/>
                </a:cubicBezTo>
                <a:cubicBezTo>
                  <a:pt x="2419422" y="5229827"/>
                  <a:pt x="2273934" y="5122693"/>
                  <a:pt x="2019409" y="5177635"/>
                </a:cubicBezTo>
                <a:cubicBezTo>
                  <a:pt x="1764884" y="5232577"/>
                  <a:pt x="1762344" y="5140476"/>
                  <a:pt x="1531616" y="5177635"/>
                </a:cubicBezTo>
                <a:cubicBezTo>
                  <a:pt x="1300888" y="5214794"/>
                  <a:pt x="1173070" y="5145149"/>
                  <a:pt x="862956" y="5177635"/>
                </a:cubicBezTo>
                <a:cubicBezTo>
                  <a:pt x="314709" y="5074855"/>
                  <a:pt x="-25442" y="4665705"/>
                  <a:pt x="0" y="4314679"/>
                </a:cubicBezTo>
                <a:cubicBezTo>
                  <a:pt x="-41927" y="4183794"/>
                  <a:pt x="19637" y="3845079"/>
                  <a:pt x="0" y="3704875"/>
                </a:cubicBezTo>
                <a:cubicBezTo>
                  <a:pt x="-19637" y="3564671"/>
                  <a:pt x="45418" y="3243292"/>
                  <a:pt x="0" y="3095070"/>
                </a:cubicBezTo>
                <a:cubicBezTo>
                  <a:pt x="-45418" y="2946849"/>
                  <a:pt x="17798" y="2737453"/>
                  <a:pt x="0" y="2588818"/>
                </a:cubicBezTo>
                <a:cubicBezTo>
                  <a:pt x="-17798" y="2440183"/>
                  <a:pt x="9970" y="2237404"/>
                  <a:pt x="0" y="2082565"/>
                </a:cubicBezTo>
                <a:cubicBezTo>
                  <a:pt x="-9970" y="1927726"/>
                  <a:pt x="6476" y="1680665"/>
                  <a:pt x="0" y="1438243"/>
                </a:cubicBezTo>
                <a:cubicBezTo>
                  <a:pt x="-6476" y="1195821"/>
                  <a:pt x="60782" y="1091049"/>
                  <a:pt x="0" y="862956"/>
                </a:cubicBezTo>
                <a:close/>
              </a:path>
            </a:pathLst>
          </a:custGeom>
          <a:solidFill>
            <a:schemeClr val="bg1"/>
          </a:solidFill>
          <a:ln w="28575">
            <a:extLst>
              <a:ext uri="{C807C97D-BFC1-408E-A445-0C87EB9F89A2}">
                <ask:lineSketchStyleProps xmlns:ask="http://schemas.microsoft.com/office/drawing/2018/sketchyshapes" sd="82100405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2E596D90-01FB-477D-840D-31D7E595C4FF}"/>
              </a:ext>
            </a:extLst>
          </p:cNvPr>
          <p:cNvSpPr/>
          <p:nvPr/>
        </p:nvSpPr>
        <p:spPr>
          <a:xfrm>
            <a:off x="824409" y="900177"/>
            <a:ext cx="3115579" cy="538399"/>
          </a:xfrm>
          <a:custGeom>
            <a:avLst/>
            <a:gdLst>
              <a:gd name="connsiteX0" fmla="*/ 0 w 3115579"/>
              <a:gd name="connsiteY0" fmla="*/ 89735 h 538399"/>
              <a:gd name="connsiteX1" fmla="*/ 89735 w 3115579"/>
              <a:gd name="connsiteY1" fmla="*/ 0 h 538399"/>
              <a:gd name="connsiteX2" fmla="*/ 735679 w 3115579"/>
              <a:gd name="connsiteY2" fmla="*/ 0 h 538399"/>
              <a:gd name="connsiteX3" fmla="*/ 1234818 w 3115579"/>
              <a:gd name="connsiteY3" fmla="*/ 0 h 538399"/>
              <a:gd name="connsiteX4" fmla="*/ 1822039 w 3115579"/>
              <a:gd name="connsiteY4" fmla="*/ 0 h 538399"/>
              <a:gd name="connsiteX5" fmla="*/ 2467983 w 3115579"/>
              <a:gd name="connsiteY5" fmla="*/ 0 h 538399"/>
              <a:gd name="connsiteX6" fmla="*/ 3025844 w 3115579"/>
              <a:gd name="connsiteY6" fmla="*/ 0 h 538399"/>
              <a:gd name="connsiteX7" fmla="*/ 3115579 w 3115579"/>
              <a:gd name="connsiteY7" fmla="*/ 89735 h 538399"/>
              <a:gd name="connsiteX8" fmla="*/ 3115579 w 3115579"/>
              <a:gd name="connsiteY8" fmla="*/ 448664 h 538399"/>
              <a:gd name="connsiteX9" fmla="*/ 3025844 w 3115579"/>
              <a:gd name="connsiteY9" fmla="*/ 538399 h 538399"/>
              <a:gd name="connsiteX10" fmla="*/ 2467983 w 3115579"/>
              <a:gd name="connsiteY10" fmla="*/ 538399 h 538399"/>
              <a:gd name="connsiteX11" fmla="*/ 1910123 w 3115579"/>
              <a:gd name="connsiteY11" fmla="*/ 538399 h 538399"/>
              <a:gd name="connsiteX12" fmla="*/ 1293540 w 3115579"/>
              <a:gd name="connsiteY12" fmla="*/ 538399 h 538399"/>
              <a:gd name="connsiteX13" fmla="*/ 706318 w 3115579"/>
              <a:gd name="connsiteY13" fmla="*/ 538399 h 538399"/>
              <a:gd name="connsiteX14" fmla="*/ 89735 w 3115579"/>
              <a:gd name="connsiteY14" fmla="*/ 538399 h 538399"/>
              <a:gd name="connsiteX15" fmla="*/ 0 w 3115579"/>
              <a:gd name="connsiteY15" fmla="*/ 448664 h 538399"/>
              <a:gd name="connsiteX16" fmla="*/ 0 w 3115579"/>
              <a:gd name="connsiteY16" fmla="*/ 89735 h 538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115579" h="538399" fill="none" extrusionOk="0">
                <a:moveTo>
                  <a:pt x="0" y="89735"/>
                </a:moveTo>
                <a:cubicBezTo>
                  <a:pt x="-4943" y="32970"/>
                  <a:pt x="40489" y="-4269"/>
                  <a:pt x="89735" y="0"/>
                </a:cubicBezTo>
                <a:cubicBezTo>
                  <a:pt x="351836" y="-45347"/>
                  <a:pt x="413548" y="17420"/>
                  <a:pt x="735679" y="0"/>
                </a:cubicBezTo>
                <a:cubicBezTo>
                  <a:pt x="1057810" y="-17420"/>
                  <a:pt x="996321" y="49787"/>
                  <a:pt x="1234818" y="0"/>
                </a:cubicBezTo>
                <a:cubicBezTo>
                  <a:pt x="1473315" y="-49787"/>
                  <a:pt x="1678347" y="62383"/>
                  <a:pt x="1822039" y="0"/>
                </a:cubicBezTo>
                <a:cubicBezTo>
                  <a:pt x="1965731" y="-62383"/>
                  <a:pt x="2296840" y="1182"/>
                  <a:pt x="2467983" y="0"/>
                </a:cubicBezTo>
                <a:cubicBezTo>
                  <a:pt x="2639126" y="-1182"/>
                  <a:pt x="2903218" y="45579"/>
                  <a:pt x="3025844" y="0"/>
                </a:cubicBezTo>
                <a:cubicBezTo>
                  <a:pt x="3077674" y="-1364"/>
                  <a:pt x="3121581" y="47636"/>
                  <a:pt x="3115579" y="89735"/>
                </a:cubicBezTo>
                <a:cubicBezTo>
                  <a:pt x="3140117" y="185180"/>
                  <a:pt x="3113306" y="306418"/>
                  <a:pt x="3115579" y="448664"/>
                </a:cubicBezTo>
                <a:cubicBezTo>
                  <a:pt x="3117418" y="501537"/>
                  <a:pt x="3068978" y="551024"/>
                  <a:pt x="3025844" y="538399"/>
                </a:cubicBezTo>
                <a:cubicBezTo>
                  <a:pt x="2778214" y="539997"/>
                  <a:pt x="2739383" y="509657"/>
                  <a:pt x="2467983" y="538399"/>
                </a:cubicBezTo>
                <a:cubicBezTo>
                  <a:pt x="2196583" y="567141"/>
                  <a:pt x="2153351" y="503647"/>
                  <a:pt x="1910123" y="538399"/>
                </a:cubicBezTo>
                <a:cubicBezTo>
                  <a:pt x="1666895" y="573151"/>
                  <a:pt x="1467251" y="511880"/>
                  <a:pt x="1293540" y="538399"/>
                </a:cubicBezTo>
                <a:cubicBezTo>
                  <a:pt x="1119829" y="564918"/>
                  <a:pt x="930775" y="507547"/>
                  <a:pt x="706318" y="538399"/>
                </a:cubicBezTo>
                <a:cubicBezTo>
                  <a:pt x="481861" y="569251"/>
                  <a:pt x="351832" y="489016"/>
                  <a:pt x="89735" y="538399"/>
                </a:cubicBezTo>
                <a:cubicBezTo>
                  <a:pt x="43514" y="535295"/>
                  <a:pt x="-6707" y="492180"/>
                  <a:pt x="0" y="448664"/>
                </a:cubicBezTo>
                <a:cubicBezTo>
                  <a:pt x="-6667" y="363377"/>
                  <a:pt x="31007" y="258589"/>
                  <a:pt x="0" y="89735"/>
                </a:cubicBezTo>
                <a:close/>
              </a:path>
              <a:path w="3115579" h="538399" stroke="0" extrusionOk="0">
                <a:moveTo>
                  <a:pt x="0" y="89735"/>
                </a:moveTo>
                <a:cubicBezTo>
                  <a:pt x="-2569" y="27124"/>
                  <a:pt x="37514" y="6358"/>
                  <a:pt x="89735" y="0"/>
                </a:cubicBezTo>
                <a:cubicBezTo>
                  <a:pt x="260514" y="-21317"/>
                  <a:pt x="382613" y="24946"/>
                  <a:pt x="588874" y="0"/>
                </a:cubicBezTo>
                <a:cubicBezTo>
                  <a:pt x="795135" y="-24946"/>
                  <a:pt x="987300" y="60035"/>
                  <a:pt x="1146734" y="0"/>
                </a:cubicBezTo>
                <a:cubicBezTo>
                  <a:pt x="1306168" y="-60035"/>
                  <a:pt x="1514245" y="50584"/>
                  <a:pt x="1645873" y="0"/>
                </a:cubicBezTo>
                <a:cubicBezTo>
                  <a:pt x="1777501" y="-50584"/>
                  <a:pt x="2100556" y="42075"/>
                  <a:pt x="2233095" y="0"/>
                </a:cubicBezTo>
                <a:cubicBezTo>
                  <a:pt x="2365634" y="-42075"/>
                  <a:pt x="2679129" y="70476"/>
                  <a:pt x="3025844" y="0"/>
                </a:cubicBezTo>
                <a:cubicBezTo>
                  <a:pt x="3070130" y="-8155"/>
                  <a:pt x="3112556" y="28720"/>
                  <a:pt x="3115579" y="89735"/>
                </a:cubicBezTo>
                <a:cubicBezTo>
                  <a:pt x="3154331" y="258398"/>
                  <a:pt x="3105881" y="333544"/>
                  <a:pt x="3115579" y="448664"/>
                </a:cubicBezTo>
                <a:cubicBezTo>
                  <a:pt x="3109004" y="510608"/>
                  <a:pt x="3069401" y="534488"/>
                  <a:pt x="3025844" y="538399"/>
                </a:cubicBezTo>
                <a:cubicBezTo>
                  <a:pt x="2807142" y="591415"/>
                  <a:pt x="2749105" y="527894"/>
                  <a:pt x="2497344" y="538399"/>
                </a:cubicBezTo>
                <a:cubicBezTo>
                  <a:pt x="2245583" y="548904"/>
                  <a:pt x="2141179" y="474806"/>
                  <a:pt x="1880761" y="538399"/>
                </a:cubicBezTo>
                <a:cubicBezTo>
                  <a:pt x="1620343" y="601992"/>
                  <a:pt x="1585276" y="529299"/>
                  <a:pt x="1352262" y="538399"/>
                </a:cubicBezTo>
                <a:cubicBezTo>
                  <a:pt x="1119248" y="547499"/>
                  <a:pt x="1026453" y="524151"/>
                  <a:pt x="853123" y="538399"/>
                </a:cubicBezTo>
                <a:cubicBezTo>
                  <a:pt x="679793" y="552647"/>
                  <a:pt x="269491" y="450199"/>
                  <a:pt x="89735" y="538399"/>
                </a:cubicBezTo>
                <a:cubicBezTo>
                  <a:pt x="36116" y="551109"/>
                  <a:pt x="-3192" y="503626"/>
                  <a:pt x="0" y="448664"/>
                </a:cubicBezTo>
                <a:cubicBezTo>
                  <a:pt x="-20545" y="334262"/>
                  <a:pt x="31982" y="174528"/>
                  <a:pt x="0" y="89735"/>
                </a:cubicBezTo>
                <a:close/>
              </a:path>
            </a:pathLst>
          </a:custGeom>
          <a:solidFill>
            <a:schemeClr val="accent1"/>
          </a:solidFill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82100405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>
                <a:solidFill>
                  <a:schemeClr val="bg1"/>
                </a:solidFill>
              </a:rPr>
              <a:t>Conclusiones</a:t>
            </a:r>
            <a:endParaRPr lang="es-PE" sz="2400" b="1" dirty="0">
              <a:solidFill>
                <a:schemeClr val="bg1"/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033945C3-00AE-8578-7885-DFAFF9834EB8}"/>
              </a:ext>
            </a:extLst>
          </p:cNvPr>
          <p:cNvSpPr txBox="1"/>
          <p:nvPr/>
        </p:nvSpPr>
        <p:spPr>
          <a:xfrm>
            <a:off x="703385" y="1574409"/>
            <a:ext cx="773723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/>
              <a:t>La calidad debe estar alineada en base al plan de calidad de la organización, y adaptada en base a la metodología del proyecto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/>
              <a:t>La línea base de calidad del proyecto se enfoca en aspectos como la precisión, confianza, seguridad, usabilidad y rendimiento. Estos factores son fundamentales para asegurar que el proyecto cumpla con los estándares y requisitos establecidos. Se han establecido objetivos específicos de calidad, métricas de medición y límites aceptables para cada factor. Esto permitirá monitorear y controlar la calidad del proyecto a lo largo de su ejecución. Además, se ha incluido el indicador de </a:t>
            </a:r>
            <a:r>
              <a:rPr lang="es-ES" sz="1600" dirty="0" err="1"/>
              <a:t>Burn</a:t>
            </a:r>
            <a:r>
              <a:rPr lang="es-ES" sz="1600" dirty="0"/>
              <a:t> Down para realizar un seguimiento visual del avance del proyecto en relación a lo planificado.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/>
              <a:t>La línea base de calidad del producto se centra en la funcionalidad, rendimiento, seguridad, usabilidad y fiabilidad del producto final. Estos aspectos son esenciales para garantizar que el producto cumpla con los requisitos y expectativas de los usuarios. Se han establecido objetivos de calidad, métricas de medición y límites aceptables para cada factor. Esto permitirá evaluar y controlar la calidad del producto durante su desarrollo. Asimismo, se ha incluido el indicador de </a:t>
            </a:r>
            <a:r>
              <a:rPr lang="es-ES" sz="1600" dirty="0" err="1"/>
              <a:t>Burn</a:t>
            </a:r>
            <a:r>
              <a:rPr lang="es-ES" sz="1600" dirty="0"/>
              <a:t> Down para realizar un seguimiento visual del avance en la implementación del producto.</a:t>
            </a:r>
            <a:endParaRPr lang="es-PE" sz="1600" dirty="0"/>
          </a:p>
        </p:txBody>
      </p:sp>
    </p:spTree>
    <p:extLst>
      <p:ext uri="{BB962C8B-B14F-4D97-AF65-F5344CB8AC3E}">
        <p14:creationId xmlns:p14="http://schemas.microsoft.com/office/powerpoint/2010/main" val="406539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294967295"/>
          </p:nvPr>
        </p:nvSpPr>
        <p:spPr/>
        <p:txBody>
          <a:bodyPr lIns="92364" tIns="46182" rIns="92364" bIns="46182"/>
          <a:lstStyle/>
          <a:p>
            <a:fld id="{83941E0A-ACAA-45C2-A1A9-FB7B8131EB6D}" type="slidenum">
              <a:rPr lang="es-PE" smtClean="0">
                <a:solidFill>
                  <a:schemeClr val="bg1"/>
                </a:solidFill>
              </a:rPr>
              <a:t>9</a:t>
            </a:fld>
            <a:endParaRPr lang="es-PE" dirty="0">
              <a:solidFill>
                <a:schemeClr val="bg1"/>
              </a:solidFill>
            </a:endParaRPr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BD87E586-0D3E-4B95-8CF8-60C373DF72EA}"/>
              </a:ext>
            </a:extLst>
          </p:cNvPr>
          <p:cNvSpPr txBox="1">
            <a:spLocks/>
          </p:cNvSpPr>
          <p:nvPr/>
        </p:nvSpPr>
        <p:spPr>
          <a:xfrm>
            <a:off x="1914136" y="2427946"/>
            <a:ext cx="5046785" cy="1001054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s-PE" sz="4000" b="1" kern="0" dirty="0">
                <a:latin typeface="Roboto" panose="02000000000000000000" pitchFamily="2" charset="0"/>
                <a:ea typeface="Roboto" panose="02000000000000000000" pitchFamily="2" charset="0"/>
              </a:rPr>
              <a:t>¡Muchas gracias!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D6E1A1AA-BDAC-4D92-B204-3C84E5688BF9}"/>
              </a:ext>
            </a:extLst>
          </p:cNvPr>
          <p:cNvSpPr txBox="1"/>
          <p:nvPr/>
        </p:nvSpPr>
        <p:spPr>
          <a:xfrm>
            <a:off x="2930424" y="4782980"/>
            <a:ext cx="507316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PE" sz="2000" b="1" kern="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rPr>
              <a:t>Lima, 15 de junio del 2022</a:t>
            </a:r>
          </a:p>
        </p:txBody>
      </p:sp>
    </p:spTree>
    <p:extLst>
      <p:ext uri="{BB962C8B-B14F-4D97-AF65-F5344CB8AC3E}">
        <p14:creationId xmlns:p14="http://schemas.microsoft.com/office/powerpoint/2010/main" val="415742587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6"/>
  <p:tag name="ARTICULATE_DESIGN_ID_DIAPOSITIVA EN BLANCO" val="0XN400rA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Diapositiva en blanc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F2FBC765-8173-4F9D-B7E5-6BBDFB464693}">
  <we:reference id="wa104380907" version="3.0.0.1" store="es-ES" storeType="OMEX"/>
  <we:alternateReferences>
    <we:reference id="wa104380907" version="3.0.0.1" store="WA104380907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4131</TotalTime>
  <Words>1220</Words>
  <Application>Microsoft Office PowerPoint</Application>
  <PresentationFormat>Presentación en pantalla (4:3)</PresentationFormat>
  <Paragraphs>184</Paragraphs>
  <Slides>9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20" baseType="lpstr">
      <vt:lpstr>Arial</vt:lpstr>
      <vt:lpstr>Calibri</vt:lpstr>
      <vt:lpstr>Newslab</vt:lpstr>
      <vt:lpstr>Newslab Medium</vt:lpstr>
      <vt:lpstr>Roboto</vt:lpstr>
      <vt:lpstr>Roboto Black</vt:lpstr>
      <vt:lpstr>Roboto Medium</vt:lpstr>
      <vt:lpstr>Roboto Regular</vt:lpstr>
      <vt:lpstr>Times New Roman</vt:lpstr>
      <vt:lpstr>Wingdings</vt:lpstr>
      <vt:lpstr>Diapositiva en blanco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Luis Rojas Crisostomo</cp:lastModifiedBy>
  <cp:revision>234</cp:revision>
  <cp:lastPrinted>2022-04-19T00:01:10Z</cp:lastPrinted>
  <dcterms:created xsi:type="dcterms:W3CDTF">2020-08-26T16:26:41Z</dcterms:created>
  <dcterms:modified xsi:type="dcterms:W3CDTF">2023-06-16T02:39:06Z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9212221A-634C-4888-87BF-559CCA690F98</vt:lpwstr>
  </property>
  <property fmtid="{D5CDD505-2E9C-101B-9397-08002B2CF9AE}" pid="3" name="ArticulatePath">
    <vt:lpwstr>PLANTILLA FINAL PMP</vt:lpwstr>
  </property>
  <property fmtid="{D5CDD505-2E9C-101B-9397-08002B2CF9AE}" pid="4" name="MSIP_Label_9d258917-277f-42cd-a3cd-14c4e9ee58bc_Enabled">
    <vt:lpwstr>true</vt:lpwstr>
  </property>
  <property fmtid="{D5CDD505-2E9C-101B-9397-08002B2CF9AE}" pid="5" name="MSIP_Label_9d258917-277f-42cd-a3cd-14c4e9ee58bc_SetDate">
    <vt:lpwstr>2023-06-15T23:04:03Z</vt:lpwstr>
  </property>
  <property fmtid="{D5CDD505-2E9C-101B-9397-08002B2CF9AE}" pid="6" name="MSIP_Label_9d258917-277f-42cd-a3cd-14c4e9ee58bc_Method">
    <vt:lpwstr>Standard</vt:lpwstr>
  </property>
  <property fmtid="{D5CDD505-2E9C-101B-9397-08002B2CF9AE}" pid="7" name="MSIP_Label_9d258917-277f-42cd-a3cd-14c4e9ee58bc_Name">
    <vt:lpwstr>restricted</vt:lpwstr>
  </property>
  <property fmtid="{D5CDD505-2E9C-101B-9397-08002B2CF9AE}" pid="8" name="MSIP_Label_9d258917-277f-42cd-a3cd-14c4e9ee58bc_SiteId">
    <vt:lpwstr>38ae3bcd-9579-4fd4-adda-b42e1495d55a</vt:lpwstr>
  </property>
  <property fmtid="{D5CDD505-2E9C-101B-9397-08002B2CF9AE}" pid="9" name="MSIP_Label_9d258917-277f-42cd-a3cd-14c4e9ee58bc_ActionId">
    <vt:lpwstr>b7db684b-9990-4867-9f42-bd378f2bb104</vt:lpwstr>
  </property>
  <property fmtid="{D5CDD505-2E9C-101B-9397-08002B2CF9AE}" pid="10" name="MSIP_Label_9d258917-277f-42cd-a3cd-14c4e9ee58bc_ContentBits">
    <vt:lpwstr>0</vt:lpwstr>
  </property>
  <property fmtid="{D5CDD505-2E9C-101B-9397-08002B2CF9AE}" pid="11" name="Document_Confidentiality">
    <vt:lpwstr>Restricted</vt:lpwstr>
  </property>
</Properties>
</file>