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307" r:id="rId2"/>
    <p:sldId id="333" r:id="rId3"/>
    <p:sldId id="345" r:id="rId4"/>
    <p:sldId id="347" r:id="rId5"/>
    <p:sldId id="348" r:id="rId6"/>
    <p:sldId id="349" r:id="rId7"/>
    <p:sldId id="350" r:id="rId8"/>
    <p:sldId id="351" r:id="rId9"/>
    <p:sldId id="352" r:id="rId10"/>
  </p:sldIdLst>
  <p:sldSz cx="9144000" cy="6858000" type="screen4x3"/>
  <p:notesSz cx="6858000" cy="9144000"/>
  <p:custDataLst>
    <p:tags r:id="rId12"/>
  </p:custDataLst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DD5C6"/>
    <a:srgbClr val="FFFFFF"/>
    <a:srgbClr val="89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Énfasi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43" autoAdjust="0"/>
  </p:normalViewPr>
  <p:slideViewPr>
    <p:cSldViewPr snapToGrid="0" snapToObjects="1">
      <p:cViewPr varScale="1">
        <p:scale>
          <a:sx n="51" d="100"/>
          <a:sy n="51" d="100"/>
        </p:scale>
        <p:origin x="8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0B7F2-7FCA-064C-B602-6025B138ECC1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D7B3F-0D7E-594B-8339-6B4AE0F01A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3189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2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2164015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3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1432208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4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3251708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5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1488731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6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3349142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7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3145636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9DDA5D-CE53-476A-A725-5A24E7C391DC}" type="slidenum">
              <a:rPr lang="es-ES" altLang="es-PE" sz="1200"/>
              <a:pPr/>
              <a:t>8</a:t>
            </a:fld>
            <a:endParaRPr lang="es-ES" altLang="es-PE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E" altLang="es-PE"/>
          </a:p>
        </p:txBody>
      </p:sp>
    </p:spTree>
    <p:extLst>
      <p:ext uri="{BB962C8B-B14F-4D97-AF65-F5344CB8AC3E}">
        <p14:creationId xmlns:p14="http://schemas.microsoft.com/office/powerpoint/2010/main" val="259891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EVERYRecurso 12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199"/>
            <a:ext cx="9144000" cy="3816491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173259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A0D98377-5C5A-0B49-8746-F4FA8914C2EB}" type="datetimeFigureOut">
              <a:rPr lang="es-ES" smtClean="0"/>
              <a:pPr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173259"/>
            <a:ext cx="2895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173259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147F1FFD-EBEB-F24B-A644-424D5F5D66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ítulo 1"/>
          <p:cNvSpPr txBox="1">
            <a:spLocks/>
          </p:cNvSpPr>
          <p:nvPr userDrawn="1"/>
        </p:nvSpPr>
        <p:spPr>
          <a:xfrm>
            <a:off x="398992" y="3039795"/>
            <a:ext cx="8186910" cy="8274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lang="es-ES" sz="3800" kern="1200" dirty="0">
                <a:solidFill>
                  <a:srgbClr val="FDD5C6"/>
                </a:solidFill>
                <a:latin typeface="Newslab"/>
                <a:ea typeface="+mj-ea"/>
                <a:cs typeface="Newslab"/>
              </a:defRPr>
            </a:lvl1pPr>
          </a:lstStyle>
          <a:p>
            <a:r>
              <a:rPr lang="es-ES_tradnl" sz="4000" dirty="0">
                <a:latin typeface="Newslab Medium"/>
                <a:cs typeface="Newslab Medium"/>
              </a:rPr>
              <a:t>DOMINIO ENTREGA</a:t>
            </a:r>
          </a:p>
        </p:txBody>
      </p:sp>
      <p:sp>
        <p:nvSpPr>
          <p:cNvPr id="9" name="Título 1"/>
          <p:cNvSpPr txBox="1">
            <a:spLocks/>
          </p:cNvSpPr>
          <p:nvPr userDrawn="1"/>
        </p:nvSpPr>
        <p:spPr>
          <a:xfrm>
            <a:off x="398992" y="2204417"/>
            <a:ext cx="8186910" cy="8274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lang="es-ES" sz="3800" kern="1200" dirty="0">
                <a:solidFill>
                  <a:srgbClr val="FDD5C6"/>
                </a:solidFill>
                <a:latin typeface="Newslab"/>
                <a:ea typeface="+mj-ea"/>
                <a:cs typeface="Newslab"/>
              </a:defRPr>
            </a:lvl1pPr>
          </a:lstStyle>
          <a:p>
            <a:r>
              <a:rPr lang="es-ES_tradnl" sz="4000" b="0" i="0" dirty="0">
                <a:latin typeface="Newslab"/>
                <a:cs typeface="Newslab"/>
              </a:rPr>
              <a:t>CURSO</a:t>
            </a:r>
          </a:p>
        </p:txBody>
      </p:sp>
    </p:spTree>
    <p:extLst>
      <p:ext uri="{BB962C8B-B14F-4D97-AF65-F5344CB8AC3E}">
        <p14:creationId xmlns:p14="http://schemas.microsoft.com/office/powerpoint/2010/main" val="301929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751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613746"/>
            <a:ext cx="8229600" cy="320366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109771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109771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109771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33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976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405505"/>
            <a:ext cx="2057400" cy="4091351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05505"/>
            <a:ext cx="6019800" cy="40913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060455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060455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060455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11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081595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800">
                <a:solidFill>
                  <a:schemeClr val="tx2">
                    <a:lumMod val="75000"/>
                  </a:schemeClr>
                </a:solidFill>
                <a:latin typeface="Roboto Black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446165"/>
            <a:ext cx="8229600" cy="4028920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Roboto Medium"/>
                <a:cs typeface="Roboto Medium"/>
              </a:defRPr>
            </a:lvl1pPr>
            <a:lvl2pPr>
              <a:defRPr sz="2400">
                <a:latin typeface="Roboto Regular"/>
                <a:cs typeface="Roboto Regular"/>
              </a:defRPr>
            </a:lvl2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057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3133"/>
          </a:xfrm>
          <a:prstGeom prst="rect">
            <a:avLst/>
          </a:prstGeom>
        </p:spPr>
        <p:txBody>
          <a:bodyPr anchor="t"/>
          <a:lstStyle>
            <a:lvl1pPr algn="l">
              <a:defRPr lang="es-ES" sz="3800" kern="1200" dirty="0">
                <a:solidFill>
                  <a:schemeClr val="tx2">
                    <a:lumMod val="75000"/>
                  </a:schemeClr>
                </a:solidFill>
                <a:latin typeface="Roboto Black"/>
                <a:ea typeface="+mj-ea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185"/>
            <a:ext cx="7772400" cy="15007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Newslab"/>
                <a:cs typeface="Newslab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173259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A0D98377-5C5A-0B49-8746-F4FA8914C2EB}" type="datetimeFigureOut">
              <a:rPr lang="es-ES" smtClean="0"/>
              <a:pPr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173259"/>
            <a:ext cx="2895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173259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147F1FFD-EBEB-F24B-A644-424D5F5D666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69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21653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lang="es-ES" sz="3800" kern="1200" dirty="0">
                <a:solidFill>
                  <a:schemeClr val="tx2">
                    <a:lumMod val="75000"/>
                  </a:schemeClr>
                </a:solidFill>
                <a:latin typeface="Roboto Black"/>
                <a:ea typeface="+mj-ea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2749364"/>
            <a:ext cx="4038600" cy="301872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Roboto Regular"/>
                <a:cs typeface="Roboto Regular"/>
              </a:defRPr>
            </a:lvl1pPr>
            <a:lvl2pPr>
              <a:defRPr sz="2400">
                <a:latin typeface="Roboto Regular"/>
                <a:cs typeface="Roboto Regular"/>
              </a:defRPr>
            </a:lvl2pPr>
            <a:lvl3pPr>
              <a:defRPr sz="2000">
                <a:latin typeface="Roboto Regular"/>
                <a:cs typeface="Roboto Regular"/>
              </a:defRPr>
            </a:lvl3pPr>
            <a:lvl4pPr>
              <a:defRPr sz="1800">
                <a:latin typeface="Roboto Regular"/>
                <a:cs typeface="Roboto Regular"/>
              </a:defRPr>
            </a:lvl4pPr>
            <a:lvl5pPr>
              <a:defRPr sz="1800">
                <a:latin typeface="Roboto Regular"/>
                <a:cs typeface="Roboto Regular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2749364"/>
            <a:ext cx="4038600" cy="301872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Roboto Regular"/>
                <a:cs typeface="Roboto Regular"/>
              </a:defRPr>
            </a:lvl1pPr>
            <a:lvl2pPr>
              <a:defRPr sz="2400">
                <a:latin typeface="Roboto Regular"/>
                <a:cs typeface="Roboto Regular"/>
              </a:defRPr>
            </a:lvl2pPr>
            <a:lvl3pPr>
              <a:defRPr sz="2000">
                <a:latin typeface="Roboto Regular"/>
                <a:cs typeface="Roboto Regular"/>
              </a:defRPr>
            </a:lvl3pPr>
            <a:lvl4pPr>
              <a:defRPr sz="1800">
                <a:latin typeface="Roboto Regular"/>
                <a:cs typeface="Roboto Regular"/>
              </a:defRPr>
            </a:lvl4pPr>
            <a:lvl5pPr>
              <a:defRPr sz="1800">
                <a:latin typeface="Roboto Regular"/>
                <a:cs typeface="Roboto Regular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083393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A0D98377-5C5A-0B49-8746-F4FA8914C2EB}" type="datetimeFigureOut">
              <a:rPr lang="es-ES" smtClean="0"/>
              <a:pPr/>
              <a:t>05/06/2023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083393"/>
            <a:ext cx="2895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083393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147F1FFD-EBEB-F24B-A644-424D5F5D666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5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3937" y="1142563"/>
            <a:ext cx="8229600" cy="78076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lang="es-ES" sz="3800" kern="1200" dirty="0">
                <a:solidFill>
                  <a:schemeClr val="tx2">
                    <a:lumMod val="75000"/>
                  </a:schemeClr>
                </a:solidFill>
                <a:latin typeface="Roboto Black"/>
                <a:ea typeface="+mj-ea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80499" y="2083599"/>
            <a:ext cx="3858189" cy="7977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Roboto Black"/>
                <a:cs typeface="Roboto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0500" y="2881318"/>
            <a:ext cx="3858189" cy="293796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Roboto Regular"/>
                <a:cs typeface="Roboto Regular"/>
              </a:defRPr>
            </a:lvl1pPr>
            <a:lvl2pPr>
              <a:defRPr sz="2000">
                <a:latin typeface="Roboto Regular"/>
                <a:cs typeface="Roboto Regular"/>
              </a:defRPr>
            </a:lvl2pPr>
            <a:lvl3pPr>
              <a:defRPr sz="1800">
                <a:latin typeface="Roboto Regular"/>
                <a:cs typeface="Roboto Regular"/>
              </a:defRPr>
            </a:lvl3pPr>
            <a:lvl4pPr>
              <a:defRPr sz="1600">
                <a:latin typeface="Roboto Regular"/>
                <a:cs typeface="Roboto Regular"/>
              </a:defRPr>
            </a:lvl4pPr>
            <a:lvl5pPr>
              <a:defRPr sz="1600">
                <a:latin typeface="Roboto Regular"/>
                <a:cs typeface="Roboto Regular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7" y="2083599"/>
            <a:ext cx="3874782" cy="7977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Roboto Black"/>
                <a:cs typeface="Roboto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881316"/>
            <a:ext cx="3874783" cy="293796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Roboto Regular"/>
                <a:cs typeface="Roboto Regular"/>
              </a:defRPr>
            </a:lvl1pPr>
            <a:lvl2pPr>
              <a:defRPr sz="2000">
                <a:latin typeface="Roboto Regular"/>
                <a:cs typeface="Roboto Regular"/>
              </a:defRPr>
            </a:lvl2pPr>
            <a:lvl3pPr>
              <a:defRPr sz="1800">
                <a:latin typeface="Roboto Regular"/>
                <a:cs typeface="Roboto Regular"/>
              </a:defRPr>
            </a:lvl3pPr>
            <a:lvl4pPr>
              <a:defRPr sz="1600">
                <a:latin typeface="Roboto Regular"/>
                <a:cs typeface="Roboto Regular"/>
              </a:defRPr>
            </a:lvl4pPr>
            <a:lvl5pPr>
              <a:defRPr sz="1600">
                <a:latin typeface="Roboto Regular"/>
                <a:cs typeface="Roboto Regular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109771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A0D98377-5C5A-0B49-8746-F4FA8914C2EB}" type="datetimeFigureOut">
              <a:rPr lang="es-ES" smtClean="0"/>
              <a:pPr/>
              <a:t>05/06/2023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109771"/>
            <a:ext cx="2895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109771"/>
            <a:ext cx="2133600" cy="366183"/>
          </a:xfrm>
          <a:prstGeom prst="rect">
            <a:avLst/>
          </a:prstGeom>
        </p:spPr>
        <p:txBody>
          <a:bodyPr/>
          <a:lstStyle>
            <a:lvl1pPr>
              <a:defRPr>
                <a:latin typeface="Roboto Regular"/>
                <a:cs typeface="Roboto Regular"/>
              </a:defRPr>
            </a:lvl1pPr>
          </a:lstStyle>
          <a:p>
            <a:fld id="{147F1FFD-EBEB-F24B-A644-424D5F5D666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6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961661"/>
            <a:ext cx="8229600" cy="686494"/>
          </a:xfrm>
          <a:prstGeom prst="rect">
            <a:avLst/>
          </a:prstGeom>
        </p:spPr>
        <p:txBody>
          <a:bodyPr/>
          <a:lstStyle>
            <a:lvl1pPr>
              <a:defRPr lang="es-ES" sz="3800" kern="1200" dirty="0">
                <a:solidFill>
                  <a:schemeClr val="tx2">
                    <a:lumMod val="75000"/>
                  </a:schemeClr>
                </a:solidFill>
                <a:latin typeface="Roboto Black"/>
                <a:ea typeface="+mj-ea"/>
                <a:cs typeface="Roboto Black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45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173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31531"/>
            <a:ext cx="3008313" cy="116204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331531"/>
            <a:ext cx="5111750" cy="479410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2493580"/>
            <a:ext cx="3008313" cy="3632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208403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208403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08403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3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689639"/>
            <a:ext cx="5486400" cy="56726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1084950"/>
            <a:ext cx="5486400" cy="35327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256906"/>
            <a:ext cx="5486400" cy="8043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183745"/>
            <a:ext cx="2133600" cy="366183"/>
          </a:xfrm>
          <a:prstGeom prst="rect">
            <a:avLst/>
          </a:prstGeom>
        </p:spPr>
        <p:txBody>
          <a:bodyPr/>
          <a:lstStyle/>
          <a:p>
            <a:fld id="{A0D98377-5C5A-0B49-8746-F4FA8914C2EB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183745"/>
            <a:ext cx="2895600" cy="3661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183745"/>
            <a:ext cx="2133600" cy="366183"/>
          </a:xfrm>
          <a:prstGeom prst="rect">
            <a:avLst/>
          </a:prstGeom>
        </p:spPr>
        <p:txBody>
          <a:bodyPr/>
          <a:lstStyle/>
          <a:p>
            <a:fld id="{147F1FFD-EBEB-F24B-A644-424D5F5D6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809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EVERYRecurso 11g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8797"/>
            <a:ext cx="9144000" cy="149203"/>
          </a:xfrm>
          <a:prstGeom prst="rect">
            <a:avLst/>
          </a:prstGeom>
        </p:spPr>
      </p:pic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7AB0A3F5-B879-4C5D-8D11-84B4654366F6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589502" y="0"/>
            <a:ext cx="1554498" cy="760572"/>
          </a:xfrm>
          <a:prstGeom prst="rect">
            <a:avLst/>
          </a:prstGeom>
        </p:spPr>
      </p:pic>
    </p:spTree>
    <p:custDataLst>
      <p:tags r:id="rId14"/>
    </p:custDataLst>
    <p:extLst>
      <p:ext uri="{BB962C8B-B14F-4D97-AF65-F5344CB8AC3E}">
        <p14:creationId xmlns:p14="http://schemas.microsoft.com/office/powerpoint/2010/main" val="134921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294967295"/>
          </p:nvPr>
        </p:nvSpPr>
        <p:spPr/>
        <p:txBody>
          <a:bodyPr lIns="92364" tIns="46182" rIns="92364" bIns="46182"/>
          <a:lstStyle/>
          <a:p>
            <a:fld id="{83941E0A-ACAA-45C2-A1A9-FB7B8131EB6D}" type="slidenum">
              <a:rPr lang="es-PE" smtClean="0">
                <a:solidFill>
                  <a:schemeClr val="bg1"/>
                </a:solidFill>
              </a:rPr>
              <a:t>1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BD87E586-0D3E-4B95-8CF8-60C373DF72EA}"/>
              </a:ext>
            </a:extLst>
          </p:cNvPr>
          <p:cNvSpPr txBox="1">
            <a:spLocks/>
          </p:cNvSpPr>
          <p:nvPr/>
        </p:nvSpPr>
        <p:spPr>
          <a:xfrm>
            <a:off x="2048607" y="841193"/>
            <a:ext cx="5046785" cy="60074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PE" sz="3200" b="1" kern="0" dirty="0">
                <a:latin typeface="Roboto" panose="02000000000000000000" pitchFamily="2" charset="0"/>
                <a:ea typeface="Roboto" panose="02000000000000000000" pitchFamily="2" charset="0"/>
              </a:rPr>
              <a:t>&lt;Nombre del Proyecto&gt;</a:t>
            </a:r>
          </a:p>
        </p:txBody>
      </p:sp>
      <p:sp>
        <p:nvSpPr>
          <p:cNvPr id="14" name="1 Título">
            <a:extLst>
              <a:ext uri="{FF2B5EF4-FFF2-40B4-BE49-F238E27FC236}">
                <a16:creationId xmlns:a16="http://schemas.microsoft.com/office/drawing/2014/main" id="{EB55FAE9-7164-42BA-B27E-2ED05D9CCB16}"/>
              </a:ext>
            </a:extLst>
          </p:cNvPr>
          <p:cNvSpPr txBox="1">
            <a:spLocks/>
          </p:cNvSpPr>
          <p:nvPr/>
        </p:nvSpPr>
        <p:spPr>
          <a:xfrm>
            <a:off x="1019907" y="2142453"/>
            <a:ext cx="6530730" cy="198113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Integrantes:</a:t>
            </a:r>
          </a:p>
          <a:p>
            <a:pPr algn="l"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&lt;A1&gt;</a:t>
            </a:r>
          </a:p>
          <a:p>
            <a:pPr algn="l"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&lt;A2&gt;</a:t>
            </a:r>
          </a:p>
          <a:p>
            <a:pPr algn="l"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&lt;A3&gt;</a:t>
            </a:r>
          </a:p>
          <a:p>
            <a:pPr algn="l"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&lt;A4&gt;</a:t>
            </a:r>
          </a:p>
          <a:p>
            <a:pPr algn="l">
              <a:defRPr/>
            </a:pPr>
            <a:r>
              <a:rPr lang="es-PE" sz="2000" b="1" kern="0" dirty="0">
                <a:solidFill>
                  <a:srgbClr val="0000C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&lt;A5&gt;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E1A1AA-BDAC-4D92-B204-3C84E5688BF9}"/>
              </a:ext>
            </a:extLst>
          </p:cNvPr>
          <p:cNvSpPr txBox="1"/>
          <p:nvPr/>
        </p:nvSpPr>
        <p:spPr>
          <a:xfrm>
            <a:off x="3024553" y="5616697"/>
            <a:ext cx="50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PE" sz="2000" b="1" kern="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rPr>
              <a:t>Lima, 22 de enero </a:t>
            </a:r>
            <a:r>
              <a:rPr lang="es-PE" sz="2000" b="1" ker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rPr>
              <a:t>del 2023</a:t>
            </a:r>
            <a:endParaRPr lang="es-PE" sz="2000" b="1" kern="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256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597877" y="331240"/>
            <a:ext cx="6530730" cy="4952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Breve descripción del proyecto </a:t>
            </a:r>
            <a:r>
              <a:rPr lang="es-PE" sz="2000" b="1" kern="0" dirty="0">
                <a:latin typeface="Roboto" panose="02000000000000000000" pitchFamily="2" charset="0"/>
                <a:ea typeface="Roboto" panose="02000000000000000000" pitchFamily="2" charset="0"/>
              </a:rPr>
              <a:t>(1 lámina)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A40C600-04D9-412D-88FB-86A435867E47}"/>
              </a:ext>
            </a:extLst>
          </p:cNvPr>
          <p:cNvSpPr/>
          <p:nvPr/>
        </p:nvSpPr>
        <p:spPr>
          <a:xfrm>
            <a:off x="703385" y="1169377"/>
            <a:ext cx="7754815" cy="4809392"/>
          </a:xfrm>
          <a:custGeom>
            <a:avLst/>
            <a:gdLst>
              <a:gd name="connsiteX0" fmla="*/ 0 w 7754815"/>
              <a:gd name="connsiteY0" fmla="*/ 801581 h 4809392"/>
              <a:gd name="connsiteX1" fmla="*/ 801581 w 7754815"/>
              <a:gd name="connsiteY1" fmla="*/ 0 h 4809392"/>
              <a:gd name="connsiteX2" fmla="*/ 1360822 w 7754815"/>
              <a:gd name="connsiteY2" fmla="*/ 0 h 4809392"/>
              <a:gd name="connsiteX3" fmla="*/ 1920063 w 7754815"/>
              <a:gd name="connsiteY3" fmla="*/ 0 h 4809392"/>
              <a:gd name="connsiteX4" fmla="*/ 2417788 w 7754815"/>
              <a:gd name="connsiteY4" fmla="*/ 0 h 4809392"/>
              <a:gd name="connsiteX5" fmla="*/ 2915513 w 7754815"/>
              <a:gd name="connsiteY5" fmla="*/ 0 h 4809392"/>
              <a:gd name="connsiteX6" fmla="*/ 3351721 w 7754815"/>
              <a:gd name="connsiteY6" fmla="*/ 0 h 4809392"/>
              <a:gd name="connsiteX7" fmla="*/ 3787929 w 7754815"/>
              <a:gd name="connsiteY7" fmla="*/ 0 h 4809392"/>
              <a:gd name="connsiteX8" fmla="*/ 4347170 w 7754815"/>
              <a:gd name="connsiteY8" fmla="*/ 0 h 4809392"/>
              <a:gd name="connsiteX9" fmla="*/ 5029444 w 7754815"/>
              <a:gd name="connsiteY9" fmla="*/ 0 h 4809392"/>
              <a:gd name="connsiteX10" fmla="*/ 5650202 w 7754815"/>
              <a:gd name="connsiteY10" fmla="*/ 0 h 4809392"/>
              <a:gd name="connsiteX11" fmla="*/ 6024894 w 7754815"/>
              <a:gd name="connsiteY11" fmla="*/ 0 h 4809392"/>
              <a:gd name="connsiteX12" fmla="*/ 6953234 w 7754815"/>
              <a:gd name="connsiteY12" fmla="*/ 0 h 4809392"/>
              <a:gd name="connsiteX13" fmla="*/ 7754815 w 7754815"/>
              <a:gd name="connsiteY13" fmla="*/ 801581 h 4809392"/>
              <a:gd name="connsiteX14" fmla="*/ 7754815 w 7754815"/>
              <a:gd name="connsiteY14" fmla="*/ 1400077 h 4809392"/>
              <a:gd name="connsiteX15" fmla="*/ 7754815 w 7754815"/>
              <a:gd name="connsiteY15" fmla="*/ 1870324 h 4809392"/>
              <a:gd name="connsiteX16" fmla="*/ 7754815 w 7754815"/>
              <a:gd name="connsiteY16" fmla="*/ 2404696 h 4809392"/>
              <a:gd name="connsiteX17" fmla="*/ 7754815 w 7754815"/>
              <a:gd name="connsiteY17" fmla="*/ 3003192 h 4809392"/>
              <a:gd name="connsiteX18" fmla="*/ 7754815 w 7754815"/>
              <a:gd name="connsiteY18" fmla="*/ 4007811 h 4809392"/>
              <a:gd name="connsiteX19" fmla="*/ 6953234 w 7754815"/>
              <a:gd name="connsiteY19" fmla="*/ 4809392 h 4809392"/>
              <a:gd name="connsiteX20" fmla="*/ 6517026 w 7754815"/>
              <a:gd name="connsiteY20" fmla="*/ 4809392 h 4809392"/>
              <a:gd name="connsiteX21" fmla="*/ 5834752 w 7754815"/>
              <a:gd name="connsiteY21" fmla="*/ 4809392 h 4809392"/>
              <a:gd name="connsiteX22" fmla="*/ 5398544 w 7754815"/>
              <a:gd name="connsiteY22" fmla="*/ 4809392 h 4809392"/>
              <a:gd name="connsiteX23" fmla="*/ 4777786 w 7754815"/>
              <a:gd name="connsiteY23" fmla="*/ 4809392 h 4809392"/>
              <a:gd name="connsiteX24" fmla="*/ 4095512 w 7754815"/>
              <a:gd name="connsiteY24" fmla="*/ 4809392 h 4809392"/>
              <a:gd name="connsiteX25" fmla="*/ 3659303 w 7754815"/>
              <a:gd name="connsiteY25" fmla="*/ 4809392 h 4809392"/>
              <a:gd name="connsiteX26" fmla="*/ 3161579 w 7754815"/>
              <a:gd name="connsiteY26" fmla="*/ 4809392 h 4809392"/>
              <a:gd name="connsiteX27" fmla="*/ 2540821 w 7754815"/>
              <a:gd name="connsiteY27" fmla="*/ 4809392 h 4809392"/>
              <a:gd name="connsiteX28" fmla="*/ 1858547 w 7754815"/>
              <a:gd name="connsiteY28" fmla="*/ 4809392 h 4809392"/>
              <a:gd name="connsiteX29" fmla="*/ 1483855 w 7754815"/>
              <a:gd name="connsiteY29" fmla="*/ 4809392 h 4809392"/>
              <a:gd name="connsiteX30" fmla="*/ 801581 w 7754815"/>
              <a:gd name="connsiteY30" fmla="*/ 4809392 h 4809392"/>
              <a:gd name="connsiteX31" fmla="*/ 0 w 7754815"/>
              <a:gd name="connsiteY31" fmla="*/ 4007811 h 4809392"/>
              <a:gd name="connsiteX32" fmla="*/ 0 w 7754815"/>
              <a:gd name="connsiteY32" fmla="*/ 3409315 h 4809392"/>
              <a:gd name="connsiteX33" fmla="*/ 0 w 7754815"/>
              <a:gd name="connsiteY33" fmla="*/ 2971130 h 4809392"/>
              <a:gd name="connsiteX34" fmla="*/ 0 w 7754815"/>
              <a:gd name="connsiteY34" fmla="*/ 2436758 h 4809392"/>
              <a:gd name="connsiteX35" fmla="*/ 0 w 7754815"/>
              <a:gd name="connsiteY35" fmla="*/ 1998574 h 4809392"/>
              <a:gd name="connsiteX36" fmla="*/ 0 w 7754815"/>
              <a:gd name="connsiteY36" fmla="*/ 1464202 h 4809392"/>
              <a:gd name="connsiteX37" fmla="*/ 0 w 7754815"/>
              <a:gd name="connsiteY37" fmla="*/ 801581 h 480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754815" h="4809392" fill="none" extrusionOk="0">
                <a:moveTo>
                  <a:pt x="0" y="801581"/>
                </a:moveTo>
                <a:cubicBezTo>
                  <a:pt x="-33344" y="324739"/>
                  <a:pt x="372619" y="-8698"/>
                  <a:pt x="801581" y="0"/>
                </a:cubicBezTo>
                <a:cubicBezTo>
                  <a:pt x="942474" y="-43729"/>
                  <a:pt x="1179140" y="28044"/>
                  <a:pt x="1360822" y="0"/>
                </a:cubicBezTo>
                <a:cubicBezTo>
                  <a:pt x="1542504" y="-28044"/>
                  <a:pt x="1679123" y="24025"/>
                  <a:pt x="1920063" y="0"/>
                </a:cubicBezTo>
                <a:cubicBezTo>
                  <a:pt x="2161003" y="-24025"/>
                  <a:pt x="2216559" y="54607"/>
                  <a:pt x="2417788" y="0"/>
                </a:cubicBezTo>
                <a:cubicBezTo>
                  <a:pt x="2619018" y="-54607"/>
                  <a:pt x="2668016" y="19281"/>
                  <a:pt x="2915513" y="0"/>
                </a:cubicBezTo>
                <a:cubicBezTo>
                  <a:pt x="3163010" y="-19281"/>
                  <a:pt x="3154000" y="9519"/>
                  <a:pt x="3351721" y="0"/>
                </a:cubicBezTo>
                <a:cubicBezTo>
                  <a:pt x="3549442" y="-9519"/>
                  <a:pt x="3578092" y="30073"/>
                  <a:pt x="3787929" y="0"/>
                </a:cubicBezTo>
                <a:cubicBezTo>
                  <a:pt x="3997766" y="-30073"/>
                  <a:pt x="4172781" y="6349"/>
                  <a:pt x="4347170" y="0"/>
                </a:cubicBezTo>
                <a:cubicBezTo>
                  <a:pt x="4521559" y="-6349"/>
                  <a:pt x="4877682" y="9758"/>
                  <a:pt x="5029444" y="0"/>
                </a:cubicBezTo>
                <a:cubicBezTo>
                  <a:pt x="5181206" y="-9758"/>
                  <a:pt x="5445753" y="35816"/>
                  <a:pt x="5650202" y="0"/>
                </a:cubicBezTo>
                <a:cubicBezTo>
                  <a:pt x="5854651" y="-35816"/>
                  <a:pt x="5923747" y="6793"/>
                  <a:pt x="6024894" y="0"/>
                </a:cubicBezTo>
                <a:cubicBezTo>
                  <a:pt x="6126041" y="-6793"/>
                  <a:pt x="6683141" y="15395"/>
                  <a:pt x="6953234" y="0"/>
                </a:cubicBezTo>
                <a:cubicBezTo>
                  <a:pt x="7475389" y="-23992"/>
                  <a:pt x="7719468" y="350138"/>
                  <a:pt x="7754815" y="801581"/>
                </a:cubicBezTo>
                <a:cubicBezTo>
                  <a:pt x="7825235" y="1085088"/>
                  <a:pt x="7730905" y="1194120"/>
                  <a:pt x="7754815" y="1400077"/>
                </a:cubicBezTo>
                <a:cubicBezTo>
                  <a:pt x="7778725" y="1606034"/>
                  <a:pt x="7739977" y="1648144"/>
                  <a:pt x="7754815" y="1870324"/>
                </a:cubicBezTo>
                <a:cubicBezTo>
                  <a:pt x="7769653" y="2092504"/>
                  <a:pt x="7728256" y="2258996"/>
                  <a:pt x="7754815" y="2404696"/>
                </a:cubicBezTo>
                <a:cubicBezTo>
                  <a:pt x="7781374" y="2550396"/>
                  <a:pt x="7702372" y="2860975"/>
                  <a:pt x="7754815" y="3003192"/>
                </a:cubicBezTo>
                <a:cubicBezTo>
                  <a:pt x="7807258" y="3145409"/>
                  <a:pt x="7673159" y="3759797"/>
                  <a:pt x="7754815" y="4007811"/>
                </a:cubicBezTo>
                <a:cubicBezTo>
                  <a:pt x="7817708" y="4484057"/>
                  <a:pt x="7348647" y="4815716"/>
                  <a:pt x="6953234" y="4809392"/>
                </a:cubicBezTo>
                <a:cubicBezTo>
                  <a:pt x="6842673" y="4812582"/>
                  <a:pt x="6637198" y="4770244"/>
                  <a:pt x="6517026" y="4809392"/>
                </a:cubicBezTo>
                <a:cubicBezTo>
                  <a:pt x="6396854" y="4848540"/>
                  <a:pt x="6055770" y="4734949"/>
                  <a:pt x="5834752" y="4809392"/>
                </a:cubicBezTo>
                <a:cubicBezTo>
                  <a:pt x="5613734" y="4883835"/>
                  <a:pt x="5511774" y="4778835"/>
                  <a:pt x="5398544" y="4809392"/>
                </a:cubicBezTo>
                <a:cubicBezTo>
                  <a:pt x="5285314" y="4839949"/>
                  <a:pt x="4937042" y="4803110"/>
                  <a:pt x="4777786" y="4809392"/>
                </a:cubicBezTo>
                <a:cubicBezTo>
                  <a:pt x="4618530" y="4815674"/>
                  <a:pt x="4303001" y="4777670"/>
                  <a:pt x="4095512" y="4809392"/>
                </a:cubicBezTo>
                <a:cubicBezTo>
                  <a:pt x="3888023" y="4841114"/>
                  <a:pt x="3754969" y="4785687"/>
                  <a:pt x="3659303" y="4809392"/>
                </a:cubicBezTo>
                <a:cubicBezTo>
                  <a:pt x="3563637" y="4833097"/>
                  <a:pt x="3371636" y="4806831"/>
                  <a:pt x="3161579" y="4809392"/>
                </a:cubicBezTo>
                <a:cubicBezTo>
                  <a:pt x="2951522" y="4811953"/>
                  <a:pt x="2702214" y="4782714"/>
                  <a:pt x="2540821" y="4809392"/>
                </a:cubicBezTo>
                <a:cubicBezTo>
                  <a:pt x="2379428" y="4836070"/>
                  <a:pt x="2073404" y="4754098"/>
                  <a:pt x="1858547" y="4809392"/>
                </a:cubicBezTo>
                <a:cubicBezTo>
                  <a:pt x="1643690" y="4864686"/>
                  <a:pt x="1581451" y="4807608"/>
                  <a:pt x="1483855" y="4809392"/>
                </a:cubicBezTo>
                <a:cubicBezTo>
                  <a:pt x="1386259" y="4811176"/>
                  <a:pt x="976774" y="4764344"/>
                  <a:pt x="801581" y="4809392"/>
                </a:cubicBezTo>
                <a:cubicBezTo>
                  <a:pt x="374465" y="4729517"/>
                  <a:pt x="-3727" y="4460886"/>
                  <a:pt x="0" y="4007811"/>
                </a:cubicBezTo>
                <a:cubicBezTo>
                  <a:pt x="-12534" y="3821955"/>
                  <a:pt x="41267" y="3545316"/>
                  <a:pt x="0" y="3409315"/>
                </a:cubicBezTo>
                <a:cubicBezTo>
                  <a:pt x="-41267" y="3273314"/>
                  <a:pt x="25248" y="3150915"/>
                  <a:pt x="0" y="2971130"/>
                </a:cubicBezTo>
                <a:cubicBezTo>
                  <a:pt x="-25248" y="2791346"/>
                  <a:pt x="61780" y="2543677"/>
                  <a:pt x="0" y="2436758"/>
                </a:cubicBezTo>
                <a:cubicBezTo>
                  <a:pt x="-61780" y="2329839"/>
                  <a:pt x="40048" y="2088612"/>
                  <a:pt x="0" y="1998574"/>
                </a:cubicBezTo>
                <a:cubicBezTo>
                  <a:pt x="-40048" y="1908536"/>
                  <a:pt x="33483" y="1590767"/>
                  <a:pt x="0" y="1464202"/>
                </a:cubicBezTo>
                <a:cubicBezTo>
                  <a:pt x="-33483" y="1337637"/>
                  <a:pt x="33432" y="1002831"/>
                  <a:pt x="0" y="801581"/>
                </a:cubicBezTo>
                <a:close/>
              </a:path>
              <a:path w="7754815" h="4809392" stroke="0" extrusionOk="0">
                <a:moveTo>
                  <a:pt x="0" y="801581"/>
                </a:moveTo>
                <a:cubicBezTo>
                  <a:pt x="-1913" y="349165"/>
                  <a:pt x="330477" y="67830"/>
                  <a:pt x="801581" y="0"/>
                </a:cubicBezTo>
                <a:cubicBezTo>
                  <a:pt x="882950" y="-9895"/>
                  <a:pt x="1012805" y="24531"/>
                  <a:pt x="1176273" y="0"/>
                </a:cubicBezTo>
                <a:cubicBezTo>
                  <a:pt x="1339741" y="-24531"/>
                  <a:pt x="1501794" y="58837"/>
                  <a:pt x="1673997" y="0"/>
                </a:cubicBezTo>
                <a:cubicBezTo>
                  <a:pt x="1846200" y="-58837"/>
                  <a:pt x="1919481" y="42129"/>
                  <a:pt x="2048689" y="0"/>
                </a:cubicBezTo>
                <a:cubicBezTo>
                  <a:pt x="2177897" y="-42129"/>
                  <a:pt x="2355942" y="60689"/>
                  <a:pt x="2607930" y="0"/>
                </a:cubicBezTo>
                <a:cubicBezTo>
                  <a:pt x="2859918" y="-60689"/>
                  <a:pt x="2833176" y="38882"/>
                  <a:pt x="3044138" y="0"/>
                </a:cubicBezTo>
                <a:cubicBezTo>
                  <a:pt x="3255100" y="-38882"/>
                  <a:pt x="3428469" y="52150"/>
                  <a:pt x="3603379" y="0"/>
                </a:cubicBezTo>
                <a:cubicBezTo>
                  <a:pt x="3778289" y="-52150"/>
                  <a:pt x="4015049" y="46741"/>
                  <a:pt x="4285654" y="0"/>
                </a:cubicBezTo>
                <a:cubicBezTo>
                  <a:pt x="4556260" y="-46741"/>
                  <a:pt x="4632482" y="35170"/>
                  <a:pt x="4967928" y="0"/>
                </a:cubicBezTo>
                <a:cubicBezTo>
                  <a:pt x="5303374" y="-35170"/>
                  <a:pt x="5331624" y="54479"/>
                  <a:pt x="5465652" y="0"/>
                </a:cubicBezTo>
                <a:cubicBezTo>
                  <a:pt x="5599680" y="-54479"/>
                  <a:pt x="5897667" y="72249"/>
                  <a:pt x="6086410" y="0"/>
                </a:cubicBezTo>
                <a:cubicBezTo>
                  <a:pt x="6275153" y="-72249"/>
                  <a:pt x="6358673" y="13153"/>
                  <a:pt x="6461102" y="0"/>
                </a:cubicBezTo>
                <a:cubicBezTo>
                  <a:pt x="6563531" y="-13153"/>
                  <a:pt x="6770608" y="37643"/>
                  <a:pt x="6953234" y="0"/>
                </a:cubicBezTo>
                <a:cubicBezTo>
                  <a:pt x="7355251" y="-86371"/>
                  <a:pt x="7872275" y="378066"/>
                  <a:pt x="7754815" y="801581"/>
                </a:cubicBezTo>
                <a:cubicBezTo>
                  <a:pt x="7768231" y="1010635"/>
                  <a:pt x="7707825" y="1114966"/>
                  <a:pt x="7754815" y="1239766"/>
                </a:cubicBezTo>
                <a:cubicBezTo>
                  <a:pt x="7801805" y="1364567"/>
                  <a:pt x="7750831" y="1533842"/>
                  <a:pt x="7754815" y="1774137"/>
                </a:cubicBezTo>
                <a:cubicBezTo>
                  <a:pt x="7758799" y="2014432"/>
                  <a:pt x="7724228" y="2046049"/>
                  <a:pt x="7754815" y="2244385"/>
                </a:cubicBezTo>
                <a:cubicBezTo>
                  <a:pt x="7785402" y="2442721"/>
                  <a:pt x="7720958" y="2615756"/>
                  <a:pt x="7754815" y="2810818"/>
                </a:cubicBezTo>
                <a:cubicBezTo>
                  <a:pt x="7788672" y="3005880"/>
                  <a:pt x="7724833" y="3183982"/>
                  <a:pt x="7754815" y="3281066"/>
                </a:cubicBezTo>
                <a:cubicBezTo>
                  <a:pt x="7784797" y="3378150"/>
                  <a:pt x="7750294" y="3829318"/>
                  <a:pt x="7754815" y="4007811"/>
                </a:cubicBezTo>
                <a:cubicBezTo>
                  <a:pt x="7776711" y="4564546"/>
                  <a:pt x="7389756" y="4818812"/>
                  <a:pt x="6953234" y="4809392"/>
                </a:cubicBezTo>
                <a:cubicBezTo>
                  <a:pt x="6728320" y="4868884"/>
                  <a:pt x="6565369" y="4766111"/>
                  <a:pt x="6332476" y="4809392"/>
                </a:cubicBezTo>
                <a:cubicBezTo>
                  <a:pt x="6099583" y="4852673"/>
                  <a:pt x="5874622" y="4807562"/>
                  <a:pt x="5650202" y="4809392"/>
                </a:cubicBezTo>
                <a:cubicBezTo>
                  <a:pt x="5425782" y="4811222"/>
                  <a:pt x="5343446" y="4772308"/>
                  <a:pt x="5213994" y="4809392"/>
                </a:cubicBezTo>
                <a:cubicBezTo>
                  <a:pt x="5084542" y="4846476"/>
                  <a:pt x="4894463" y="4778965"/>
                  <a:pt x="4777786" y="4809392"/>
                </a:cubicBezTo>
                <a:cubicBezTo>
                  <a:pt x="4661109" y="4839819"/>
                  <a:pt x="4465936" y="4749499"/>
                  <a:pt x="4157028" y="4809392"/>
                </a:cubicBezTo>
                <a:cubicBezTo>
                  <a:pt x="3848120" y="4869285"/>
                  <a:pt x="3831509" y="4782504"/>
                  <a:pt x="3597787" y="4809392"/>
                </a:cubicBezTo>
                <a:cubicBezTo>
                  <a:pt x="3364065" y="4836280"/>
                  <a:pt x="3351231" y="4771826"/>
                  <a:pt x="3161579" y="4809392"/>
                </a:cubicBezTo>
                <a:cubicBezTo>
                  <a:pt x="2971927" y="4846958"/>
                  <a:pt x="2791117" y="4742515"/>
                  <a:pt x="2602338" y="4809392"/>
                </a:cubicBezTo>
                <a:cubicBezTo>
                  <a:pt x="2413559" y="4876269"/>
                  <a:pt x="2283014" y="4787818"/>
                  <a:pt x="1981580" y="4809392"/>
                </a:cubicBezTo>
                <a:cubicBezTo>
                  <a:pt x="1680146" y="4830966"/>
                  <a:pt x="1683747" y="4797758"/>
                  <a:pt x="1483855" y="4809392"/>
                </a:cubicBezTo>
                <a:cubicBezTo>
                  <a:pt x="1283963" y="4821026"/>
                  <a:pt x="1077058" y="4793719"/>
                  <a:pt x="801581" y="4809392"/>
                </a:cubicBezTo>
                <a:cubicBezTo>
                  <a:pt x="296839" y="4720396"/>
                  <a:pt x="-23924" y="4332431"/>
                  <a:pt x="0" y="4007811"/>
                </a:cubicBezTo>
                <a:cubicBezTo>
                  <a:pt x="-41611" y="3792754"/>
                  <a:pt x="33055" y="3614921"/>
                  <a:pt x="0" y="3441377"/>
                </a:cubicBezTo>
                <a:cubicBezTo>
                  <a:pt x="-33055" y="3267833"/>
                  <a:pt x="18090" y="2992190"/>
                  <a:pt x="0" y="2874943"/>
                </a:cubicBezTo>
                <a:cubicBezTo>
                  <a:pt x="-18090" y="2757696"/>
                  <a:pt x="19923" y="2507442"/>
                  <a:pt x="0" y="2404696"/>
                </a:cubicBezTo>
                <a:cubicBezTo>
                  <a:pt x="-19923" y="2301950"/>
                  <a:pt x="52367" y="2149320"/>
                  <a:pt x="0" y="1934449"/>
                </a:cubicBezTo>
                <a:cubicBezTo>
                  <a:pt x="-52367" y="1719578"/>
                  <a:pt x="49440" y="1600658"/>
                  <a:pt x="0" y="1335953"/>
                </a:cubicBezTo>
                <a:cubicBezTo>
                  <a:pt x="-49440" y="1071248"/>
                  <a:pt x="54580" y="981436"/>
                  <a:pt x="0" y="801581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2975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A40C600-04D9-412D-88FB-86A435867E47}"/>
              </a:ext>
            </a:extLst>
          </p:cNvPr>
          <p:cNvSpPr/>
          <p:nvPr/>
        </p:nvSpPr>
        <p:spPr>
          <a:xfrm>
            <a:off x="703385" y="1169377"/>
            <a:ext cx="7754815" cy="4809392"/>
          </a:xfrm>
          <a:custGeom>
            <a:avLst/>
            <a:gdLst>
              <a:gd name="connsiteX0" fmla="*/ 0 w 7754815"/>
              <a:gd name="connsiteY0" fmla="*/ 801581 h 4809392"/>
              <a:gd name="connsiteX1" fmla="*/ 801581 w 7754815"/>
              <a:gd name="connsiteY1" fmla="*/ 0 h 4809392"/>
              <a:gd name="connsiteX2" fmla="*/ 1360822 w 7754815"/>
              <a:gd name="connsiteY2" fmla="*/ 0 h 4809392"/>
              <a:gd name="connsiteX3" fmla="*/ 1920063 w 7754815"/>
              <a:gd name="connsiteY3" fmla="*/ 0 h 4809392"/>
              <a:gd name="connsiteX4" fmla="*/ 2417788 w 7754815"/>
              <a:gd name="connsiteY4" fmla="*/ 0 h 4809392"/>
              <a:gd name="connsiteX5" fmla="*/ 2915513 w 7754815"/>
              <a:gd name="connsiteY5" fmla="*/ 0 h 4809392"/>
              <a:gd name="connsiteX6" fmla="*/ 3351721 w 7754815"/>
              <a:gd name="connsiteY6" fmla="*/ 0 h 4809392"/>
              <a:gd name="connsiteX7" fmla="*/ 3787929 w 7754815"/>
              <a:gd name="connsiteY7" fmla="*/ 0 h 4809392"/>
              <a:gd name="connsiteX8" fmla="*/ 4347170 w 7754815"/>
              <a:gd name="connsiteY8" fmla="*/ 0 h 4809392"/>
              <a:gd name="connsiteX9" fmla="*/ 5029444 w 7754815"/>
              <a:gd name="connsiteY9" fmla="*/ 0 h 4809392"/>
              <a:gd name="connsiteX10" fmla="*/ 5650202 w 7754815"/>
              <a:gd name="connsiteY10" fmla="*/ 0 h 4809392"/>
              <a:gd name="connsiteX11" fmla="*/ 6024894 w 7754815"/>
              <a:gd name="connsiteY11" fmla="*/ 0 h 4809392"/>
              <a:gd name="connsiteX12" fmla="*/ 6953234 w 7754815"/>
              <a:gd name="connsiteY12" fmla="*/ 0 h 4809392"/>
              <a:gd name="connsiteX13" fmla="*/ 7754815 w 7754815"/>
              <a:gd name="connsiteY13" fmla="*/ 801581 h 4809392"/>
              <a:gd name="connsiteX14" fmla="*/ 7754815 w 7754815"/>
              <a:gd name="connsiteY14" fmla="*/ 1400077 h 4809392"/>
              <a:gd name="connsiteX15" fmla="*/ 7754815 w 7754815"/>
              <a:gd name="connsiteY15" fmla="*/ 1870324 h 4809392"/>
              <a:gd name="connsiteX16" fmla="*/ 7754815 w 7754815"/>
              <a:gd name="connsiteY16" fmla="*/ 2404696 h 4809392"/>
              <a:gd name="connsiteX17" fmla="*/ 7754815 w 7754815"/>
              <a:gd name="connsiteY17" fmla="*/ 3003192 h 4809392"/>
              <a:gd name="connsiteX18" fmla="*/ 7754815 w 7754815"/>
              <a:gd name="connsiteY18" fmla="*/ 4007811 h 4809392"/>
              <a:gd name="connsiteX19" fmla="*/ 6953234 w 7754815"/>
              <a:gd name="connsiteY19" fmla="*/ 4809392 h 4809392"/>
              <a:gd name="connsiteX20" fmla="*/ 6517026 w 7754815"/>
              <a:gd name="connsiteY20" fmla="*/ 4809392 h 4809392"/>
              <a:gd name="connsiteX21" fmla="*/ 5834752 w 7754815"/>
              <a:gd name="connsiteY21" fmla="*/ 4809392 h 4809392"/>
              <a:gd name="connsiteX22" fmla="*/ 5398544 w 7754815"/>
              <a:gd name="connsiteY22" fmla="*/ 4809392 h 4809392"/>
              <a:gd name="connsiteX23" fmla="*/ 4777786 w 7754815"/>
              <a:gd name="connsiteY23" fmla="*/ 4809392 h 4809392"/>
              <a:gd name="connsiteX24" fmla="*/ 4095512 w 7754815"/>
              <a:gd name="connsiteY24" fmla="*/ 4809392 h 4809392"/>
              <a:gd name="connsiteX25" fmla="*/ 3659303 w 7754815"/>
              <a:gd name="connsiteY25" fmla="*/ 4809392 h 4809392"/>
              <a:gd name="connsiteX26" fmla="*/ 3161579 w 7754815"/>
              <a:gd name="connsiteY26" fmla="*/ 4809392 h 4809392"/>
              <a:gd name="connsiteX27" fmla="*/ 2540821 w 7754815"/>
              <a:gd name="connsiteY27" fmla="*/ 4809392 h 4809392"/>
              <a:gd name="connsiteX28" fmla="*/ 1858547 w 7754815"/>
              <a:gd name="connsiteY28" fmla="*/ 4809392 h 4809392"/>
              <a:gd name="connsiteX29" fmla="*/ 1483855 w 7754815"/>
              <a:gd name="connsiteY29" fmla="*/ 4809392 h 4809392"/>
              <a:gd name="connsiteX30" fmla="*/ 801581 w 7754815"/>
              <a:gd name="connsiteY30" fmla="*/ 4809392 h 4809392"/>
              <a:gd name="connsiteX31" fmla="*/ 0 w 7754815"/>
              <a:gd name="connsiteY31" fmla="*/ 4007811 h 4809392"/>
              <a:gd name="connsiteX32" fmla="*/ 0 w 7754815"/>
              <a:gd name="connsiteY32" fmla="*/ 3409315 h 4809392"/>
              <a:gd name="connsiteX33" fmla="*/ 0 w 7754815"/>
              <a:gd name="connsiteY33" fmla="*/ 2971130 h 4809392"/>
              <a:gd name="connsiteX34" fmla="*/ 0 w 7754815"/>
              <a:gd name="connsiteY34" fmla="*/ 2436758 h 4809392"/>
              <a:gd name="connsiteX35" fmla="*/ 0 w 7754815"/>
              <a:gd name="connsiteY35" fmla="*/ 1998574 h 4809392"/>
              <a:gd name="connsiteX36" fmla="*/ 0 w 7754815"/>
              <a:gd name="connsiteY36" fmla="*/ 1464202 h 4809392"/>
              <a:gd name="connsiteX37" fmla="*/ 0 w 7754815"/>
              <a:gd name="connsiteY37" fmla="*/ 801581 h 480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754815" h="4809392" fill="none" extrusionOk="0">
                <a:moveTo>
                  <a:pt x="0" y="801581"/>
                </a:moveTo>
                <a:cubicBezTo>
                  <a:pt x="-33344" y="324739"/>
                  <a:pt x="372619" y="-8698"/>
                  <a:pt x="801581" y="0"/>
                </a:cubicBezTo>
                <a:cubicBezTo>
                  <a:pt x="942474" y="-43729"/>
                  <a:pt x="1179140" y="28044"/>
                  <a:pt x="1360822" y="0"/>
                </a:cubicBezTo>
                <a:cubicBezTo>
                  <a:pt x="1542504" y="-28044"/>
                  <a:pt x="1679123" y="24025"/>
                  <a:pt x="1920063" y="0"/>
                </a:cubicBezTo>
                <a:cubicBezTo>
                  <a:pt x="2161003" y="-24025"/>
                  <a:pt x="2216559" y="54607"/>
                  <a:pt x="2417788" y="0"/>
                </a:cubicBezTo>
                <a:cubicBezTo>
                  <a:pt x="2619018" y="-54607"/>
                  <a:pt x="2668016" y="19281"/>
                  <a:pt x="2915513" y="0"/>
                </a:cubicBezTo>
                <a:cubicBezTo>
                  <a:pt x="3163010" y="-19281"/>
                  <a:pt x="3154000" y="9519"/>
                  <a:pt x="3351721" y="0"/>
                </a:cubicBezTo>
                <a:cubicBezTo>
                  <a:pt x="3549442" y="-9519"/>
                  <a:pt x="3578092" y="30073"/>
                  <a:pt x="3787929" y="0"/>
                </a:cubicBezTo>
                <a:cubicBezTo>
                  <a:pt x="3997766" y="-30073"/>
                  <a:pt x="4172781" y="6349"/>
                  <a:pt x="4347170" y="0"/>
                </a:cubicBezTo>
                <a:cubicBezTo>
                  <a:pt x="4521559" y="-6349"/>
                  <a:pt x="4877682" y="9758"/>
                  <a:pt x="5029444" y="0"/>
                </a:cubicBezTo>
                <a:cubicBezTo>
                  <a:pt x="5181206" y="-9758"/>
                  <a:pt x="5445753" y="35816"/>
                  <a:pt x="5650202" y="0"/>
                </a:cubicBezTo>
                <a:cubicBezTo>
                  <a:pt x="5854651" y="-35816"/>
                  <a:pt x="5923747" y="6793"/>
                  <a:pt x="6024894" y="0"/>
                </a:cubicBezTo>
                <a:cubicBezTo>
                  <a:pt x="6126041" y="-6793"/>
                  <a:pt x="6683141" y="15395"/>
                  <a:pt x="6953234" y="0"/>
                </a:cubicBezTo>
                <a:cubicBezTo>
                  <a:pt x="7475389" y="-23992"/>
                  <a:pt x="7719468" y="350138"/>
                  <a:pt x="7754815" y="801581"/>
                </a:cubicBezTo>
                <a:cubicBezTo>
                  <a:pt x="7825235" y="1085088"/>
                  <a:pt x="7730905" y="1194120"/>
                  <a:pt x="7754815" y="1400077"/>
                </a:cubicBezTo>
                <a:cubicBezTo>
                  <a:pt x="7778725" y="1606034"/>
                  <a:pt x="7739977" y="1648144"/>
                  <a:pt x="7754815" y="1870324"/>
                </a:cubicBezTo>
                <a:cubicBezTo>
                  <a:pt x="7769653" y="2092504"/>
                  <a:pt x="7728256" y="2258996"/>
                  <a:pt x="7754815" y="2404696"/>
                </a:cubicBezTo>
                <a:cubicBezTo>
                  <a:pt x="7781374" y="2550396"/>
                  <a:pt x="7702372" y="2860975"/>
                  <a:pt x="7754815" y="3003192"/>
                </a:cubicBezTo>
                <a:cubicBezTo>
                  <a:pt x="7807258" y="3145409"/>
                  <a:pt x="7673159" y="3759797"/>
                  <a:pt x="7754815" y="4007811"/>
                </a:cubicBezTo>
                <a:cubicBezTo>
                  <a:pt x="7817708" y="4484057"/>
                  <a:pt x="7348647" y="4815716"/>
                  <a:pt x="6953234" y="4809392"/>
                </a:cubicBezTo>
                <a:cubicBezTo>
                  <a:pt x="6842673" y="4812582"/>
                  <a:pt x="6637198" y="4770244"/>
                  <a:pt x="6517026" y="4809392"/>
                </a:cubicBezTo>
                <a:cubicBezTo>
                  <a:pt x="6396854" y="4848540"/>
                  <a:pt x="6055770" y="4734949"/>
                  <a:pt x="5834752" y="4809392"/>
                </a:cubicBezTo>
                <a:cubicBezTo>
                  <a:pt x="5613734" y="4883835"/>
                  <a:pt x="5511774" y="4778835"/>
                  <a:pt x="5398544" y="4809392"/>
                </a:cubicBezTo>
                <a:cubicBezTo>
                  <a:pt x="5285314" y="4839949"/>
                  <a:pt x="4937042" y="4803110"/>
                  <a:pt x="4777786" y="4809392"/>
                </a:cubicBezTo>
                <a:cubicBezTo>
                  <a:pt x="4618530" y="4815674"/>
                  <a:pt x="4303001" y="4777670"/>
                  <a:pt x="4095512" y="4809392"/>
                </a:cubicBezTo>
                <a:cubicBezTo>
                  <a:pt x="3888023" y="4841114"/>
                  <a:pt x="3754969" y="4785687"/>
                  <a:pt x="3659303" y="4809392"/>
                </a:cubicBezTo>
                <a:cubicBezTo>
                  <a:pt x="3563637" y="4833097"/>
                  <a:pt x="3371636" y="4806831"/>
                  <a:pt x="3161579" y="4809392"/>
                </a:cubicBezTo>
                <a:cubicBezTo>
                  <a:pt x="2951522" y="4811953"/>
                  <a:pt x="2702214" y="4782714"/>
                  <a:pt x="2540821" y="4809392"/>
                </a:cubicBezTo>
                <a:cubicBezTo>
                  <a:pt x="2379428" y="4836070"/>
                  <a:pt x="2073404" y="4754098"/>
                  <a:pt x="1858547" y="4809392"/>
                </a:cubicBezTo>
                <a:cubicBezTo>
                  <a:pt x="1643690" y="4864686"/>
                  <a:pt x="1581451" y="4807608"/>
                  <a:pt x="1483855" y="4809392"/>
                </a:cubicBezTo>
                <a:cubicBezTo>
                  <a:pt x="1386259" y="4811176"/>
                  <a:pt x="976774" y="4764344"/>
                  <a:pt x="801581" y="4809392"/>
                </a:cubicBezTo>
                <a:cubicBezTo>
                  <a:pt x="374465" y="4729517"/>
                  <a:pt x="-3727" y="4460886"/>
                  <a:pt x="0" y="4007811"/>
                </a:cubicBezTo>
                <a:cubicBezTo>
                  <a:pt x="-12534" y="3821955"/>
                  <a:pt x="41267" y="3545316"/>
                  <a:pt x="0" y="3409315"/>
                </a:cubicBezTo>
                <a:cubicBezTo>
                  <a:pt x="-41267" y="3273314"/>
                  <a:pt x="25248" y="3150915"/>
                  <a:pt x="0" y="2971130"/>
                </a:cubicBezTo>
                <a:cubicBezTo>
                  <a:pt x="-25248" y="2791346"/>
                  <a:pt x="61780" y="2543677"/>
                  <a:pt x="0" y="2436758"/>
                </a:cubicBezTo>
                <a:cubicBezTo>
                  <a:pt x="-61780" y="2329839"/>
                  <a:pt x="40048" y="2088612"/>
                  <a:pt x="0" y="1998574"/>
                </a:cubicBezTo>
                <a:cubicBezTo>
                  <a:pt x="-40048" y="1908536"/>
                  <a:pt x="33483" y="1590767"/>
                  <a:pt x="0" y="1464202"/>
                </a:cubicBezTo>
                <a:cubicBezTo>
                  <a:pt x="-33483" y="1337637"/>
                  <a:pt x="33432" y="1002831"/>
                  <a:pt x="0" y="801581"/>
                </a:cubicBezTo>
                <a:close/>
              </a:path>
              <a:path w="7754815" h="4809392" stroke="0" extrusionOk="0">
                <a:moveTo>
                  <a:pt x="0" y="801581"/>
                </a:moveTo>
                <a:cubicBezTo>
                  <a:pt x="-1913" y="349165"/>
                  <a:pt x="330477" y="67830"/>
                  <a:pt x="801581" y="0"/>
                </a:cubicBezTo>
                <a:cubicBezTo>
                  <a:pt x="882950" y="-9895"/>
                  <a:pt x="1012805" y="24531"/>
                  <a:pt x="1176273" y="0"/>
                </a:cubicBezTo>
                <a:cubicBezTo>
                  <a:pt x="1339741" y="-24531"/>
                  <a:pt x="1501794" y="58837"/>
                  <a:pt x="1673997" y="0"/>
                </a:cubicBezTo>
                <a:cubicBezTo>
                  <a:pt x="1846200" y="-58837"/>
                  <a:pt x="1919481" y="42129"/>
                  <a:pt x="2048689" y="0"/>
                </a:cubicBezTo>
                <a:cubicBezTo>
                  <a:pt x="2177897" y="-42129"/>
                  <a:pt x="2355942" y="60689"/>
                  <a:pt x="2607930" y="0"/>
                </a:cubicBezTo>
                <a:cubicBezTo>
                  <a:pt x="2859918" y="-60689"/>
                  <a:pt x="2833176" y="38882"/>
                  <a:pt x="3044138" y="0"/>
                </a:cubicBezTo>
                <a:cubicBezTo>
                  <a:pt x="3255100" y="-38882"/>
                  <a:pt x="3428469" y="52150"/>
                  <a:pt x="3603379" y="0"/>
                </a:cubicBezTo>
                <a:cubicBezTo>
                  <a:pt x="3778289" y="-52150"/>
                  <a:pt x="4015049" y="46741"/>
                  <a:pt x="4285654" y="0"/>
                </a:cubicBezTo>
                <a:cubicBezTo>
                  <a:pt x="4556260" y="-46741"/>
                  <a:pt x="4632482" y="35170"/>
                  <a:pt x="4967928" y="0"/>
                </a:cubicBezTo>
                <a:cubicBezTo>
                  <a:pt x="5303374" y="-35170"/>
                  <a:pt x="5331624" y="54479"/>
                  <a:pt x="5465652" y="0"/>
                </a:cubicBezTo>
                <a:cubicBezTo>
                  <a:pt x="5599680" y="-54479"/>
                  <a:pt x="5897667" y="72249"/>
                  <a:pt x="6086410" y="0"/>
                </a:cubicBezTo>
                <a:cubicBezTo>
                  <a:pt x="6275153" y="-72249"/>
                  <a:pt x="6358673" y="13153"/>
                  <a:pt x="6461102" y="0"/>
                </a:cubicBezTo>
                <a:cubicBezTo>
                  <a:pt x="6563531" y="-13153"/>
                  <a:pt x="6770608" y="37643"/>
                  <a:pt x="6953234" y="0"/>
                </a:cubicBezTo>
                <a:cubicBezTo>
                  <a:pt x="7355251" y="-86371"/>
                  <a:pt x="7872275" y="378066"/>
                  <a:pt x="7754815" y="801581"/>
                </a:cubicBezTo>
                <a:cubicBezTo>
                  <a:pt x="7768231" y="1010635"/>
                  <a:pt x="7707825" y="1114966"/>
                  <a:pt x="7754815" y="1239766"/>
                </a:cubicBezTo>
                <a:cubicBezTo>
                  <a:pt x="7801805" y="1364567"/>
                  <a:pt x="7750831" y="1533842"/>
                  <a:pt x="7754815" y="1774137"/>
                </a:cubicBezTo>
                <a:cubicBezTo>
                  <a:pt x="7758799" y="2014432"/>
                  <a:pt x="7724228" y="2046049"/>
                  <a:pt x="7754815" y="2244385"/>
                </a:cubicBezTo>
                <a:cubicBezTo>
                  <a:pt x="7785402" y="2442721"/>
                  <a:pt x="7720958" y="2615756"/>
                  <a:pt x="7754815" y="2810818"/>
                </a:cubicBezTo>
                <a:cubicBezTo>
                  <a:pt x="7788672" y="3005880"/>
                  <a:pt x="7724833" y="3183982"/>
                  <a:pt x="7754815" y="3281066"/>
                </a:cubicBezTo>
                <a:cubicBezTo>
                  <a:pt x="7784797" y="3378150"/>
                  <a:pt x="7750294" y="3829318"/>
                  <a:pt x="7754815" y="4007811"/>
                </a:cubicBezTo>
                <a:cubicBezTo>
                  <a:pt x="7776711" y="4564546"/>
                  <a:pt x="7389756" y="4818812"/>
                  <a:pt x="6953234" y="4809392"/>
                </a:cubicBezTo>
                <a:cubicBezTo>
                  <a:pt x="6728320" y="4868884"/>
                  <a:pt x="6565369" y="4766111"/>
                  <a:pt x="6332476" y="4809392"/>
                </a:cubicBezTo>
                <a:cubicBezTo>
                  <a:pt x="6099583" y="4852673"/>
                  <a:pt x="5874622" y="4807562"/>
                  <a:pt x="5650202" y="4809392"/>
                </a:cubicBezTo>
                <a:cubicBezTo>
                  <a:pt x="5425782" y="4811222"/>
                  <a:pt x="5343446" y="4772308"/>
                  <a:pt x="5213994" y="4809392"/>
                </a:cubicBezTo>
                <a:cubicBezTo>
                  <a:pt x="5084542" y="4846476"/>
                  <a:pt x="4894463" y="4778965"/>
                  <a:pt x="4777786" y="4809392"/>
                </a:cubicBezTo>
                <a:cubicBezTo>
                  <a:pt x="4661109" y="4839819"/>
                  <a:pt x="4465936" y="4749499"/>
                  <a:pt x="4157028" y="4809392"/>
                </a:cubicBezTo>
                <a:cubicBezTo>
                  <a:pt x="3848120" y="4869285"/>
                  <a:pt x="3831509" y="4782504"/>
                  <a:pt x="3597787" y="4809392"/>
                </a:cubicBezTo>
                <a:cubicBezTo>
                  <a:pt x="3364065" y="4836280"/>
                  <a:pt x="3351231" y="4771826"/>
                  <a:pt x="3161579" y="4809392"/>
                </a:cubicBezTo>
                <a:cubicBezTo>
                  <a:pt x="2971927" y="4846958"/>
                  <a:pt x="2791117" y="4742515"/>
                  <a:pt x="2602338" y="4809392"/>
                </a:cubicBezTo>
                <a:cubicBezTo>
                  <a:pt x="2413559" y="4876269"/>
                  <a:pt x="2283014" y="4787818"/>
                  <a:pt x="1981580" y="4809392"/>
                </a:cubicBezTo>
                <a:cubicBezTo>
                  <a:pt x="1680146" y="4830966"/>
                  <a:pt x="1683747" y="4797758"/>
                  <a:pt x="1483855" y="4809392"/>
                </a:cubicBezTo>
                <a:cubicBezTo>
                  <a:pt x="1283963" y="4821026"/>
                  <a:pt x="1077058" y="4793719"/>
                  <a:pt x="801581" y="4809392"/>
                </a:cubicBezTo>
                <a:cubicBezTo>
                  <a:pt x="296839" y="4720396"/>
                  <a:pt x="-23924" y="4332431"/>
                  <a:pt x="0" y="4007811"/>
                </a:cubicBezTo>
                <a:cubicBezTo>
                  <a:pt x="-41611" y="3792754"/>
                  <a:pt x="33055" y="3614921"/>
                  <a:pt x="0" y="3441377"/>
                </a:cubicBezTo>
                <a:cubicBezTo>
                  <a:pt x="-33055" y="3267833"/>
                  <a:pt x="18090" y="2992190"/>
                  <a:pt x="0" y="2874943"/>
                </a:cubicBezTo>
                <a:cubicBezTo>
                  <a:pt x="-18090" y="2757696"/>
                  <a:pt x="19923" y="2507442"/>
                  <a:pt x="0" y="2404696"/>
                </a:cubicBezTo>
                <a:cubicBezTo>
                  <a:pt x="-19923" y="2301950"/>
                  <a:pt x="52367" y="2149320"/>
                  <a:pt x="0" y="1934449"/>
                </a:cubicBezTo>
                <a:cubicBezTo>
                  <a:pt x="-52367" y="1719578"/>
                  <a:pt x="49440" y="1600658"/>
                  <a:pt x="0" y="1335953"/>
                </a:cubicBezTo>
                <a:cubicBezTo>
                  <a:pt x="-49440" y="1071248"/>
                  <a:pt x="54580" y="981436"/>
                  <a:pt x="0" y="801581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37344"/>
            <a:ext cx="653073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Principales políticas de calidad </a:t>
            </a:r>
            <a:r>
              <a:rPr lang="es-PE" sz="2000" b="1" kern="0" dirty="0">
                <a:latin typeface="Roboto" panose="02000000000000000000" pitchFamily="2" charset="0"/>
                <a:ea typeface="Roboto" panose="02000000000000000000" pitchFamily="2" charset="0"/>
              </a:rPr>
              <a:t>(1 lámina)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76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05278"/>
            <a:ext cx="653073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Línea base de Calidad </a:t>
            </a:r>
            <a:r>
              <a:rPr lang="es-PE" sz="2000" b="1" kern="0" dirty="0">
                <a:latin typeface="Roboto" panose="02000000000000000000" pitchFamily="2" charset="0"/>
                <a:ea typeface="Roboto" panose="02000000000000000000" pitchFamily="2" charset="0"/>
              </a:rPr>
              <a:t>(1 lámina)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E91A547-94CB-476C-BBDA-1AFFD5C6375C}"/>
              </a:ext>
            </a:extLst>
          </p:cNvPr>
          <p:cNvSpPr/>
          <p:nvPr/>
        </p:nvSpPr>
        <p:spPr>
          <a:xfrm>
            <a:off x="703385" y="1169377"/>
            <a:ext cx="7754815" cy="2360797"/>
          </a:xfrm>
          <a:custGeom>
            <a:avLst/>
            <a:gdLst>
              <a:gd name="connsiteX0" fmla="*/ 0 w 7754815"/>
              <a:gd name="connsiteY0" fmla="*/ 393474 h 2360797"/>
              <a:gd name="connsiteX1" fmla="*/ 393474 w 7754815"/>
              <a:gd name="connsiteY1" fmla="*/ 0 h 2360797"/>
              <a:gd name="connsiteX2" fmla="*/ 834772 w 7754815"/>
              <a:gd name="connsiteY2" fmla="*/ 0 h 2360797"/>
              <a:gd name="connsiteX3" fmla="*/ 1554785 w 7754815"/>
              <a:gd name="connsiteY3" fmla="*/ 0 h 2360797"/>
              <a:gd name="connsiteX4" fmla="*/ 1996083 w 7754815"/>
              <a:gd name="connsiteY4" fmla="*/ 0 h 2360797"/>
              <a:gd name="connsiteX5" fmla="*/ 2437382 w 7754815"/>
              <a:gd name="connsiteY5" fmla="*/ 0 h 2360797"/>
              <a:gd name="connsiteX6" fmla="*/ 3087716 w 7754815"/>
              <a:gd name="connsiteY6" fmla="*/ 0 h 2360797"/>
              <a:gd name="connsiteX7" fmla="*/ 3807729 w 7754815"/>
              <a:gd name="connsiteY7" fmla="*/ 0 h 2360797"/>
              <a:gd name="connsiteX8" fmla="*/ 4388384 w 7754815"/>
              <a:gd name="connsiteY8" fmla="*/ 0 h 2360797"/>
              <a:gd name="connsiteX9" fmla="*/ 4899361 w 7754815"/>
              <a:gd name="connsiteY9" fmla="*/ 0 h 2360797"/>
              <a:gd name="connsiteX10" fmla="*/ 5410338 w 7754815"/>
              <a:gd name="connsiteY10" fmla="*/ 0 h 2360797"/>
              <a:gd name="connsiteX11" fmla="*/ 5851636 w 7754815"/>
              <a:gd name="connsiteY11" fmla="*/ 0 h 2360797"/>
              <a:gd name="connsiteX12" fmla="*/ 6292935 w 7754815"/>
              <a:gd name="connsiteY12" fmla="*/ 0 h 2360797"/>
              <a:gd name="connsiteX13" fmla="*/ 7361341 w 7754815"/>
              <a:gd name="connsiteY13" fmla="*/ 0 h 2360797"/>
              <a:gd name="connsiteX14" fmla="*/ 7754815 w 7754815"/>
              <a:gd name="connsiteY14" fmla="*/ 393474 h 2360797"/>
              <a:gd name="connsiteX15" fmla="*/ 7754815 w 7754815"/>
              <a:gd name="connsiteY15" fmla="*/ 949567 h 2360797"/>
              <a:gd name="connsiteX16" fmla="*/ 7754815 w 7754815"/>
              <a:gd name="connsiteY16" fmla="*/ 1458445 h 2360797"/>
              <a:gd name="connsiteX17" fmla="*/ 7754815 w 7754815"/>
              <a:gd name="connsiteY17" fmla="*/ 1967323 h 2360797"/>
              <a:gd name="connsiteX18" fmla="*/ 7361341 w 7754815"/>
              <a:gd name="connsiteY18" fmla="*/ 2360797 h 2360797"/>
              <a:gd name="connsiteX19" fmla="*/ 6780685 w 7754815"/>
              <a:gd name="connsiteY19" fmla="*/ 2360797 h 2360797"/>
              <a:gd name="connsiteX20" fmla="*/ 6200030 w 7754815"/>
              <a:gd name="connsiteY20" fmla="*/ 2360797 h 2360797"/>
              <a:gd name="connsiteX21" fmla="*/ 5480017 w 7754815"/>
              <a:gd name="connsiteY21" fmla="*/ 2360797 h 2360797"/>
              <a:gd name="connsiteX22" fmla="*/ 4829683 w 7754815"/>
              <a:gd name="connsiteY22" fmla="*/ 2360797 h 2360797"/>
              <a:gd name="connsiteX23" fmla="*/ 4179348 w 7754815"/>
              <a:gd name="connsiteY23" fmla="*/ 2360797 h 2360797"/>
              <a:gd name="connsiteX24" fmla="*/ 3598693 w 7754815"/>
              <a:gd name="connsiteY24" fmla="*/ 2360797 h 2360797"/>
              <a:gd name="connsiteX25" fmla="*/ 2878680 w 7754815"/>
              <a:gd name="connsiteY25" fmla="*/ 2360797 h 2360797"/>
              <a:gd name="connsiteX26" fmla="*/ 2158667 w 7754815"/>
              <a:gd name="connsiteY26" fmla="*/ 2360797 h 2360797"/>
              <a:gd name="connsiteX27" fmla="*/ 1717369 w 7754815"/>
              <a:gd name="connsiteY27" fmla="*/ 2360797 h 2360797"/>
              <a:gd name="connsiteX28" fmla="*/ 1067034 w 7754815"/>
              <a:gd name="connsiteY28" fmla="*/ 2360797 h 2360797"/>
              <a:gd name="connsiteX29" fmla="*/ 393474 w 7754815"/>
              <a:gd name="connsiteY29" fmla="*/ 2360797 h 2360797"/>
              <a:gd name="connsiteX30" fmla="*/ 0 w 7754815"/>
              <a:gd name="connsiteY30" fmla="*/ 1967323 h 2360797"/>
              <a:gd name="connsiteX31" fmla="*/ 0 w 7754815"/>
              <a:gd name="connsiteY31" fmla="*/ 1442707 h 2360797"/>
              <a:gd name="connsiteX32" fmla="*/ 0 w 7754815"/>
              <a:gd name="connsiteY32" fmla="*/ 886613 h 2360797"/>
              <a:gd name="connsiteX33" fmla="*/ 0 w 7754815"/>
              <a:gd name="connsiteY33" fmla="*/ 393474 h 2360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754815" h="2360797" fill="none" extrusionOk="0">
                <a:moveTo>
                  <a:pt x="0" y="393474"/>
                </a:moveTo>
                <a:cubicBezTo>
                  <a:pt x="-17314" y="183977"/>
                  <a:pt x="199032" y="33906"/>
                  <a:pt x="393474" y="0"/>
                </a:cubicBezTo>
                <a:cubicBezTo>
                  <a:pt x="503129" y="-4081"/>
                  <a:pt x="650430" y="24860"/>
                  <a:pt x="834772" y="0"/>
                </a:cubicBezTo>
                <a:cubicBezTo>
                  <a:pt x="1019114" y="-24860"/>
                  <a:pt x="1314365" y="70291"/>
                  <a:pt x="1554785" y="0"/>
                </a:cubicBezTo>
                <a:cubicBezTo>
                  <a:pt x="1795205" y="-70291"/>
                  <a:pt x="1805737" y="10136"/>
                  <a:pt x="1996083" y="0"/>
                </a:cubicBezTo>
                <a:cubicBezTo>
                  <a:pt x="2186429" y="-10136"/>
                  <a:pt x="2342769" y="17981"/>
                  <a:pt x="2437382" y="0"/>
                </a:cubicBezTo>
                <a:cubicBezTo>
                  <a:pt x="2531995" y="-17981"/>
                  <a:pt x="2917246" y="53438"/>
                  <a:pt x="3087716" y="0"/>
                </a:cubicBezTo>
                <a:cubicBezTo>
                  <a:pt x="3258186" y="-53438"/>
                  <a:pt x="3647885" y="2602"/>
                  <a:pt x="3807729" y="0"/>
                </a:cubicBezTo>
                <a:cubicBezTo>
                  <a:pt x="3967573" y="-2602"/>
                  <a:pt x="4253884" y="65803"/>
                  <a:pt x="4388384" y="0"/>
                </a:cubicBezTo>
                <a:cubicBezTo>
                  <a:pt x="4522884" y="-65803"/>
                  <a:pt x="4759184" y="59853"/>
                  <a:pt x="4899361" y="0"/>
                </a:cubicBezTo>
                <a:cubicBezTo>
                  <a:pt x="5039538" y="-59853"/>
                  <a:pt x="5202578" y="24139"/>
                  <a:pt x="5410338" y="0"/>
                </a:cubicBezTo>
                <a:cubicBezTo>
                  <a:pt x="5618098" y="-24139"/>
                  <a:pt x="5678222" y="28370"/>
                  <a:pt x="5851636" y="0"/>
                </a:cubicBezTo>
                <a:cubicBezTo>
                  <a:pt x="6025050" y="-28370"/>
                  <a:pt x="6126816" y="1490"/>
                  <a:pt x="6292935" y="0"/>
                </a:cubicBezTo>
                <a:cubicBezTo>
                  <a:pt x="6459054" y="-1490"/>
                  <a:pt x="6890583" y="56469"/>
                  <a:pt x="7361341" y="0"/>
                </a:cubicBezTo>
                <a:cubicBezTo>
                  <a:pt x="7564532" y="-527"/>
                  <a:pt x="7753537" y="210383"/>
                  <a:pt x="7754815" y="393474"/>
                </a:cubicBezTo>
                <a:cubicBezTo>
                  <a:pt x="7759047" y="585038"/>
                  <a:pt x="7750511" y="773305"/>
                  <a:pt x="7754815" y="949567"/>
                </a:cubicBezTo>
                <a:cubicBezTo>
                  <a:pt x="7759119" y="1125829"/>
                  <a:pt x="7730562" y="1354031"/>
                  <a:pt x="7754815" y="1458445"/>
                </a:cubicBezTo>
                <a:cubicBezTo>
                  <a:pt x="7779068" y="1562859"/>
                  <a:pt x="7698237" y="1847020"/>
                  <a:pt x="7754815" y="1967323"/>
                </a:cubicBezTo>
                <a:cubicBezTo>
                  <a:pt x="7720184" y="2152339"/>
                  <a:pt x="7629293" y="2356320"/>
                  <a:pt x="7361341" y="2360797"/>
                </a:cubicBezTo>
                <a:cubicBezTo>
                  <a:pt x="7131330" y="2368692"/>
                  <a:pt x="6908602" y="2294130"/>
                  <a:pt x="6780685" y="2360797"/>
                </a:cubicBezTo>
                <a:cubicBezTo>
                  <a:pt x="6652768" y="2427464"/>
                  <a:pt x="6447498" y="2314557"/>
                  <a:pt x="6200030" y="2360797"/>
                </a:cubicBezTo>
                <a:cubicBezTo>
                  <a:pt x="5952563" y="2407037"/>
                  <a:pt x="5790881" y="2308549"/>
                  <a:pt x="5480017" y="2360797"/>
                </a:cubicBezTo>
                <a:cubicBezTo>
                  <a:pt x="5169153" y="2413045"/>
                  <a:pt x="5107249" y="2310025"/>
                  <a:pt x="4829683" y="2360797"/>
                </a:cubicBezTo>
                <a:cubicBezTo>
                  <a:pt x="4552117" y="2411569"/>
                  <a:pt x="4399687" y="2297674"/>
                  <a:pt x="4179348" y="2360797"/>
                </a:cubicBezTo>
                <a:cubicBezTo>
                  <a:pt x="3959010" y="2423920"/>
                  <a:pt x="3740297" y="2305617"/>
                  <a:pt x="3598693" y="2360797"/>
                </a:cubicBezTo>
                <a:cubicBezTo>
                  <a:pt x="3457089" y="2415977"/>
                  <a:pt x="3053424" y="2343499"/>
                  <a:pt x="2878680" y="2360797"/>
                </a:cubicBezTo>
                <a:cubicBezTo>
                  <a:pt x="2703936" y="2378095"/>
                  <a:pt x="2389426" y="2342253"/>
                  <a:pt x="2158667" y="2360797"/>
                </a:cubicBezTo>
                <a:cubicBezTo>
                  <a:pt x="1927908" y="2379341"/>
                  <a:pt x="1878862" y="2355327"/>
                  <a:pt x="1717369" y="2360797"/>
                </a:cubicBezTo>
                <a:cubicBezTo>
                  <a:pt x="1555876" y="2366267"/>
                  <a:pt x="1286084" y="2360302"/>
                  <a:pt x="1067034" y="2360797"/>
                </a:cubicBezTo>
                <a:cubicBezTo>
                  <a:pt x="847984" y="2361292"/>
                  <a:pt x="727056" y="2295305"/>
                  <a:pt x="393474" y="2360797"/>
                </a:cubicBezTo>
                <a:cubicBezTo>
                  <a:pt x="196725" y="2362387"/>
                  <a:pt x="-34548" y="2227354"/>
                  <a:pt x="0" y="1967323"/>
                </a:cubicBezTo>
                <a:cubicBezTo>
                  <a:pt x="-11845" y="1837009"/>
                  <a:pt x="62393" y="1550065"/>
                  <a:pt x="0" y="1442707"/>
                </a:cubicBezTo>
                <a:cubicBezTo>
                  <a:pt x="-62393" y="1335349"/>
                  <a:pt x="24734" y="1101973"/>
                  <a:pt x="0" y="886613"/>
                </a:cubicBezTo>
                <a:cubicBezTo>
                  <a:pt x="-24734" y="671253"/>
                  <a:pt x="46403" y="507630"/>
                  <a:pt x="0" y="393474"/>
                </a:cubicBezTo>
                <a:close/>
              </a:path>
              <a:path w="7754815" h="2360797" stroke="0" extrusionOk="0">
                <a:moveTo>
                  <a:pt x="0" y="393474"/>
                </a:moveTo>
                <a:cubicBezTo>
                  <a:pt x="-12073" y="114835"/>
                  <a:pt x="154136" y="52605"/>
                  <a:pt x="393474" y="0"/>
                </a:cubicBezTo>
                <a:cubicBezTo>
                  <a:pt x="520620" y="-5615"/>
                  <a:pt x="603732" y="11539"/>
                  <a:pt x="765094" y="0"/>
                </a:cubicBezTo>
                <a:cubicBezTo>
                  <a:pt x="926456" y="-11539"/>
                  <a:pt x="1049642" y="6586"/>
                  <a:pt x="1276070" y="0"/>
                </a:cubicBezTo>
                <a:cubicBezTo>
                  <a:pt x="1502498" y="-6586"/>
                  <a:pt x="1532127" y="32656"/>
                  <a:pt x="1647690" y="0"/>
                </a:cubicBezTo>
                <a:cubicBezTo>
                  <a:pt x="1763253" y="-32656"/>
                  <a:pt x="1994748" y="21422"/>
                  <a:pt x="2228346" y="0"/>
                </a:cubicBezTo>
                <a:cubicBezTo>
                  <a:pt x="2461944" y="-21422"/>
                  <a:pt x="2450347" y="23698"/>
                  <a:pt x="2669644" y="0"/>
                </a:cubicBezTo>
                <a:cubicBezTo>
                  <a:pt x="2888941" y="-23698"/>
                  <a:pt x="3009976" y="13050"/>
                  <a:pt x="3250299" y="0"/>
                </a:cubicBezTo>
                <a:cubicBezTo>
                  <a:pt x="3490622" y="-13050"/>
                  <a:pt x="3765207" y="39529"/>
                  <a:pt x="3970312" y="0"/>
                </a:cubicBezTo>
                <a:cubicBezTo>
                  <a:pt x="4175417" y="-39529"/>
                  <a:pt x="4365390" y="72162"/>
                  <a:pt x="4690325" y="0"/>
                </a:cubicBezTo>
                <a:cubicBezTo>
                  <a:pt x="5015260" y="-72162"/>
                  <a:pt x="5008272" y="12955"/>
                  <a:pt x="5201302" y="0"/>
                </a:cubicBezTo>
                <a:cubicBezTo>
                  <a:pt x="5394332" y="-12955"/>
                  <a:pt x="5557507" y="58014"/>
                  <a:pt x="5851636" y="0"/>
                </a:cubicBezTo>
                <a:cubicBezTo>
                  <a:pt x="6145765" y="-58014"/>
                  <a:pt x="6063561" y="19920"/>
                  <a:pt x="6223256" y="0"/>
                </a:cubicBezTo>
                <a:cubicBezTo>
                  <a:pt x="6382951" y="-19920"/>
                  <a:pt x="6865675" y="41626"/>
                  <a:pt x="7361341" y="0"/>
                </a:cubicBezTo>
                <a:cubicBezTo>
                  <a:pt x="7571280" y="-15648"/>
                  <a:pt x="7786788" y="181386"/>
                  <a:pt x="7754815" y="393474"/>
                </a:cubicBezTo>
                <a:cubicBezTo>
                  <a:pt x="7761630" y="547264"/>
                  <a:pt x="7722660" y="632453"/>
                  <a:pt x="7754815" y="870875"/>
                </a:cubicBezTo>
                <a:cubicBezTo>
                  <a:pt x="7786970" y="1109297"/>
                  <a:pt x="7735523" y="1262384"/>
                  <a:pt x="7754815" y="1395491"/>
                </a:cubicBezTo>
                <a:cubicBezTo>
                  <a:pt x="7774107" y="1528598"/>
                  <a:pt x="7715701" y="1768051"/>
                  <a:pt x="7754815" y="1967323"/>
                </a:cubicBezTo>
                <a:cubicBezTo>
                  <a:pt x="7771412" y="2180237"/>
                  <a:pt x="7560791" y="2384505"/>
                  <a:pt x="7361341" y="2360797"/>
                </a:cubicBezTo>
                <a:cubicBezTo>
                  <a:pt x="7285722" y="2403956"/>
                  <a:pt x="7070289" y="2330460"/>
                  <a:pt x="6989721" y="2360797"/>
                </a:cubicBezTo>
                <a:cubicBezTo>
                  <a:pt x="6909153" y="2391134"/>
                  <a:pt x="6556551" y="2304905"/>
                  <a:pt x="6269709" y="2360797"/>
                </a:cubicBezTo>
                <a:cubicBezTo>
                  <a:pt x="5982867" y="2416689"/>
                  <a:pt x="6042450" y="2338209"/>
                  <a:pt x="5898089" y="2360797"/>
                </a:cubicBezTo>
                <a:cubicBezTo>
                  <a:pt x="5753728" y="2383385"/>
                  <a:pt x="5510455" y="2314909"/>
                  <a:pt x="5317433" y="2360797"/>
                </a:cubicBezTo>
                <a:cubicBezTo>
                  <a:pt x="5124411" y="2406685"/>
                  <a:pt x="4891431" y="2339201"/>
                  <a:pt x="4597420" y="2360797"/>
                </a:cubicBezTo>
                <a:cubicBezTo>
                  <a:pt x="4303409" y="2382393"/>
                  <a:pt x="4360194" y="2359711"/>
                  <a:pt x="4156122" y="2360797"/>
                </a:cubicBezTo>
                <a:cubicBezTo>
                  <a:pt x="3952050" y="2361883"/>
                  <a:pt x="3904142" y="2349057"/>
                  <a:pt x="3714824" y="2360797"/>
                </a:cubicBezTo>
                <a:cubicBezTo>
                  <a:pt x="3525506" y="2372537"/>
                  <a:pt x="3319927" y="2322583"/>
                  <a:pt x="3064490" y="2360797"/>
                </a:cubicBezTo>
                <a:cubicBezTo>
                  <a:pt x="2809053" y="2399011"/>
                  <a:pt x="2608300" y="2299267"/>
                  <a:pt x="2483834" y="2360797"/>
                </a:cubicBezTo>
                <a:cubicBezTo>
                  <a:pt x="2359368" y="2422327"/>
                  <a:pt x="2259315" y="2360393"/>
                  <a:pt x="2042536" y="2360797"/>
                </a:cubicBezTo>
                <a:cubicBezTo>
                  <a:pt x="1825757" y="2361201"/>
                  <a:pt x="1677225" y="2321074"/>
                  <a:pt x="1461880" y="2360797"/>
                </a:cubicBezTo>
                <a:cubicBezTo>
                  <a:pt x="1246535" y="2400520"/>
                  <a:pt x="773346" y="2331997"/>
                  <a:pt x="393474" y="2360797"/>
                </a:cubicBezTo>
                <a:cubicBezTo>
                  <a:pt x="156126" y="2333273"/>
                  <a:pt x="5166" y="2197612"/>
                  <a:pt x="0" y="1967323"/>
                </a:cubicBezTo>
                <a:cubicBezTo>
                  <a:pt x="-26919" y="1747596"/>
                  <a:pt x="40214" y="1640068"/>
                  <a:pt x="0" y="1442707"/>
                </a:cubicBezTo>
                <a:cubicBezTo>
                  <a:pt x="-40214" y="1245346"/>
                  <a:pt x="55929" y="1101149"/>
                  <a:pt x="0" y="933829"/>
                </a:cubicBezTo>
                <a:cubicBezTo>
                  <a:pt x="-55929" y="766509"/>
                  <a:pt x="2437" y="648637"/>
                  <a:pt x="0" y="393474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A40C600-04D9-412D-88FB-86A435867E47}"/>
              </a:ext>
            </a:extLst>
          </p:cNvPr>
          <p:cNvSpPr/>
          <p:nvPr/>
        </p:nvSpPr>
        <p:spPr>
          <a:xfrm>
            <a:off x="824409" y="958953"/>
            <a:ext cx="1890835" cy="538399"/>
          </a:xfrm>
          <a:custGeom>
            <a:avLst/>
            <a:gdLst>
              <a:gd name="connsiteX0" fmla="*/ 0 w 1890835"/>
              <a:gd name="connsiteY0" fmla="*/ 89735 h 538399"/>
              <a:gd name="connsiteX1" fmla="*/ 89735 w 1890835"/>
              <a:gd name="connsiteY1" fmla="*/ 0 h 538399"/>
              <a:gd name="connsiteX2" fmla="*/ 643076 w 1890835"/>
              <a:gd name="connsiteY2" fmla="*/ 0 h 538399"/>
              <a:gd name="connsiteX3" fmla="*/ 1230645 w 1890835"/>
              <a:gd name="connsiteY3" fmla="*/ 0 h 538399"/>
              <a:gd name="connsiteX4" fmla="*/ 1801100 w 1890835"/>
              <a:gd name="connsiteY4" fmla="*/ 0 h 538399"/>
              <a:gd name="connsiteX5" fmla="*/ 1890835 w 1890835"/>
              <a:gd name="connsiteY5" fmla="*/ 89735 h 538399"/>
              <a:gd name="connsiteX6" fmla="*/ 1890835 w 1890835"/>
              <a:gd name="connsiteY6" fmla="*/ 448664 h 538399"/>
              <a:gd name="connsiteX7" fmla="*/ 1801100 w 1890835"/>
              <a:gd name="connsiteY7" fmla="*/ 538399 h 538399"/>
              <a:gd name="connsiteX8" fmla="*/ 1281986 w 1890835"/>
              <a:gd name="connsiteY8" fmla="*/ 538399 h 538399"/>
              <a:gd name="connsiteX9" fmla="*/ 745758 w 1890835"/>
              <a:gd name="connsiteY9" fmla="*/ 538399 h 538399"/>
              <a:gd name="connsiteX10" fmla="*/ 89735 w 1890835"/>
              <a:gd name="connsiteY10" fmla="*/ 538399 h 538399"/>
              <a:gd name="connsiteX11" fmla="*/ 0 w 1890835"/>
              <a:gd name="connsiteY11" fmla="*/ 448664 h 538399"/>
              <a:gd name="connsiteX12" fmla="*/ 0 w 1890835"/>
              <a:gd name="connsiteY12" fmla="*/ 89735 h 53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0835" h="538399" fill="none" extrusionOk="0">
                <a:moveTo>
                  <a:pt x="0" y="89735"/>
                </a:moveTo>
                <a:cubicBezTo>
                  <a:pt x="2132" y="50737"/>
                  <a:pt x="45942" y="2765"/>
                  <a:pt x="89735" y="0"/>
                </a:cubicBezTo>
                <a:cubicBezTo>
                  <a:pt x="343890" y="-26013"/>
                  <a:pt x="370550" y="26384"/>
                  <a:pt x="643076" y="0"/>
                </a:cubicBezTo>
                <a:cubicBezTo>
                  <a:pt x="915602" y="-26384"/>
                  <a:pt x="1037037" y="52382"/>
                  <a:pt x="1230645" y="0"/>
                </a:cubicBezTo>
                <a:cubicBezTo>
                  <a:pt x="1424253" y="-52382"/>
                  <a:pt x="1552536" y="15747"/>
                  <a:pt x="1801100" y="0"/>
                </a:cubicBezTo>
                <a:cubicBezTo>
                  <a:pt x="1860833" y="-372"/>
                  <a:pt x="1891265" y="42448"/>
                  <a:pt x="1890835" y="89735"/>
                </a:cubicBezTo>
                <a:cubicBezTo>
                  <a:pt x="1919775" y="204067"/>
                  <a:pt x="1849914" y="311203"/>
                  <a:pt x="1890835" y="448664"/>
                </a:cubicBezTo>
                <a:cubicBezTo>
                  <a:pt x="1901760" y="506020"/>
                  <a:pt x="1844861" y="545877"/>
                  <a:pt x="1801100" y="538399"/>
                </a:cubicBezTo>
                <a:cubicBezTo>
                  <a:pt x="1552516" y="576352"/>
                  <a:pt x="1514084" y="494274"/>
                  <a:pt x="1281986" y="538399"/>
                </a:cubicBezTo>
                <a:cubicBezTo>
                  <a:pt x="1049888" y="582524"/>
                  <a:pt x="879085" y="508184"/>
                  <a:pt x="745758" y="538399"/>
                </a:cubicBezTo>
                <a:cubicBezTo>
                  <a:pt x="612431" y="568614"/>
                  <a:pt x="406446" y="520996"/>
                  <a:pt x="89735" y="538399"/>
                </a:cubicBezTo>
                <a:cubicBezTo>
                  <a:pt x="43380" y="549632"/>
                  <a:pt x="4140" y="507120"/>
                  <a:pt x="0" y="448664"/>
                </a:cubicBezTo>
                <a:cubicBezTo>
                  <a:pt x="-17308" y="343570"/>
                  <a:pt x="17775" y="205207"/>
                  <a:pt x="0" y="89735"/>
                </a:cubicBezTo>
                <a:close/>
              </a:path>
              <a:path w="1890835" h="538399" stroke="0" extrusionOk="0">
                <a:moveTo>
                  <a:pt x="0" y="89735"/>
                </a:moveTo>
                <a:cubicBezTo>
                  <a:pt x="-2569" y="27124"/>
                  <a:pt x="37514" y="6358"/>
                  <a:pt x="89735" y="0"/>
                </a:cubicBezTo>
                <a:cubicBezTo>
                  <a:pt x="346488" y="-52879"/>
                  <a:pt x="377553" y="59001"/>
                  <a:pt x="608849" y="0"/>
                </a:cubicBezTo>
                <a:cubicBezTo>
                  <a:pt x="840145" y="-59001"/>
                  <a:pt x="919533" y="62263"/>
                  <a:pt x="1162190" y="0"/>
                </a:cubicBezTo>
                <a:cubicBezTo>
                  <a:pt x="1404847" y="-62263"/>
                  <a:pt x="1544639" y="3249"/>
                  <a:pt x="1801100" y="0"/>
                </a:cubicBezTo>
                <a:cubicBezTo>
                  <a:pt x="1857596" y="-10087"/>
                  <a:pt x="1894026" y="44076"/>
                  <a:pt x="1890835" y="89735"/>
                </a:cubicBezTo>
                <a:cubicBezTo>
                  <a:pt x="1927865" y="236304"/>
                  <a:pt x="1853973" y="300199"/>
                  <a:pt x="1890835" y="448664"/>
                </a:cubicBezTo>
                <a:cubicBezTo>
                  <a:pt x="1896541" y="505994"/>
                  <a:pt x="1859292" y="549316"/>
                  <a:pt x="1801100" y="538399"/>
                </a:cubicBezTo>
                <a:cubicBezTo>
                  <a:pt x="1593003" y="595368"/>
                  <a:pt x="1386494" y="518807"/>
                  <a:pt x="1247759" y="538399"/>
                </a:cubicBezTo>
                <a:cubicBezTo>
                  <a:pt x="1109024" y="557991"/>
                  <a:pt x="925064" y="514694"/>
                  <a:pt x="660190" y="538399"/>
                </a:cubicBezTo>
                <a:cubicBezTo>
                  <a:pt x="395316" y="562104"/>
                  <a:pt x="207681" y="472129"/>
                  <a:pt x="89735" y="538399"/>
                </a:cubicBezTo>
                <a:cubicBezTo>
                  <a:pt x="42611" y="537124"/>
                  <a:pt x="8722" y="507192"/>
                  <a:pt x="0" y="448664"/>
                </a:cubicBezTo>
                <a:cubicBezTo>
                  <a:pt x="-14871" y="310854"/>
                  <a:pt x="3659" y="206186"/>
                  <a:pt x="0" y="89735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Proyecto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AD67F2D3-E1D4-4A64-BEA4-CB4F6D03E1C1}"/>
              </a:ext>
            </a:extLst>
          </p:cNvPr>
          <p:cNvSpPr/>
          <p:nvPr/>
        </p:nvSpPr>
        <p:spPr>
          <a:xfrm>
            <a:off x="703385" y="4046926"/>
            <a:ext cx="7754815" cy="2360797"/>
          </a:xfrm>
          <a:custGeom>
            <a:avLst/>
            <a:gdLst>
              <a:gd name="connsiteX0" fmla="*/ 0 w 7754815"/>
              <a:gd name="connsiteY0" fmla="*/ 393474 h 2360797"/>
              <a:gd name="connsiteX1" fmla="*/ 393474 w 7754815"/>
              <a:gd name="connsiteY1" fmla="*/ 0 h 2360797"/>
              <a:gd name="connsiteX2" fmla="*/ 834772 w 7754815"/>
              <a:gd name="connsiteY2" fmla="*/ 0 h 2360797"/>
              <a:gd name="connsiteX3" fmla="*/ 1554785 w 7754815"/>
              <a:gd name="connsiteY3" fmla="*/ 0 h 2360797"/>
              <a:gd name="connsiteX4" fmla="*/ 1996083 w 7754815"/>
              <a:gd name="connsiteY4" fmla="*/ 0 h 2360797"/>
              <a:gd name="connsiteX5" fmla="*/ 2437382 w 7754815"/>
              <a:gd name="connsiteY5" fmla="*/ 0 h 2360797"/>
              <a:gd name="connsiteX6" fmla="*/ 3087716 w 7754815"/>
              <a:gd name="connsiteY6" fmla="*/ 0 h 2360797"/>
              <a:gd name="connsiteX7" fmla="*/ 3807729 w 7754815"/>
              <a:gd name="connsiteY7" fmla="*/ 0 h 2360797"/>
              <a:gd name="connsiteX8" fmla="*/ 4388384 w 7754815"/>
              <a:gd name="connsiteY8" fmla="*/ 0 h 2360797"/>
              <a:gd name="connsiteX9" fmla="*/ 4899361 w 7754815"/>
              <a:gd name="connsiteY9" fmla="*/ 0 h 2360797"/>
              <a:gd name="connsiteX10" fmla="*/ 5410338 w 7754815"/>
              <a:gd name="connsiteY10" fmla="*/ 0 h 2360797"/>
              <a:gd name="connsiteX11" fmla="*/ 5851636 w 7754815"/>
              <a:gd name="connsiteY11" fmla="*/ 0 h 2360797"/>
              <a:gd name="connsiteX12" fmla="*/ 6292935 w 7754815"/>
              <a:gd name="connsiteY12" fmla="*/ 0 h 2360797"/>
              <a:gd name="connsiteX13" fmla="*/ 7361341 w 7754815"/>
              <a:gd name="connsiteY13" fmla="*/ 0 h 2360797"/>
              <a:gd name="connsiteX14" fmla="*/ 7754815 w 7754815"/>
              <a:gd name="connsiteY14" fmla="*/ 393474 h 2360797"/>
              <a:gd name="connsiteX15" fmla="*/ 7754815 w 7754815"/>
              <a:gd name="connsiteY15" fmla="*/ 949567 h 2360797"/>
              <a:gd name="connsiteX16" fmla="*/ 7754815 w 7754815"/>
              <a:gd name="connsiteY16" fmla="*/ 1458445 h 2360797"/>
              <a:gd name="connsiteX17" fmla="*/ 7754815 w 7754815"/>
              <a:gd name="connsiteY17" fmla="*/ 1967323 h 2360797"/>
              <a:gd name="connsiteX18" fmla="*/ 7361341 w 7754815"/>
              <a:gd name="connsiteY18" fmla="*/ 2360797 h 2360797"/>
              <a:gd name="connsiteX19" fmla="*/ 6780685 w 7754815"/>
              <a:gd name="connsiteY19" fmla="*/ 2360797 h 2360797"/>
              <a:gd name="connsiteX20" fmla="*/ 6200030 w 7754815"/>
              <a:gd name="connsiteY20" fmla="*/ 2360797 h 2360797"/>
              <a:gd name="connsiteX21" fmla="*/ 5480017 w 7754815"/>
              <a:gd name="connsiteY21" fmla="*/ 2360797 h 2360797"/>
              <a:gd name="connsiteX22" fmla="*/ 4829683 w 7754815"/>
              <a:gd name="connsiteY22" fmla="*/ 2360797 h 2360797"/>
              <a:gd name="connsiteX23" fmla="*/ 4179348 w 7754815"/>
              <a:gd name="connsiteY23" fmla="*/ 2360797 h 2360797"/>
              <a:gd name="connsiteX24" fmla="*/ 3598693 w 7754815"/>
              <a:gd name="connsiteY24" fmla="*/ 2360797 h 2360797"/>
              <a:gd name="connsiteX25" fmla="*/ 2878680 w 7754815"/>
              <a:gd name="connsiteY25" fmla="*/ 2360797 h 2360797"/>
              <a:gd name="connsiteX26" fmla="*/ 2158667 w 7754815"/>
              <a:gd name="connsiteY26" fmla="*/ 2360797 h 2360797"/>
              <a:gd name="connsiteX27" fmla="*/ 1717369 w 7754815"/>
              <a:gd name="connsiteY27" fmla="*/ 2360797 h 2360797"/>
              <a:gd name="connsiteX28" fmla="*/ 1067034 w 7754815"/>
              <a:gd name="connsiteY28" fmla="*/ 2360797 h 2360797"/>
              <a:gd name="connsiteX29" fmla="*/ 393474 w 7754815"/>
              <a:gd name="connsiteY29" fmla="*/ 2360797 h 2360797"/>
              <a:gd name="connsiteX30" fmla="*/ 0 w 7754815"/>
              <a:gd name="connsiteY30" fmla="*/ 1967323 h 2360797"/>
              <a:gd name="connsiteX31" fmla="*/ 0 w 7754815"/>
              <a:gd name="connsiteY31" fmla="*/ 1442707 h 2360797"/>
              <a:gd name="connsiteX32" fmla="*/ 0 w 7754815"/>
              <a:gd name="connsiteY32" fmla="*/ 886613 h 2360797"/>
              <a:gd name="connsiteX33" fmla="*/ 0 w 7754815"/>
              <a:gd name="connsiteY33" fmla="*/ 393474 h 2360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754815" h="2360797" fill="none" extrusionOk="0">
                <a:moveTo>
                  <a:pt x="0" y="393474"/>
                </a:moveTo>
                <a:cubicBezTo>
                  <a:pt x="-17314" y="183977"/>
                  <a:pt x="199032" y="33906"/>
                  <a:pt x="393474" y="0"/>
                </a:cubicBezTo>
                <a:cubicBezTo>
                  <a:pt x="503129" y="-4081"/>
                  <a:pt x="650430" y="24860"/>
                  <a:pt x="834772" y="0"/>
                </a:cubicBezTo>
                <a:cubicBezTo>
                  <a:pt x="1019114" y="-24860"/>
                  <a:pt x="1314365" y="70291"/>
                  <a:pt x="1554785" y="0"/>
                </a:cubicBezTo>
                <a:cubicBezTo>
                  <a:pt x="1795205" y="-70291"/>
                  <a:pt x="1805737" y="10136"/>
                  <a:pt x="1996083" y="0"/>
                </a:cubicBezTo>
                <a:cubicBezTo>
                  <a:pt x="2186429" y="-10136"/>
                  <a:pt x="2342769" y="17981"/>
                  <a:pt x="2437382" y="0"/>
                </a:cubicBezTo>
                <a:cubicBezTo>
                  <a:pt x="2531995" y="-17981"/>
                  <a:pt x="2917246" y="53438"/>
                  <a:pt x="3087716" y="0"/>
                </a:cubicBezTo>
                <a:cubicBezTo>
                  <a:pt x="3258186" y="-53438"/>
                  <a:pt x="3647885" y="2602"/>
                  <a:pt x="3807729" y="0"/>
                </a:cubicBezTo>
                <a:cubicBezTo>
                  <a:pt x="3967573" y="-2602"/>
                  <a:pt x="4253884" y="65803"/>
                  <a:pt x="4388384" y="0"/>
                </a:cubicBezTo>
                <a:cubicBezTo>
                  <a:pt x="4522884" y="-65803"/>
                  <a:pt x="4759184" y="59853"/>
                  <a:pt x="4899361" y="0"/>
                </a:cubicBezTo>
                <a:cubicBezTo>
                  <a:pt x="5039538" y="-59853"/>
                  <a:pt x="5202578" y="24139"/>
                  <a:pt x="5410338" y="0"/>
                </a:cubicBezTo>
                <a:cubicBezTo>
                  <a:pt x="5618098" y="-24139"/>
                  <a:pt x="5678222" y="28370"/>
                  <a:pt x="5851636" y="0"/>
                </a:cubicBezTo>
                <a:cubicBezTo>
                  <a:pt x="6025050" y="-28370"/>
                  <a:pt x="6126816" y="1490"/>
                  <a:pt x="6292935" y="0"/>
                </a:cubicBezTo>
                <a:cubicBezTo>
                  <a:pt x="6459054" y="-1490"/>
                  <a:pt x="6890583" y="56469"/>
                  <a:pt x="7361341" y="0"/>
                </a:cubicBezTo>
                <a:cubicBezTo>
                  <a:pt x="7564532" y="-527"/>
                  <a:pt x="7753537" y="210383"/>
                  <a:pt x="7754815" y="393474"/>
                </a:cubicBezTo>
                <a:cubicBezTo>
                  <a:pt x="7759047" y="585038"/>
                  <a:pt x="7750511" y="773305"/>
                  <a:pt x="7754815" y="949567"/>
                </a:cubicBezTo>
                <a:cubicBezTo>
                  <a:pt x="7759119" y="1125829"/>
                  <a:pt x="7730562" y="1354031"/>
                  <a:pt x="7754815" y="1458445"/>
                </a:cubicBezTo>
                <a:cubicBezTo>
                  <a:pt x="7779068" y="1562859"/>
                  <a:pt x="7698237" y="1847020"/>
                  <a:pt x="7754815" y="1967323"/>
                </a:cubicBezTo>
                <a:cubicBezTo>
                  <a:pt x="7720184" y="2152339"/>
                  <a:pt x="7629293" y="2356320"/>
                  <a:pt x="7361341" y="2360797"/>
                </a:cubicBezTo>
                <a:cubicBezTo>
                  <a:pt x="7131330" y="2368692"/>
                  <a:pt x="6908602" y="2294130"/>
                  <a:pt x="6780685" y="2360797"/>
                </a:cubicBezTo>
                <a:cubicBezTo>
                  <a:pt x="6652768" y="2427464"/>
                  <a:pt x="6447498" y="2314557"/>
                  <a:pt x="6200030" y="2360797"/>
                </a:cubicBezTo>
                <a:cubicBezTo>
                  <a:pt x="5952563" y="2407037"/>
                  <a:pt x="5790881" y="2308549"/>
                  <a:pt x="5480017" y="2360797"/>
                </a:cubicBezTo>
                <a:cubicBezTo>
                  <a:pt x="5169153" y="2413045"/>
                  <a:pt x="5107249" y="2310025"/>
                  <a:pt x="4829683" y="2360797"/>
                </a:cubicBezTo>
                <a:cubicBezTo>
                  <a:pt x="4552117" y="2411569"/>
                  <a:pt x="4399687" y="2297674"/>
                  <a:pt x="4179348" y="2360797"/>
                </a:cubicBezTo>
                <a:cubicBezTo>
                  <a:pt x="3959010" y="2423920"/>
                  <a:pt x="3740297" y="2305617"/>
                  <a:pt x="3598693" y="2360797"/>
                </a:cubicBezTo>
                <a:cubicBezTo>
                  <a:pt x="3457089" y="2415977"/>
                  <a:pt x="3053424" y="2343499"/>
                  <a:pt x="2878680" y="2360797"/>
                </a:cubicBezTo>
                <a:cubicBezTo>
                  <a:pt x="2703936" y="2378095"/>
                  <a:pt x="2389426" y="2342253"/>
                  <a:pt x="2158667" y="2360797"/>
                </a:cubicBezTo>
                <a:cubicBezTo>
                  <a:pt x="1927908" y="2379341"/>
                  <a:pt x="1878862" y="2355327"/>
                  <a:pt x="1717369" y="2360797"/>
                </a:cubicBezTo>
                <a:cubicBezTo>
                  <a:pt x="1555876" y="2366267"/>
                  <a:pt x="1286084" y="2360302"/>
                  <a:pt x="1067034" y="2360797"/>
                </a:cubicBezTo>
                <a:cubicBezTo>
                  <a:pt x="847984" y="2361292"/>
                  <a:pt x="727056" y="2295305"/>
                  <a:pt x="393474" y="2360797"/>
                </a:cubicBezTo>
                <a:cubicBezTo>
                  <a:pt x="196725" y="2362387"/>
                  <a:pt x="-34548" y="2227354"/>
                  <a:pt x="0" y="1967323"/>
                </a:cubicBezTo>
                <a:cubicBezTo>
                  <a:pt x="-11845" y="1837009"/>
                  <a:pt x="62393" y="1550065"/>
                  <a:pt x="0" y="1442707"/>
                </a:cubicBezTo>
                <a:cubicBezTo>
                  <a:pt x="-62393" y="1335349"/>
                  <a:pt x="24734" y="1101973"/>
                  <a:pt x="0" y="886613"/>
                </a:cubicBezTo>
                <a:cubicBezTo>
                  <a:pt x="-24734" y="671253"/>
                  <a:pt x="46403" y="507630"/>
                  <a:pt x="0" y="393474"/>
                </a:cubicBezTo>
                <a:close/>
              </a:path>
              <a:path w="7754815" h="2360797" stroke="0" extrusionOk="0">
                <a:moveTo>
                  <a:pt x="0" y="393474"/>
                </a:moveTo>
                <a:cubicBezTo>
                  <a:pt x="-12073" y="114835"/>
                  <a:pt x="154136" y="52605"/>
                  <a:pt x="393474" y="0"/>
                </a:cubicBezTo>
                <a:cubicBezTo>
                  <a:pt x="520620" y="-5615"/>
                  <a:pt x="603732" y="11539"/>
                  <a:pt x="765094" y="0"/>
                </a:cubicBezTo>
                <a:cubicBezTo>
                  <a:pt x="926456" y="-11539"/>
                  <a:pt x="1049642" y="6586"/>
                  <a:pt x="1276070" y="0"/>
                </a:cubicBezTo>
                <a:cubicBezTo>
                  <a:pt x="1502498" y="-6586"/>
                  <a:pt x="1532127" y="32656"/>
                  <a:pt x="1647690" y="0"/>
                </a:cubicBezTo>
                <a:cubicBezTo>
                  <a:pt x="1763253" y="-32656"/>
                  <a:pt x="1994748" y="21422"/>
                  <a:pt x="2228346" y="0"/>
                </a:cubicBezTo>
                <a:cubicBezTo>
                  <a:pt x="2461944" y="-21422"/>
                  <a:pt x="2450347" y="23698"/>
                  <a:pt x="2669644" y="0"/>
                </a:cubicBezTo>
                <a:cubicBezTo>
                  <a:pt x="2888941" y="-23698"/>
                  <a:pt x="3009976" y="13050"/>
                  <a:pt x="3250299" y="0"/>
                </a:cubicBezTo>
                <a:cubicBezTo>
                  <a:pt x="3490622" y="-13050"/>
                  <a:pt x="3765207" y="39529"/>
                  <a:pt x="3970312" y="0"/>
                </a:cubicBezTo>
                <a:cubicBezTo>
                  <a:pt x="4175417" y="-39529"/>
                  <a:pt x="4365390" y="72162"/>
                  <a:pt x="4690325" y="0"/>
                </a:cubicBezTo>
                <a:cubicBezTo>
                  <a:pt x="5015260" y="-72162"/>
                  <a:pt x="5008272" y="12955"/>
                  <a:pt x="5201302" y="0"/>
                </a:cubicBezTo>
                <a:cubicBezTo>
                  <a:pt x="5394332" y="-12955"/>
                  <a:pt x="5557507" y="58014"/>
                  <a:pt x="5851636" y="0"/>
                </a:cubicBezTo>
                <a:cubicBezTo>
                  <a:pt x="6145765" y="-58014"/>
                  <a:pt x="6063561" y="19920"/>
                  <a:pt x="6223256" y="0"/>
                </a:cubicBezTo>
                <a:cubicBezTo>
                  <a:pt x="6382951" y="-19920"/>
                  <a:pt x="6865675" y="41626"/>
                  <a:pt x="7361341" y="0"/>
                </a:cubicBezTo>
                <a:cubicBezTo>
                  <a:pt x="7571280" y="-15648"/>
                  <a:pt x="7786788" y="181386"/>
                  <a:pt x="7754815" y="393474"/>
                </a:cubicBezTo>
                <a:cubicBezTo>
                  <a:pt x="7761630" y="547264"/>
                  <a:pt x="7722660" y="632453"/>
                  <a:pt x="7754815" y="870875"/>
                </a:cubicBezTo>
                <a:cubicBezTo>
                  <a:pt x="7786970" y="1109297"/>
                  <a:pt x="7735523" y="1262384"/>
                  <a:pt x="7754815" y="1395491"/>
                </a:cubicBezTo>
                <a:cubicBezTo>
                  <a:pt x="7774107" y="1528598"/>
                  <a:pt x="7715701" y="1768051"/>
                  <a:pt x="7754815" y="1967323"/>
                </a:cubicBezTo>
                <a:cubicBezTo>
                  <a:pt x="7771412" y="2180237"/>
                  <a:pt x="7560791" y="2384505"/>
                  <a:pt x="7361341" y="2360797"/>
                </a:cubicBezTo>
                <a:cubicBezTo>
                  <a:pt x="7285722" y="2403956"/>
                  <a:pt x="7070289" y="2330460"/>
                  <a:pt x="6989721" y="2360797"/>
                </a:cubicBezTo>
                <a:cubicBezTo>
                  <a:pt x="6909153" y="2391134"/>
                  <a:pt x="6556551" y="2304905"/>
                  <a:pt x="6269709" y="2360797"/>
                </a:cubicBezTo>
                <a:cubicBezTo>
                  <a:pt x="5982867" y="2416689"/>
                  <a:pt x="6042450" y="2338209"/>
                  <a:pt x="5898089" y="2360797"/>
                </a:cubicBezTo>
                <a:cubicBezTo>
                  <a:pt x="5753728" y="2383385"/>
                  <a:pt x="5510455" y="2314909"/>
                  <a:pt x="5317433" y="2360797"/>
                </a:cubicBezTo>
                <a:cubicBezTo>
                  <a:pt x="5124411" y="2406685"/>
                  <a:pt x="4891431" y="2339201"/>
                  <a:pt x="4597420" y="2360797"/>
                </a:cubicBezTo>
                <a:cubicBezTo>
                  <a:pt x="4303409" y="2382393"/>
                  <a:pt x="4360194" y="2359711"/>
                  <a:pt x="4156122" y="2360797"/>
                </a:cubicBezTo>
                <a:cubicBezTo>
                  <a:pt x="3952050" y="2361883"/>
                  <a:pt x="3904142" y="2349057"/>
                  <a:pt x="3714824" y="2360797"/>
                </a:cubicBezTo>
                <a:cubicBezTo>
                  <a:pt x="3525506" y="2372537"/>
                  <a:pt x="3319927" y="2322583"/>
                  <a:pt x="3064490" y="2360797"/>
                </a:cubicBezTo>
                <a:cubicBezTo>
                  <a:pt x="2809053" y="2399011"/>
                  <a:pt x="2608300" y="2299267"/>
                  <a:pt x="2483834" y="2360797"/>
                </a:cubicBezTo>
                <a:cubicBezTo>
                  <a:pt x="2359368" y="2422327"/>
                  <a:pt x="2259315" y="2360393"/>
                  <a:pt x="2042536" y="2360797"/>
                </a:cubicBezTo>
                <a:cubicBezTo>
                  <a:pt x="1825757" y="2361201"/>
                  <a:pt x="1677225" y="2321074"/>
                  <a:pt x="1461880" y="2360797"/>
                </a:cubicBezTo>
                <a:cubicBezTo>
                  <a:pt x="1246535" y="2400520"/>
                  <a:pt x="773346" y="2331997"/>
                  <a:pt x="393474" y="2360797"/>
                </a:cubicBezTo>
                <a:cubicBezTo>
                  <a:pt x="156126" y="2333273"/>
                  <a:pt x="5166" y="2197612"/>
                  <a:pt x="0" y="1967323"/>
                </a:cubicBezTo>
                <a:cubicBezTo>
                  <a:pt x="-26919" y="1747596"/>
                  <a:pt x="40214" y="1640068"/>
                  <a:pt x="0" y="1442707"/>
                </a:cubicBezTo>
                <a:cubicBezTo>
                  <a:pt x="-40214" y="1245346"/>
                  <a:pt x="55929" y="1101149"/>
                  <a:pt x="0" y="933829"/>
                </a:cubicBezTo>
                <a:cubicBezTo>
                  <a:pt x="-55929" y="766509"/>
                  <a:pt x="2437" y="648637"/>
                  <a:pt x="0" y="393474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7F6DE3AF-23D4-45F0-A2B9-DE5FBCC95F13}"/>
              </a:ext>
            </a:extLst>
          </p:cNvPr>
          <p:cNvSpPr/>
          <p:nvPr/>
        </p:nvSpPr>
        <p:spPr>
          <a:xfrm>
            <a:off x="824409" y="3836502"/>
            <a:ext cx="1890835" cy="538399"/>
          </a:xfrm>
          <a:custGeom>
            <a:avLst/>
            <a:gdLst>
              <a:gd name="connsiteX0" fmla="*/ 0 w 1890835"/>
              <a:gd name="connsiteY0" fmla="*/ 89735 h 538399"/>
              <a:gd name="connsiteX1" fmla="*/ 89735 w 1890835"/>
              <a:gd name="connsiteY1" fmla="*/ 0 h 538399"/>
              <a:gd name="connsiteX2" fmla="*/ 643076 w 1890835"/>
              <a:gd name="connsiteY2" fmla="*/ 0 h 538399"/>
              <a:gd name="connsiteX3" fmla="*/ 1230645 w 1890835"/>
              <a:gd name="connsiteY3" fmla="*/ 0 h 538399"/>
              <a:gd name="connsiteX4" fmla="*/ 1801100 w 1890835"/>
              <a:gd name="connsiteY4" fmla="*/ 0 h 538399"/>
              <a:gd name="connsiteX5" fmla="*/ 1890835 w 1890835"/>
              <a:gd name="connsiteY5" fmla="*/ 89735 h 538399"/>
              <a:gd name="connsiteX6" fmla="*/ 1890835 w 1890835"/>
              <a:gd name="connsiteY6" fmla="*/ 448664 h 538399"/>
              <a:gd name="connsiteX7" fmla="*/ 1801100 w 1890835"/>
              <a:gd name="connsiteY7" fmla="*/ 538399 h 538399"/>
              <a:gd name="connsiteX8" fmla="*/ 1281986 w 1890835"/>
              <a:gd name="connsiteY8" fmla="*/ 538399 h 538399"/>
              <a:gd name="connsiteX9" fmla="*/ 745758 w 1890835"/>
              <a:gd name="connsiteY9" fmla="*/ 538399 h 538399"/>
              <a:gd name="connsiteX10" fmla="*/ 89735 w 1890835"/>
              <a:gd name="connsiteY10" fmla="*/ 538399 h 538399"/>
              <a:gd name="connsiteX11" fmla="*/ 0 w 1890835"/>
              <a:gd name="connsiteY11" fmla="*/ 448664 h 538399"/>
              <a:gd name="connsiteX12" fmla="*/ 0 w 1890835"/>
              <a:gd name="connsiteY12" fmla="*/ 89735 h 53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0835" h="538399" fill="none" extrusionOk="0">
                <a:moveTo>
                  <a:pt x="0" y="89735"/>
                </a:moveTo>
                <a:cubicBezTo>
                  <a:pt x="2132" y="50737"/>
                  <a:pt x="45942" y="2765"/>
                  <a:pt x="89735" y="0"/>
                </a:cubicBezTo>
                <a:cubicBezTo>
                  <a:pt x="343890" y="-26013"/>
                  <a:pt x="370550" y="26384"/>
                  <a:pt x="643076" y="0"/>
                </a:cubicBezTo>
                <a:cubicBezTo>
                  <a:pt x="915602" y="-26384"/>
                  <a:pt x="1037037" y="52382"/>
                  <a:pt x="1230645" y="0"/>
                </a:cubicBezTo>
                <a:cubicBezTo>
                  <a:pt x="1424253" y="-52382"/>
                  <a:pt x="1552536" y="15747"/>
                  <a:pt x="1801100" y="0"/>
                </a:cubicBezTo>
                <a:cubicBezTo>
                  <a:pt x="1860833" y="-372"/>
                  <a:pt x="1891265" y="42448"/>
                  <a:pt x="1890835" y="89735"/>
                </a:cubicBezTo>
                <a:cubicBezTo>
                  <a:pt x="1919775" y="204067"/>
                  <a:pt x="1849914" y="311203"/>
                  <a:pt x="1890835" y="448664"/>
                </a:cubicBezTo>
                <a:cubicBezTo>
                  <a:pt x="1901760" y="506020"/>
                  <a:pt x="1844861" y="545877"/>
                  <a:pt x="1801100" y="538399"/>
                </a:cubicBezTo>
                <a:cubicBezTo>
                  <a:pt x="1552516" y="576352"/>
                  <a:pt x="1514084" y="494274"/>
                  <a:pt x="1281986" y="538399"/>
                </a:cubicBezTo>
                <a:cubicBezTo>
                  <a:pt x="1049888" y="582524"/>
                  <a:pt x="879085" y="508184"/>
                  <a:pt x="745758" y="538399"/>
                </a:cubicBezTo>
                <a:cubicBezTo>
                  <a:pt x="612431" y="568614"/>
                  <a:pt x="406446" y="520996"/>
                  <a:pt x="89735" y="538399"/>
                </a:cubicBezTo>
                <a:cubicBezTo>
                  <a:pt x="43380" y="549632"/>
                  <a:pt x="4140" y="507120"/>
                  <a:pt x="0" y="448664"/>
                </a:cubicBezTo>
                <a:cubicBezTo>
                  <a:pt x="-17308" y="343570"/>
                  <a:pt x="17775" y="205207"/>
                  <a:pt x="0" y="89735"/>
                </a:cubicBezTo>
                <a:close/>
              </a:path>
              <a:path w="1890835" h="538399" stroke="0" extrusionOk="0">
                <a:moveTo>
                  <a:pt x="0" y="89735"/>
                </a:moveTo>
                <a:cubicBezTo>
                  <a:pt x="-2569" y="27124"/>
                  <a:pt x="37514" y="6358"/>
                  <a:pt x="89735" y="0"/>
                </a:cubicBezTo>
                <a:cubicBezTo>
                  <a:pt x="346488" y="-52879"/>
                  <a:pt x="377553" y="59001"/>
                  <a:pt x="608849" y="0"/>
                </a:cubicBezTo>
                <a:cubicBezTo>
                  <a:pt x="840145" y="-59001"/>
                  <a:pt x="919533" y="62263"/>
                  <a:pt x="1162190" y="0"/>
                </a:cubicBezTo>
                <a:cubicBezTo>
                  <a:pt x="1404847" y="-62263"/>
                  <a:pt x="1544639" y="3249"/>
                  <a:pt x="1801100" y="0"/>
                </a:cubicBezTo>
                <a:cubicBezTo>
                  <a:pt x="1857596" y="-10087"/>
                  <a:pt x="1894026" y="44076"/>
                  <a:pt x="1890835" y="89735"/>
                </a:cubicBezTo>
                <a:cubicBezTo>
                  <a:pt x="1927865" y="236304"/>
                  <a:pt x="1853973" y="300199"/>
                  <a:pt x="1890835" y="448664"/>
                </a:cubicBezTo>
                <a:cubicBezTo>
                  <a:pt x="1896541" y="505994"/>
                  <a:pt x="1859292" y="549316"/>
                  <a:pt x="1801100" y="538399"/>
                </a:cubicBezTo>
                <a:cubicBezTo>
                  <a:pt x="1593003" y="595368"/>
                  <a:pt x="1386494" y="518807"/>
                  <a:pt x="1247759" y="538399"/>
                </a:cubicBezTo>
                <a:cubicBezTo>
                  <a:pt x="1109024" y="557991"/>
                  <a:pt x="925064" y="514694"/>
                  <a:pt x="660190" y="538399"/>
                </a:cubicBezTo>
                <a:cubicBezTo>
                  <a:pt x="395316" y="562104"/>
                  <a:pt x="207681" y="472129"/>
                  <a:pt x="89735" y="538399"/>
                </a:cubicBezTo>
                <a:cubicBezTo>
                  <a:pt x="42611" y="537124"/>
                  <a:pt x="8722" y="507192"/>
                  <a:pt x="0" y="448664"/>
                </a:cubicBezTo>
                <a:cubicBezTo>
                  <a:pt x="-14871" y="310854"/>
                  <a:pt x="3659" y="206186"/>
                  <a:pt x="0" y="89735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Producto</a:t>
            </a:r>
            <a:endParaRPr lang="es-PE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3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4" y="205278"/>
            <a:ext cx="6774653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Matriz de Actividades de Calidad </a:t>
            </a:r>
            <a:r>
              <a:rPr lang="es-PE" sz="2000" b="1" kern="0" dirty="0">
                <a:latin typeface="Roboto" panose="02000000000000000000" pitchFamily="2" charset="0"/>
                <a:ea typeface="Roboto" panose="02000000000000000000" pitchFamily="2" charset="0"/>
              </a:rPr>
              <a:t>(1 lámina)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E91A547-94CB-476C-BBDA-1AFFD5C6375C}"/>
              </a:ext>
            </a:extLst>
          </p:cNvPr>
          <p:cNvSpPr/>
          <p:nvPr/>
        </p:nvSpPr>
        <p:spPr>
          <a:xfrm>
            <a:off x="703385" y="1169377"/>
            <a:ext cx="7754815" cy="2360797"/>
          </a:xfrm>
          <a:custGeom>
            <a:avLst/>
            <a:gdLst>
              <a:gd name="connsiteX0" fmla="*/ 0 w 7754815"/>
              <a:gd name="connsiteY0" fmla="*/ 393474 h 2360797"/>
              <a:gd name="connsiteX1" fmla="*/ 393474 w 7754815"/>
              <a:gd name="connsiteY1" fmla="*/ 0 h 2360797"/>
              <a:gd name="connsiteX2" fmla="*/ 834772 w 7754815"/>
              <a:gd name="connsiteY2" fmla="*/ 0 h 2360797"/>
              <a:gd name="connsiteX3" fmla="*/ 1554785 w 7754815"/>
              <a:gd name="connsiteY3" fmla="*/ 0 h 2360797"/>
              <a:gd name="connsiteX4" fmla="*/ 1996083 w 7754815"/>
              <a:gd name="connsiteY4" fmla="*/ 0 h 2360797"/>
              <a:gd name="connsiteX5" fmla="*/ 2437382 w 7754815"/>
              <a:gd name="connsiteY5" fmla="*/ 0 h 2360797"/>
              <a:gd name="connsiteX6" fmla="*/ 3087716 w 7754815"/>
              <a:gd name="connsiteY6" fmla="*/ 0 h 2360797"/>
              <a:gd name="connsiteX7" fmla="*/ 3807729 w 7754815"/>
              <a:gd name="connsiteY7" fmla="*/ 0 h 2360797"/>
              <a:gd name="connsiteX8" fmla="*/ 4388384 w 7754815"/>
              <a:gd name="connsiteY8" fmla="*/ 0 h 2360797"/>
              <a:gd name="connsiteX9" fmla="*/ 4899361 w 7754815"/>
              <a:gd name="connsiteY9" fmla="*/ 0 h 2360797"/>
              <a:gd name="connsiteX10" fmla="*/ 5410338 w 7754815"/>
              <a:gd name="connsiteY10" fmla="*/ 0 h 2360797"/>
              <a:gd name="connsiteX11" fmla="*/ 5851636 w 7754815"/>
              <a:gd name="connsiteY11" fmla="*/ 0 h 2360797"/>
              <a:gd name="connsiteX12" fmla="*/ 6292935 w 7754815"/>
              <a:gd name="connsiteY12" fmla="*/ 0 h 2360797"/>
              <a:gd name="connsiteX13" fmla="*/ 7361341 w 7754815"/>
              <a:gd name="connsiteY13" fmla="*/ 0 h 2360797"/>
              <a:gd name="connsiteX14" fmla="*/ 7754815 w 7754815"/>
              <a:gd name="connsiteY14" fmla="*/ 393474 h 2360797"/>
              <a:gd name="connsiteX15" fmla="*/ 7754815 w 7754815"/>
              <a:gd name="connsiteY15" fmla="*/ 949567 h 2360797"/>
              <a:gd name="connsiteX16" fmla="*/ 7754815 w 7754815"/>
              <a:gd name="connsiteY16" fmla="*/ 1458445 h 2360797"/>
              <a:gd name="connsiteX17" fmla="*/ 7754815 w 7754815"/>
              <a:gd name="connsiteY17" fmla="*/ 1967323 h 2360797"/>
              <a:gd name="connsiteX18" fmla="*/ 7361341 w 7754815"/>
              <a:gd name="connsiteY18" fmla="*/ 2360797 h 2360797"/>
              <a:gd name="connsiteX19" fmla="*/ 6780685 w 7754815"/>
              <a:gd name="connsiteY19" fmla="*/ 2360797 h 2360797"/>
              <a:gd name="connsiteX20" fmla="*/ 6200030 w 7754815"/>
              <a:gd name="connsiteY20" fmla="*/ 2360797 h 2360797"/>
              <a:gd name="connsiteX21" fmla="*/ 5480017 w 7754815"/>
              <a:gd name="connsiteY21" fmla="*/ 2360797 h 2360797"/>
              <a:gd name="connsiteX22" fmla="*/ 4829683 w 7754815"/>
              <a:gd name="connsiteY22" fmla="*/ 2360797 h 2360797"/>
              <a:gd name="connsiteX23" fmla="*/ 4179348 w 7754815"/>
              <a:gd name="connsiteY23" fmla="*/ 2360797 h 2360797"/>
              <a:gd name="connsiteX24" fmla="*/ 3598693 w 7754815"/>
              <a:gd name="connsiteY24" fmla="*/ 2360797 h 2360797"/>
              <a:gd name="connsiteX25" fmla="*/ 2878680 w 7754815"/>
              <a:gd name="connsiteY25" fmla="*/ 2360797 h 2360797"/>
              <a:gd name="connsiteX26" fmla="*/ 2158667 w 7754815"/>
              <a:gd name="connsiteY26" fmla="*/ 2360797 h 2360797"/>
              <a:gd name="connsiteX27" fmla="*/ 1717369 w 7754815"/>
              <a:gd name="connsiteY27" fmla="*/ 2360797 h 2360797"/>
              <a:gd name="connsiteX28" fmla="*/ 1067034 w 7754815"/>
              <a:gd name="connsiteY28" fmla="*/ 2360797 h 2360797"/>
              <a:gd name="connsiteX29" fmla="*/ 393474 w 7754815"/>
              <a:gd name="connsiteY29" fmla="*/ 2360797 h 2360797"/>
              <a:gd name="connsiteX30" fmla="*/ 0 w 7754815"/>
              <a:gd name="connsiteY30" fmla="*/ 1967323 h 2360797"/>
              <a:gd name="connsiteX31" fmla="*/ 0 w 7754815"/>
              <a:gd name="connsiteY31" fmla="*/ 1442707 h 2360797"/>
              <a:gd name="connsiteX32" fmla="*/ 0 w 7754815"/>
              <a:gd name="connsiteY32" fmla="*/ 886613 h 2360797"/>
              <a:gd name="connsiteX33" fmla="*/ 0 w 7754815"/>
              <a:gd name="connsiteY33" fmla="*/ 393474 h 2360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754815" h="2360797" fill="none" extrusionOk="0">
                <a:moveTo>
                  <a:pt x="0" y="393474"/>
                </a:moveTo>
                <a:cubicBezTo>
                  <a:pt x="-17314" y="183977"/>
                  <a:pt x="199032" y="33906"/>
                  <a:pt x="393474" y="0"/>
                </a:cubicBezTo>
                <a:cubicBezTo>
                  <a:pt x="503129" y="-4081"/>
                  <a:pt x="650430" y="24860"/>
                  <a:pt x="834772" y="0"/>
                </a:cubicBezTo>
                <a:cubicBezTo>
                  <a:pt x="1019114" y="-24860"/>
                  <a:pt x="1314365" y="70291"/>
                  <a:pt x="1554785" y="0"/>
                </a:cubicBezTo>
                <a:cubicBezTo>
                  <a:pt x="1795205" y="-70291"/>
                  <a:pt x="1805737" y="10136"/>
                  <a:pt x="1996083" y="0"/>
                </a:cubicBezTo>
                <a:cubicBezTo>
                  <a:pt x="2186429" y="-10136"/>
                  <a:pt x="2342769" y="17981"/>
                  <a:pt x="2437382" y="0"/>
                </a:cubicBezTo>
                <a:cubicBezTo>
                  <a:pt x="2531995" y="-17981"/>
                  <a:pt x="2917246" y="53438"/>
                  <a:pt x="3087716" y="0"/>
                </a:cubicBezTo>
                <a:cubicBezTo>
                  <a:pt x="3258186" y="-53438"/>
                  <a:pt x="3647885" y="2602"/>
                  <a:pt x="3807729" y="0"/>
                </a:cubicBezTo>
                <a:cubicBezTo>
                  <a:pt x="3967573" y="-2602"/>
                  <a:pt x="4253884" y="65803"/>
                  <a:pt x="4388384" y="0"/>
                </a:cubicBezTo>
                <a:cubicBezTo>
                  <a:pt x="4522884" y="-65803"/>
                  <a:pt x="4759184" y="59853"/>
                  <a:pt x="4899361" y="0"/>
                </a:cubicBezTo>
                <a:cubicBezTo>
                  <a:pt x="5039538" y="-59853"/>
                  <a:pt x="5202578" y="24139"/>
                  <a:pt x="5410338" y="0"/>
                </a:cubicBezTo>
                <a:cubicBezTo>
                  <a:pt x="5618098" y="-24139"/>
                  <a:pt x="5678222" y="28370"/>
                  <a:pt x="5851636" y="0"/>
                </a:cubicBezTo>
                <a:cubicBezTo>
                  <a:pt x="6025050" y="-28370"/>
                  <a:pt x="6126816" y="1490"/>
                  <a:pt x="6292935" y="0"/>
                </a:cubicBezTo>
                <a:cubicBezTo>
                  <a:pt x="6459054" y="-1490"/>
                  <a:pt x="6890583" y="56469"/>
                  <a:pt x="7361341" y="0"/>
                </a:cubicBezTo>
                <a:cubicBezTo>
                  <a:pt x="7564532" y="-527"/>
                  <a:pt x="7753537" y="210383"/>
                  <a:pt x="7754815" y="393474"/>
                </a:cubicBezTo>
                <a:cubicBezTo>
                  <a:pt x="7759047" y="585038"/>
                  <a:pt x="7750511" y="773305"/>
                  <a:pt x="7754815" y="949567"/>
                </a:cubicBezTo>
                <a:cubicBezTo>
                  <a:pt x="7759119" y="1125829"/>
                  <a:pt x="7730562" y="1354031"/>
                  <a:pt x="7754815" y="1458445"/>
                </a:cubicBezTo>
                <a:cubicBezTo>
                  <a:pt x="7779068" y="1562859"/>
                  <a:pt x="7698237" y="1847020"/>
                  <a:pt x="7754815" y="1967323"/>
                </a:cubicBezTo>
                <a:cubicBezTo>
                  <a:pt x="7720184" y="2152339"/>
                  <a:pt x="7629293" y="2356320"/>
                  <a:pt x="7361341" y="2360797"/>
                </a:cubicBezTo>
                <a:cubicBezTo>
                  <a:pt x="7131330" y="2368692"/>
                  <a:pt x="6908602" y="2294130"/>
                  <a:pt x="6780685" y="2360797"/>
                </a:cubicBezTo>
                <a:cubicBezTo>
                  <a:pt x="6652768" y="2427464"/>
                  <a:pt x="6447498" y="2314557"/>
                  <a:pt x="6200030" y="2360797"/>
                </a:cubicBezTo>
                <a:cubicBezTo>
                  <a:pt x="5952563" y="2407037"/>
                  <a:pt x="5790881" y="2308549"/>
                  <a:pt x="5480017" y="2360797"/>
                </a:cubicBezTo>
                <a:cubicBezTo>
                  <a:pt x="5169153" y="2413045"/>
                  <a:pt x="5107249" y="2310025"/>
                  <a:pt x="4829683" y="2360797"/>
                </a:cubicBezTo>
                <a:cubicBezTo>
                  <a:pt x="4552117" y="2411569"/>
                  <a:pt x="4399687" y="2297674"/>
                  <a:pt x="4179348" y="2360797"/>
                </a:cubicBezTo>
                <a:cubicBezTo>
                  <a:pt x="3959010" y="2423920"/>
                  <a:pt x="3740297" y="2305617"/>
                  <a:pt x="3598693" y="2360797"/>
                </a:cubicBezTo>
                <a:cubicBezTo>
                  <a:pt x="3457089" y="2415977"/>
                  <a:pt x="3053424" y="2343499"/>
                  <a:pt x="2878680" y="2360797"/>
                </a:cubicBezTo>
                <a:cubicBezTo>
                  <a:pt x="2703936" y="2378095"/>
                  <a:pt x="2389426" y="2342253"/>
                  <a:pt x="2158667" y="2360797"/>
                </a:cubicBezTo>
                <a:cubicBezTo>
                  <a:pt x="1927908" y="2379341"/>
                  <a:pt x="1878862" y="2355327"/>
                  <a:pt x="1717369" y="2360797"/>
                </a:cubicBezTo>
                <a:cubicBezTo>
                  <a:pt x="1555876" y="2366267"/>
                  <a:pt x="1286084" y="2360302"/>
                  <a:pt x="1067034" y="2360797"/>
                </a:cubicBezTo>
                <a:cubicBezTo>
                  <a:pt x="847984" y="2361292"/>
                  <a:pt x="727056" y="2295305"/>
                  <a:pt x="393474" y="2360797"/>
                </a:cubicBezTo>
                <a:cubicBezTo>
                  <a:pt x="196725" y="2362387"/>
                  <a:pt x="-34548" y="2227354"/>
                  <a:pt x="0" y="1967323"/>
                </a:cubicBezTo>
                <a:cubicBezTo>
                  <a:pt x="-11845" y="1837009"/>
                  <a:pt x="62393" y="1550065"/>
                  <a:pt x="0" y="1442707"/>
                </a:cubicBezTo>
                <a:cubicBezTo>
                  <a:pt x="-62393" y="1335349"/>
                  <a:pt x="24734" y="1101973"/>
                  <a:pt x="0" y="886613"/>
                </a:cubicBezTo>
                <a:cubicBezTo>
                  <a:pt x="-24734" y="671253"/>
                  <a:pt x="46403" y="507630"/>
                  <a:pt x="0" y="393474"/>
                </a:cubicBezTo>
                <a:close/>
              </a:path>
              <a:path w="7754815" h="2360797" stroke="0" extrusionOk="0">
                <a:moveTo>
                  <a:pt x="0" y="393474"/>
                </a:moveTo>
                <a:cubicBezTo>
                  <a:pt x="-12073" y="114835"/>
                  <a:pt x="154136" y="52605"/>
                  <a:pt x="393474" y="0"/>
                </a:cubicBezTo>
                <a:cubicBezTo>
                  <a:pt x="520620" y="-5615"/>
                  <a:pt x="603732" y="11539"/>
                  <a:pt x="765094" y="0"/>
                </a:cubicBezTo>
                <a:cubicBezTo>
                  <a:pt x="926456" y="-11539"/>
                  <a:pt x="1049642" y="6586"/>
                  <a:pt x="1276070" y="0"/>
                </a:cubicBezTo>
                <a:cubicBezTo>
                  <a:pt x="1502498" y="-6586"/>
                  <a:pt x="1532127" y="32656"/>
                  <a:pt x="1647690" y="0"/>
                </a:cubicBezTo>
                <a:cubicBezTo>
                  <a:pt x="1763253" y="-32656"/>
                  <a:pt x="1994748" y="21422"/>
                  <a:pt x="2228346" y="0"/>
                </a:cubicBezTo>
                <a:cubicBezTo>
                  <a:pt x="2461944" y="-21422"/>
                  <a:pt x="2450347" y="23698"/>
                  <a:pt x="2669644" y="0"/>
                </a:cubicBezTo>
                <a:cubicBezTo>
                  <a:pt x="2888941" y="-23698"/>
                  <a:pt x="3009976" y="13050"/>
                  <a:pt x="3250299" y="0"/>
                </a:cubicBezTo>
                <a:cubicBezTo>
                  <a:pt x="3490622" y="-13050"/>
                  <a:pt x="3765207" y="39529"/>
                  <a:pt x="3970312" y="0"/>
                </a:cubicBezTo>
                <a:cubicBezTo>
                  <a:pt x="4175417" y="-39529"/>
                  <a:pt x="4365390" y="72162"/>
                  <a:pt x="4690325" y="0"/>
                </a:cubicBezTo>
                <a:cubicBezTo>
                  <a:pt x="5015260" y="-72162"/>
                  <a:pt x="5008272" y="12955"/>
                  <a:pt x="5201302" y="0"/>
                </a:cubicBezTo>
                <a:cubicBezTo>
                  <a:pt x="5394332" y="-12955"/>
                  <a:pt x="5557507" y="58014"/>
                  <a:pt x="5851636" y="0"/>
                </a:cubicBezTo>
                <a:cubicBezTo>
                  <a:pt x="6145765" y="-58014"/>
                  <a:pt x="6063561" y="19920"/>
                  <a:pt x="6223256" y="0"/>
                </a:cubicBezTo>
                <a:cubicBezTo>
                  <a:pt x="6382951" y="-19920"/>
                  <a:pt x="6865675" y="41626"/>
                  <a:pt x="7361341" y="0"/>
                </a:cubicBezTo>
                <a:cubicBezTo>
                  <a:pt x="7571280" y="-15648"/>
                  <a:pt x="7786788" y="181386"/>
                  <a:pt x="7754815" y="393474"/>
                </a:cubicBezTo>
                <a:cubicBezTo>
                  <a:pt x="7761630" y="547264"/>
                  <a:pt x="7722660" y="632453"/>
                  <a:pt x="7754815" y="870875"/>
                </a:cubicBezTo>
                <a:cubicBezTo>
                  <a:pt x="7786970" y="1109297"/>
                  <a:pt x="7735523" y="1262384"/>
                  <a:pt x="7754815" y="1395491"/>
                </a:cubicBezTo>
                <a:cubicBezTo>
                  <a:pt x="7774107" y="1528598"/>
                  <a:pt x="7715701" y="1768051"/>
                  <a:pt x="7754815" y="1967323"/>
                </a:cubicBezTo>
                <a:cubicBezTo>
                  <a:pt x="7771412" y="2180237"/>
                  <a:pt x="7560791" y="2384505"/>
                  <a:pt x="7361341" y="2360797"/>
                </a:cubicBezTo>
                <a:cubicBezTo>
                  <a:pt x="7285722" y="2403956"/>
                  <a:pt x="7070289" y="2330460"/>
                  <a:pt x="6989721" y="2360797"/>
                </a:cubicBezTo>
                <a:cubicBezTo>
                  <a:pt x="6909153" y="2391134"/>
                  <a:pt x="6556551" y="2304905"/>
                  <a:pt x="6269709" y="2360797"/>
                </a:cubicBezTo>
                <a:cubicBezTo>
                  <a:pt x="5982867" y="2416689"/>
                  <a:pt x="6042450" y="2338209"/>
                  <a:pt x="5898089" y="2360797"/>
                </a:cubicBezTo>
                <a:cubicBezTo>
                  <a:pt x="5753728" y="2383385"/>
                  <a:pt x="5510455" y="2314909"/>
                  <a:pt x="5317433" y="2360797"/>
                </a:cubicBezTo>
                <a:cubicBezTo>
                  <a:pt x="5124411" y="2406685"/>
                  <a:pt x="4891431" y="2339201"/>
                  <a:pt x="4597420" y="2360797"/>
                </a:cubicBezTo>
                <a:cubicBezTo>
                  <a:pt x="4303409" y="2382393"/>
                  <a:pt x="4360194" y="2359711"/>
                  <a:pt x="4156122" y="2360797"/>
                </a:cubicBezTo>
                <a:cubicBezTo>
                  <a:pt x="3952050" y="2361883"/>
                  <a:pt x="3904142" y="2349057"/>
                  <a:pt x="3714824" y="2360797"/>
                </a:cubicBezTo>
                <a:cubicBezTo>
                  <a:pt x="3525506" y="2372537"/>
                  <a:pt x="3319927" y="2322583"/>
                  <a:pt x="3064490" y="2360797"/>
                </a:cubicBezTo>
                <a:cubicBezTo>
                  <a:pt x="2809053" y="2399011"/>
                  <a:pt x="2608300" y="2299267"/>
                  <a:pt x="2483834" y="2360797"/>
                </a:cubicBezTo>
                <a:cubicBezTo>
                  <a:pt x="2359368" y="2422327"/>
                  <a:pt x="2259315" y="2360393"/>
                  <a:pt x="2042536" y="2360797"/>
                </a:cubicBezTo>
                <a:cubicBezTo>
                  <a:pt x="1825757" y="2361201"/>
                  <a:pt x="1677225" y="2321074"/>
                  <a:pt x="1461880" y="2360797"/>
                </a:cubicBezTo>
                <a:cubicBezTo>
                  <a:pt x="1246535" y="2400520"/>
                  <a:pt x="773346" y="2331997"/>
                  <a:pt x="393474" y="2360797"/>
                </a:cubicBezTo>
                <a:cubicBezTo>
                  <a:pt x="156126" y="2333273"/>
                  <a:pt x="5166" y="2197612"/>
                  <a:pt x="0" y="1967323"/>
                </a:cubicBezTo>
                <a:cubicBezTo>
                  <a:pt x="-26919" y="1747596"/>
                  <a:pt x="40214" y="1640068"/>
                  <a:pt x="0" y="1442707"/>
                </a:cubicBezTo>
                <a:cubicBezTo>
                  <a:pt x="-40214" y="1245346"/>
                  <a:pt x="55929" y="1101149"/>
                  <a:pt x="0" y="933829"/>
                </a:cubicBezTo>
                <a:cubicBezTo>
                  <a:pt x="-55929" y="766509"/>
                  <a:pt x="2437" y="648637"/>
                  <a:pt x="0" y="393474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A40C600-04D9-412D-88FB-86A435867E47}"/>
              </a:ext>
            </a:extLst>
          </p:cNvPr>
          <p:cNvSpPr/>
          <p:nvPr/>
        </p:nvSpPr>
        <p:spPr>
          <a:xfrm>
            <a:off x="824409" y="958953"/>
            <a:ext cx="3115579" cy="538399"/>
          </a:xfrm>
          <a:custGeom>
            <a:avLst/>
            <a:gdLst>
              <a:gd name="connsiteX0" fmla="*/ 0 w 3115579"/>
              <a:gd name="connsiteY0" fmla="*/ 89735 h 538399"/>
              <a:gd name="connsiteX1" fmla="*/ 89735 w 3115579"/>
              <a:gd name="connsiteY1" fmla="*/ 0 h 538399"/>
              <a:gd name="connsiteX2" fmla="*/ 735679 w 3115579"/>
              <a:gd name="connsiteY2" fmla="*/ 0 h 538399"/>
              <a:gd name="connsiteX3" fmla="*/ 1234818 w 3115579"/>
              <a:gd name="connsiteY3" fmla="*/ 0 h 538399"/>
              <a:gd name="connsiteX4" fmla="*/ 1822039 w 3115579"/>
              <a:gd name="connsiteY4" fmla="*/ 0 h 538399"/>
              <a:gd name="connsiteX5" fmla="*/ 2467983 w 3115579"/>
              <a:gd name="connsiteY5" fmla="*/ 0 h 538399"/>
              <a:gd name="connsiteX6" fmla="*/ 3025844 w 3115579"/>
              <a:gd name="connsiteY6" fmla="*/ 0 h 538399"/>
              <a:gd name="connsiteX7" fmla="*/ 3115579 w 3115579"/>
              <a:gd name="connsiteY7" fmla="*/ 89735 h 538399"/>
              <a:gd name="connsiteX8" fmla="*/ 3115579 w 3115579"/>
              <a:gd name="connsiteY8" fmla="*/ 448664 h 538399"/>
              <a:gd name="connsiteX9" fmla="*/ 3025844 w 3115579"/>
              <a:gd name="connsiteY9" fmla="*/ 538399 h 538399"/>
              <a:gd name="connsiteX10" fmla="*/ 2467983 w 3115579"/>
              <a:gd name="connsiteY10" fmla="*/ 538399 h 538399"/>
              <a:gd name="connsiteX11" fmla="*/ 1910123 w 3115579"/>
              <a:gd name="connsiteY11" fmla="*/ 538399 h 538399"/>
              <a:gd name="connsiteX12" fmla="*/ 1293540 w 3115579"/>
              <a:gd name="connsiteY12" fmla="*/ 538399 h 538399"/>
              <a:gd name="connsiteX13" fmla="*/ 706318 w 3115579"/>
              <a:gd name="connsiteY13" fmla="*/ 538399 h 538399"/>
              <a:gd name="connsiteX14" fmla="*/ 89735 w 3115579"/>
              <a:gd name="connsiteY14" fmla="*/ 538399 h 538399"/>
              <a:gd name="connsiteX15" fmla="*/ 0 w 3115579"/>
              <a:gd name="connsiteY15" fmla="*/ 448664 h 538399"/>
              <a:gd name="connsiteX16" fmla="*/ 0 w 3115579"/>
              <a:gd name="connsiteY16" fmla="*/ 89735 h 53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15579" h="538399" fill="none" extrusionOk="0">
                <a:moveTo>
                  <a:pt x="0" y="89735"/>
                </a:moveTo>
                <a:cubicBezTo>
                  <a:pt x="-4943" y="32970"/>
                  <a:pt x="40489" y="-4269"/>
                  <a:pt x="89735" y="0"/>
                </a:cubicBezTo>
                <a:cubicBezTo>
                  <a:pt x="351836" y="-45347"/>
                  <a:pt x="413548" y="17420"/>
                  <a:pt x="735679" y="0"/>
                </a:cubicBezTo>
                <a:cubicBezTo>
                  <a:pt x="1057810" y="-17420"/>
                  <a:pt x="996321" y="49787"/>
                  <a:pt x="1234818" y="0"/>
                </a:cubicBezTo>
                <a:cubicBezTo>
                  <a:pt x="1473315" y="-49787"/>
                  <a:pt x="1678347" y="62383"/>
                  <a:pt x="1822039" y="0"/>
                </a:cubicBezTo>
                <a:cubicBezTo>
                  <a:pt x="1965731" y="-62383"/>
                  <a:pt x="2296840" y="1182"/>
                  <a:pt x="2467983" y="0"/>
                </a:cubicBezTo>
                <a:cubicBezTo>
                  <a:pt x="2639126" y="-1182"/>
                  <a:pt x="2903218" y="45579"/>
                  <a:pt x="3025844" y="0"/>
                </a:cubicBezTo>
                <a:cubicBezTo>
                  <a:pt x="3077674" y="-1364"/>
                  <a:pt x="3121581" y="47636"/>
                  <a:pt x="3115579" y="89735"/>
                </a:cubicBezTo>
                <a:cubicBezTo>
                  <a:pt x="3140117" y="185180"/>
                  <a:pt x="3113306" y="306418"/>
                  <a:pt x="3115579" y="448664"/>
                </a:cubicBezTo>
                <a:cubicBezTo>
                  <a:pt x="3117418" y="501537"/>
                  <a:pt x="3068978" y="551024"/>
                  <a:pt x="3025844" y="538399"/>
                </a:cubicBezTo>
                <a:cubicBezTo>
                  <a:pt x="2778214" y="539997"/>
                  <a:pt x="2739383" y="509657"/>
                  <a:pt x="2467983" y="538399"/>
                </a:cubicBezTo>
                <a:cubicBezTo>
                  <a:pt x="2196583" y="567141"/>
                  <a:pt x="2153351" y="503647"/>
                  <a:pt x="1910123" y="538399"/>
                </a:cubicBezTo>
                <a:cubicBezTo>
                  <a:pt x="1666895" y="573151"/>
                  <a:pt x="1467251" y="511880"/>
                  <a:pt x="1293540" y="538399"/>
                </a:cubicBezTo>
                <a:cubicBezTo>
                  <a:pt x="1119829" y="564918"/>
                  <a:pt x="930775" y="507547"/>
                  <a:pt x="706318" y="538399"/>
                </a:cubicBezTo>
                <a:cubicBezTo>
                  <a:pt x="481861" y="569251"/>
                  <a:pt x="351832" y="489016"/>
                  <a:pt x="89735" y="538399"/>
                </a:cubicBezTo>
                <a:cubicBezTo>
                  <a:pt x="43514" y="535295"/>
                  <a:pt x="-6707" y="492180"/>
                  <a:pt x="0" y="448664"/>
                </a:cubicBezTo>
                <a:cubicBezTo>
                  <a:pt x="-6667" y="363377"/>
                  <a:pt x="31007" y="258589"/>
                  <a:pt x="0" y="89735"/>
                </a:cubicBezTo>
                <a:close/>
              </a:path>
              <a:path w="3115579" h="538399" stroke="0" extrusionOk="0">
                <a:moveTo>
                  <a:pt x="0" y="89735"/>
                </a:moveTo>
                <a:cubicBezTo>
                  <a:pt x="-2569" y="27124"/>
                  <a:pt x="37514" y="6358"/>
                  <a:pt x="89735" y="0"/>
                </a:cubicBezTo>
                <a:cubicBezTo>
                  <a:pt x="260514" y="-21317"/>
                  <a:pt x="382613" y="24946"/>
                  <a:pt x="588874" y="0"/>
                </a:cubicBezTo>
                <a:cubicBezTo>
                  <a:pt x="795135" y="-24946"/>
                  <a:pt x="987300" y="60035"/>
                  <a:pt x="1146734" y="0"/>
                </a:cubicBezTo>
                <a:cubicBezTo>
                  <a:pt x="1306168" y="-60035"/>
                  <a:pt x="1514245" y="50584"/>
                  <a:pt x="1645873" y="0"/>
                </a:cubicBezTo>
                <a:cubicBezTo>
                  <a:pt x="1777501" y="-50584"/>
                  <a:pt x="2100556" y="42075"/>
                  <a:pt x="2233095" y="0"/>
                </a:cubicBezTo>
                <a:cubicBezTo>
                  <a:pt x="2365634" y="-42075"/>
                  <a:pt x="2679129" y="70476"/>
                  <a:pt x="3025844" y="0"/>
                </a:cubicBezTo>
                <a:cubicBezTo>
                  <a:pt x="3070130" y="-8155"/>
                  <a:pt x="3112556" y="28720"/>
                  <a:pt x="3115579" y="89735"/>
                </a:cubicBezTo>
                <a:cubicBezTo>
                  <a:pt x="3154331" y="258398"/>
                  <a:pt x="3105881" y="333544"/>
                  <a:pt x="3115579" y="448664"/>
                </a:cubicBezTo>
                <a:cubicBezTo>
                  <a:pt x="3109004" y="510608"/>
                  <a:pt x="3069401" y="534488"/>
                  <a:pt x="3025844" y="538399"/>
                </a:cubicBezTo>
                <a:cubicBezTo>
                  <a:pt x="2807142" y="591415"/>
                  <a:pt x="2749105" y="527894"/>
                  <a:pt x="2497344" y="538399"/>
                </a:cubicBezTo>
                <a:cubicBezTo>
                  <a:pt x="2245583" y="548904"/>
                  <a:pt x="2141179" y="474806"/>
                  <a:pt x="1880761" y="538399"/>
                </a:cubicBezTo>
                <a:cubicBezTo>
                  <a:pt x="1620343" y="601992"/>
                  <a:pt x="1585276" y="529299"/>
                  <a:pt x="1352262" y="538399"/>
                </a:cubicBezTo>
                <a:cubicBezTo>
                  <a:pt x="1119248" y="547499"/>
                  <a:pt x="1026453" y="524151"/>
                  <a:pt x="853123" y="538399"/>
                </a:cubicBezTo>
                <a:cubicBezTo>
                  <a:pt x="679793" y="552647"/>
                  <a:pt x="269491" y="450199"/>
                  <a:pt x="89735" y="538399"/>
                </a:cubicBezTo>
                <a:cubicBezTo>
                  <a:pt x="36116" y="551109"/>
                  <a:pt x="-3192" y="503626"/>
                  <a:pt x="0" y="448664"/>
                </a:cubicBezTo>
                <a:cubicBezTo>
                  <a:pt x="-20545" y="334262"/>
                  <a:pt x="31982" y="174528"/>
                  <a:pt x="0" y="89735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Paquete de Trabajo 1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AD67F2D3-E1D4-4A64-BEA4-CB4F6D03E1C1}"/>
              </a:ext>
            </a:extLst>
          </p:cNvPr>
          <p:cNvSpPr/>
          <p:nvPr/>
        </p:nvSpPr>
        <p:spPr>
          <a:xfrm>
            <a:off x="703385" y="4046926"/>
            <a:ext cx="7754815" cy="2360797"/>
          </a:xfrm>
          <a:custGeom>
            <a:avLst/>
            <a:gdLst>
              <a:gd name="connsiteX0" fmla="*/ 0 w 7754815"/>
              <a:gd name="connsiteY0" fmla="*/ 393474 h 2360797"/>
              <a:gd name="connsiteX1" fmla="*/ 393474 w 7754815"/>
              <a:gd name="connsiteY1" fmla="*/ 0 h 2360797"/>
              <a:gd name="connsiteX2" fmla="*/ 834772 w 7754815"/>
              <a:gd name="connsiteY2" fmla="*/ 0 h 2360797"/>
              <a:gd name="connsiteX3" fmla="*/ 1554785 w 7754815"/>
              <a:gd name="connsiteY3" fmla="*/ 0 h 2360797"/>
              <a:gd name="connsiteX4" fmla="*/ 1996083 w 7754815"/>
              <a:gd name="connsiteY4" fmla="*/ 0 h 2360797"/>
              <a:gd name="connsiteX5" fmla="*/ 2437382 w 7754815"/>
              <a:gd name="connsiteY5" fmla="*/ 0 h 2360797"/>
              <a:gd name="connsiteX6" fmla="*/ 3087716 w 7754815"/>
              <a:gd name="connsiteY6" fmla="*/ 0 h 2360797"/>
              <a:gd name="connsiteX7" fmla="*/ 3807729 w 7754815"/>
              <a:gd name="connsiteY7" fmla="*/ 0 h 2360797"/>
              <a:gd name="connsiteX8" fmla="*/ 4388384 w 7754815"/>
              <a:gd name="connsiteY8" fmla="*/ 0 h 2360797"/>
              <a:gd name="connsiteX9" fmla="*/ 4899361 w 7754815"/>
              <a:gd name="connsiteY9" fmla="*/ 0 h 2360797"/>
              <a:gd name="connsiteX10" fmla="*/ 5410338 w 7754815"/>
              <a:gd name="connsiteY10" fmla="*/ 0 h 2360797"/>
              <a:gd name="connsiteX11" fmla="*/ 5851636 w 7754815"/>
              <a:gd name="connsiteY11" fmla="*/ 0 h 2360797"/>
              <a:gd name="connsiteX12" fmla="*/ 6292935 w 7754815"/>
              <a:gd name="connsiteY12" fmla="*/ 0 h 2360797"/>
              <a:gd name="connsiteX13" fmla="*/ 7361341 w 7754815"/>
              <a:gd name="connsiteY13" fmla="*/ 0 h 2360797"/>
              <a:gd name="connsiteX14" fmla="*/ 7754815 w 7754815"/>
              <a:gd name="connsiteY14" fmla="*/ 393474 h 2360797"/>
              <a:gd name="connsiteX15" fmla="*/ 7754815 w 7754815"/>
              <a:gd name="connsiteY15" fmla="*/ 949567 h 2360797"/>
              <a:gd name="connsiteX16" fmla="*/ 7754815 w 7754815"/>
              <a:gd name="connsiteY16" fmla="*/ 1458445 h 2360797"/>
              <a:gd name="connsiteX17" fmla="*/ 7754815 w 7754815"/>
              <a:gd name="connsiteY17" fmla="*/ 1967323 h 2360797"/>
              <a:gd name="connsiteX18" fmla="*/ 7361341 w 7754815"/>
              <a:gd name="connsiteY18" fmla="*/ 2360797 h 2360797"/>
              <a:gd name="connsiteX19" fmla="*/ 6780685 w 7754815"/>
              <a:gd name="connsiteY19" fmla="*/ 2360797 h 2360797"/>
              <a:gd name="connsiteX20" fmla="*/ 6200030 w 7754815"/>
              <a:gd name="connsiteY20" fmla="*/ 2360797 h 2360797"/>
              <a:gd name="connsiteX21" fmla="*/ 5480017 w 7754815"/>
              <a:gd name="connsiteY21" fmla="*/ 2360797 h 2360797"/>
              <a:gd name="connsiteX22" fmla="*/ 4829683 w 7754815"/>
              <a:gd name="connsiteY22" fmla="*/ 2360797 h 2360797"/>
              <a:gd name="connsiteX23" fmla="*/ 4179348 w 7754815"/>
              <a:gd name="connsiteY23" fmla="*/ 2360797 h 2360797"/>
              <a:gd name="connsiteX24" fmla="*/ 3598693 w 7754815"/>
              <a:gd name="connsiteY24" fmla="*/ 2360797 h 2360797"/>
              <a:gd name="connsiteX25" fmla="*/ 2878680 w 7754815"/>
              <a:gd name="connsiteY25" fmla="*/ 2360797 h 2360797"/>
              <a:gd name="connsiteX26" fmla="*/ 2158667 w 7754815"/>
              <a:gd name="connsiteY26" fmla="*/ 2360797 h 2360797"/>
              <a:gd name="connsiteX27" fmla="*/ 1717369 w 7754815"/>
              <a:gd name="connsiteY27" fmla="*/ 2360797 h 2360797"/>
              <a:gd name="connsiteX28" fmla="*/ 1067034 w 7754815"/>
              <a:gd name="connsiteY28" fmla="*/ 2360797 h 2360797"/>
              <a:gd name="connsiteX29" fmla="*/ 393474 w 7754815"/>
              <a:gd name="connsiteY29" fmla="*/ 2360797 h 2360797"/>
              <a:gd name="connsiteX30" fmla="*/ 0 w 7754815"/>
              <a:gd name="connsiteY30" fmla="*/ 1967323 h 2360797"/>
              <a:gd name="connsiteX31" fmla="*/ 0 w 7754815"/>
              <a:gd name="connsiteY31" fmla="*/ 1442707 h 2360797"/>
              <a:gd name="connsiteX32" fmla="*/ 0 w 7754815"/>
              <a:gd name="connsiteY32" fmla="*/ 886613 h 2360797"/>
              <a:gd name="connsiteX33" fmla="*/ 0 w 7754815"/>
              <a:gd name="connsiteY33" fmla="*/ 393474 h 2360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754815" h="2360797" fill="none" extrusionOk="0">
                <a:moveTo>
                  <a:pt x="0" y="393474"/>
                </a:moveTo>
                <a:cubicBezTo>
                  <a:pt x="-17314" y="183977"/>
                  <a:pt x="199032" y="33906"/>
                  <a:pt x="393474" y="0"/>
                </a:cubicBezTo>
                <a:cubicBezTo>
                  <a:pt x="503129" y="-4081"/>
                  <a:pt x="650430" y="24860"/>
                  <a:pt x="834772" y="0"/>
                </a:cubicBezTo>
                <a:cubicBezTo>
                  <a:pt x="1019114" y="-24860"/>
                  <a:pt x="1314365" y="70291"/>
                  <a:pt x="1554785" y="0"/>
                </a:cubicBezTo>
                <a:cubicBezTo>
                  <a:pt x="1795205" y="-70291"/>
                  <a:pt x="1805737" y="10136"/>
                  <a:pt x="1996083" y="0"/>
                </a:cubicBezTo>
                <a:cubicBezTo>
                  <a:pt x="2186429" y="-10136"/>
                  <a:pt x="2342769" y="17981"/>
                  <a:pt x="2437382" y="0"/>
                </a:cubicBezTo>
                <a:cubicBezTo>
                  <a:pt x="2531995" y="-17981"/>
                  <a:pt x="2917246" y="53438"/>
                  <a:pt x="3087716" y="0"/>
                </a:cubicBezTo>
                <a:cubicBezTo>
                  <a:pt x="3258186" y="-53438"/>
                  <a:pt x="3647885" y="2602"/>
                  <a:pt x="3807729" y="0"/>
                </a:cubicBezTo>
                <a:cubicBezTo>
                  <a:pt x="3967573" y="-2602"/>
                  <a:pt x="4253884" y="65803"/>
                  <a:pt x="4388384" y="0"/>
                </a:cubicBezTo>
                <a:cubicBezTo>
                  <a:pt x="4522884" y="-65803"/>
                  <a:pt x="4759184" y="59853"/>
                  <a:pt x="4899361" y="0"/>
                </a:cubicBezTo>
                <a:cubicBezTo>
                  <a:pt x="5039538" y="-59853"/>
                  <a:pt x="5202578" y="24139"/>
                  <a:pt x="5410338" y="0"/>
                </a:cubicBezTo>
                <a:cubicBezTo>
                  <a:pt x="5618098" y="-24139"/>
                  <a:pt x="5678222" y="28370"/>
                  <a:pt x="5851636" y="0"/>
                </a:cubicBezTo>
                <a:cubicBezTo>
                  <a:pt x="6025050" y="-28370"/>
                  <a:pt x="6126816" y="1490"/>
                  <a:pt x="6292935" y="0"/>
                </a:cubicBezTo>
                <a:cubicBezTo>
                  <a:pt x="6459054" y="-1490"/>
                  <a:pt x="6890583" y="56469"/>
                  <a:pt x="7361341" y="0"/>
                </a:cubicBezTo>
                <a:cubicBezTo>
                  <a:pt x="7564532" y="-527"/>
                  <a:pt x="7753537" y="210383"/>
                  <a:pt x="7754815" y="393474"/>
                </a:cubicBezTo>
                <a:cubicBezTo>
                  <a:pt x="7759047" y="585038"/>
                  <a:pt x="7750511" y="773305"/>
                  <a:pt x="7754815" y="949567"/>
                </a:cubicBezTo>
                <a:cubicBezTo>
                  <a:pt x="7759119" y="1125829"/>
                  <a:pt x="7730562" y="1354031"/>
                  <a:pt x="7754815" y="1458445"/>
                </a:cubicBezTo>
                <a:cubicBezTo>
                  <a:pt x="7779068" y="1562859"/>
                  <a:pt x="7698237" y="1847020"/>
                  <a:pt x="7754815" y="1967323"/>
                </a:cubicBezTo>
                <a:cubicBezTo>
                  <a:pt x="7720184" y="2152339"/>
                  <a:pt x="7629293" y="2356320"/>
                  <a:pt x="7361341" y="2360797"/>
                </a:cubicBezTo>
                <a:cubicBezTo>
                  <a:pt x="7131330" y="2368692"/>
                  <a:pt x="6908602" y="2294130"/>
                  <a:pt x="6780685" y="2360797"/>
                </a:cubicBezTo>
                <a:cubicBezTo>
                  <a:pt x="6652768" y="2427464"/>
                  <a:pt x="6447498" y="2314557"/>
                  <a:pt x="6200030" y="2360797"/>
                </a:cubicBezTo>
                <a:cubicBezTo>
                  <a:pt x="5952563" y="2407037"/>
                  <a:pt x="5790881" y="2308549"/>
                  <a:pt x="5480017" y="2360797"/>
                </a:cubicBezTo>
                <a:cubicBezTo>
                  <a:pt x="5169153" y="2413045"/>
                  <a:pt x="5107249" y="2310025"/>
                  <a:pt x="4829683" y="2360797"/>
                </a:cubicBezTo>
                <a:cubicBezTo>
                  <a:pt x="4552117" y="2411569"/>
                  <a:pt x="4399687" y="2297674"/>
                  <a:pt x="4179348" y="2360797"/>
                </a:cubicBezTo>
                <a:cubicBezTo>
                  <a:pt x="3959010" y="2423920"/>
                  <a:pt x="3740297" y="2305617"/>
                  <a:pt x="3598693" y="2360797"/>
                </a:cubicBezTo>
                <a:cubicBezTo>
                  <a:pt x="3457089" y="2415977"/>
                  <a:pt x="3053424" y="2343499"/>
                  <a:pt x="2878680" y="2360797"/>
                </a:cubicBezTo>
                <a:cubicBezTo>
                  <a:pt x="2703936" y="2378095"/>
                  <a:pt x="2389426" y="2342253"/>
                  <a:pt x="2158667" y="2360797"/>
                </a:cubicBezTo>
                <a:cubicBezTo>
                  <a:pt x="1927908" y="2379341"/>
                  <a:pt x="1878862" y="2355327"/>
                  <a:pt x="1717369" y="2360797"/>
                </a:cubicBezTo>
                <a:cubicBezTo>
                  <a:pt x="1555876" y="2366267"/>
                  <a:pt x="1286084" y="2360302"/>
                  <a:pt x="1067034" y="2360797"/>
                </a:cubicBezTo>
                <a:cubicBezTo>
                  <a:pt x="847984" y="2361292"/>
                  <a:pt x="727056" y="2295305"/>
                  <a:pt x="393474" y="2360797"/>
                </a:cubicBezTo>
                <a:cubicBezTo>
                  <a:pt x="196725" y="2362387"/>
                  <a:pt x="-34548" y="2227354"/>
                  <a:pt x="0" y="1967323"/>
                </a:cubicBezTo>
                <a:cubicBezTo>
                  <a:pt x="-11845" y="1837009"/>
                  <a:pt x="62393" y="1550065"/>
                  <a:pt x="0" y="1442707"/>
                </a:cubicBezTo>
                <a:cubicBezTo>
                  <a:pt x="-62393" y="1335349"/>
                  <a:pt x="24734" y="1101973"/>
                  <a:pt x="0" y="886613"/>
                </a:cubicBezTo>
                <a:cubicBezTo>
                  <a:pt x="-24734" y="671253"/>
                  <a:pt x="46403" y="507630"/>
                  <a:pt x="0" y="393474"/>
                </a:cubicBezTo>
                <a:close/>
              </a:path>
              <a:path w="7754815" h="2360797" stroke="0" extrusionOk="0">
                <a:moveTo>
                  <a:pt x="0" y="393474"/>
                </a:moveTo>
                <a:cubicBezTo>
                  <a:pt x="-12073" y="114835"/>
                  <a:pt x="154136" y="52605"/>
                  <a:pt x="393474" y="0"/>
                </a:cubicBezTo>
                <a:cubicBezTo>
                  <a:pt x="520620" y="-5615"/>
                  <a:pt x="603732" y="11539"/>
                  <a:pt x="765094" y="0"/>
                </a:cubicBezTo>
                <a:cubicBezTo>
                  <a:pt x="926456" y="-11539"/>
                  <a:pt x="1049642" y="6586"/>
                  <a:pt x="1276070" y="0"/>
                </a:cubicBezTo>
                <a:cubicBezTo>
                  <a:pt x="1502498" y="-6586"/>
                  <a:pt x="1532127" y="32656"/>
                  <a:pt x="1647690" y="0"/>
                </a:cubicBezTo>
                <a:cubicBezTo>
                  <a:pt x="1763253" y="-32656"/>
                  <a:pt x="1994748" y="21422"/>
                  <a:pt x="2228346" y="0"/>
                </a:cubicBezTo>
                <a:cubicBezTo>
                  <a:pt x="2461944" y="-21422"/>
                  <a:pt x="2450347" y="23698"/>
                  <a:pt x="2669644" y="0"/>
                </a:cubicBezTo>
                <a:cubicBezTo>
                  <a:pt x="2888941" y="-23698"/>
                  <a:pt x="3009976" y="13050"/>
                  <a:pt x="3250299" y="0"/>
                </a:cubicBezTo>
                <a:cubicBezTo>
                  <a:pt x="3490622" y="-13050"/>
                  <a:pt x="3765207" y="39529"/>
                  <a:pt x="3970312" y="0"/>
                </a:cubicBezTo>
                <a:cubicBezTo>
                  <a:pt x="4175417" y="-39529"/>
                  <a:pt x="4365390" y="72162"/>
                  <a:pt x="4690325" y="0"/>
                </a:cubicBezTo>
                <a:cubicBezTo>
                  <a:pt x="5015260" y="-72162"/>
                  <a:pt x="5008272" y="12955"/>
                  <a:pt x="5201302" y="0"/>
                </a:cubicBezTo>
                <a:cubicBezTo>
                  <a:pt x="5394332" y="-12955"/>
                  <a:pt x="5557507" y="58014"/>
                  <a:pt x="5851636" y="0"/>
                </a:cubicBezTo>
                <a:cubicBezTo>
                  <a:pt x="6145765" y="-58014"/>
                  <a:pt x="6063561" y="19920"/>
                  <a:pt x="6223256" y="0"/>
                </a:cubicBezTo>
                <a:cubicBezTo>
                  <a:pt x="6382951" y="-19920"/>
                  <a:pt x="6865675" y="41626"/>
                  <a:pt x="7361341" y="0"/>
                </a:cubicBezTo>
                <a:cubicBezTo>
                  <a:pt x="7571280" y="-15648"/>
                  <a:pt x="7786788" y="181386"/>
                  <a:pt x="7754815" y="393474"/>
                </a:cubicBezTo>
                <a:cubicBezTo>
                  <a:pt x="7761630" y="547264"/>
                  <a:pt x="7722660" y="632453"/>
                  <a:pt x="7754815" y="870875"/>
                </a:cubicBezTo>
                <a:cubicBezTo>
                  <a:pt x="7786970" y="1109297"/>
                  <a:pt x="7735523" y="1262384"/>
                  <a:pt x="7754815" y="1395491"/>
                </a:cubicBezTo>
                <a:cubicBezTo>
                  <a:pt x="7774107" y="1528598"/>
                  <a:pt x="7715701" y="1768051"/>
                  <a:pt x="7754815" y="1967323"/>
                </a:cubicBezTo>
                <a:cubicBezTo>
                  <a:pt x="7771412" y="2180237"/>
                  <a:pt x="7560791" y="2384505"/>
                  <a:pt x="7361341" y="2360797"/>
                </a:cubicBezTo>
                <a:cubicBezTo>
                  <a:pt x="7285722" y="2403956"/>
                  <a:pt x="7070289" y="2330460"/>
                  <a:pt x="6989721" y="2360797"/>
                </a:cubicBezTo>
                <a:cubicBezTo>
                  <a:pt x="6909153" y="2391134"/>
                  <a:pt x="6556551" y="2304905"/>
                  <a:pt x="6269709" y="2360797"/>
                </a:cubicBezTo>
                <a:cubicBezTo>
                  <a:pt x="5982867" y="2416689"/>
                  <a:pt x="6042450" y="2338209"/>
                  <a:pt x="5898089" y="2360797"/>
                </a:cubicBezTo>
                <a:cubicBezTo>
                  <a:pt x="5753728" y="2383385"/>
                  <a:pt x="5510455" y="2314909"/>
                  <a:pt x="5317433" y="2360797"/>
                </a:cubicBezTo>
                <a:cubicBezTo>
                  <a:pt x="5124411" y="2406685"/>
                  <a:pt x="4891431" y="2339201"/>
                  <a:pt x="4597420" y="2360797"/>
                </a:cubicBezTo>
                <a:cubicBezTo>
                  <a:pt x="4303409" y="2382393"/>
                  <a:pt x="4360194" y="2359711"/>
                  <a:pt x="4156122" y="2360797"/>
                </a:cubicBezTo>
                <a:cubicBezTo>
                  <a:pt x="3952050" y="2361883"/>
                  <a:pt x="3904142" y="2349057"/>
                  <a:pt x="3714824" y="2360797"/>
                </a:cubicBezTo>
                <a:cubicBezTo>
                  <a:pt x="3525506" y="2372537"/>
                  <a:pt x="3319927" y="2322583"/>
                  <a:pt x="3064490" y="2360797"/>
                </a:cubicBezTo>
                <a:cubicBezTo>
                  <a:pt x="2809053" y="2399011"/>
                  <a:pt x="2608300" y="2299267"/>
                  <a:pt x="2483834" y="2360797"/>
                </a:cubicBezTo>
                <a:cubicBezTo>
                  <a:pt x="2359368" y="2422327"/>
                  <a:pt x="2259315" y="2360393"/>
                  <a:pt x="2042536" y="2360797"/>
                </a:cubicBezTo>
                <a:cubicBezTo>
                  <a:pt x="1825757" y="2361201"/>
                  <a:pt x="1677225" y="2321074"/>
                  <a:pt x="1461880" y="2360797"/>
                </a:cubicBezTo>
                <a:cubicBezTo>
                  <a:pt x="1246535" y="2400520"/>
                  <a:pt x="773346" y="2331997"/>
                  <a:pt x="393474" y="2360797"/>
                </a:cubicBezTo>
                <a:cubicBezTo>
                  <a:pt x="156126" y="2333273"/>
                  <a:pt x="5166" y="2197612"/>
                  <a:pt x="0" y="1967323"/>
                </a:cubicBezTo>
                <a:cubicBezTo>
                  <a:pt x="-26919" y="1747596"/>
                  <a:pt x="40214" y="1640068"/>
                  <a:pt x="0" y="1442707"/>
                </a:cubicBezTo>
                <a:cubicBezTo>
                  <a:pt x="-40214" y="1245346"/>
                  <a:pt x="55929" y="1101149"/>
                  <a:pt x="0" y="933829"/>
                </a:cubicBezTo>
                <a:cubicBezTo>
                  <a:pt x="-55929" y="766509"/>
                  <a:pt x="2437" y="648637"/>
                  <a:pt x="0" y="393474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677CD08E-0146-427F-BE35-60C8113C8CE3}"/>
              </a:ext>
            </a:extLst>
          </p:cNvPr>
          <p:cNvSpPr/>
          <p:nvPr/>
        </p:nvSpPr>
        <p:spPr>
          <a:xfrm>
            <a:off x="824409" y="3820320"/>
            <a:ext cx="3115579" cy="538399"/>
          </a:xfrm>
          <a:custGeom>
            <a:avLst/>
            <a:gdLst>
              <a:gd name="connsiteX0" fmla="*/ 0 w 3115579"/>
              <a:gd name="connsiteY0" fmla="*/ 89735 h 538399"/>
              <a:gd name="connsiteX1" fmla="*/ 89735 w 3115579"/>
              <a:gd name="connsiteY1" fmla="*/ 0 h 538399"/>
              <a:gd name="connsiteX2" fmla="*/ 735679 w 3115579"/>
              <a:gd name="connsiteY2" fmla="*/ 0 h 538399"/>
              <a:gd name="connsiteX3" fmla="*/ 1234818 w 3115579"/>
              <a:gd name="connsiteY3" fmla="*/ 0 h 538399"/>
              <a:gd name="connsiteX4" fmla="*/ 1822039 w 3115579"/>
              <a:gd name="connsiteY4" fmla="*/ 0 h 538399"/>
              <a:gd name="connsiteX5" fmla="*/ 2467983 w 3115579"/>
              <a:gd name="connsiteY5" fmla="*/ 0 h 538399"/>
              <a:gd name="connsiteX6" fmla="*/ 3025844 w 3115579"/>
              <a:gd name="connsiteY6" fmla="*/ 0 h 538399"/>
              <a:gd name="connsiteX7" fmla="*/ 3115579 w 3115579"/>
              <a:gd name="connsiteY7" fmla="*/ 89735 h 538399"/>
              <a:gd name="connsiteX8" fmla="*/ 3115579 w 3115579"/>
              <a:gd name="connsiteY8" fmla="*/ 448664 h 538399"/>
              <a:gd name="connsiteX9" fmla="*/ 3025844 w 3115579"/>
              <a:gd name="connsiteY9" fmla="*/ 538399 h 538399"/>
              <a:gd name="connsiteX10" fmla="*/ 2467983 w 3115579"/>
              <a:gd name="connsiteY10" fmla="*/ 538399 h 538399"/>
              <a:gd name="connsiteX11" fmla="*/ 1910123 w 3115579"/>
              <a:gd name="connsiteY11" fmla="*/ 538399 h 538399"/>
              <a:gd name="connsiteX12" fmla="*/ 1293540 w 3115579"/>
              <a:gd name="connsiteY12" fmla="*/ 538399 h 538399"/>
              <a:gd name="connsiteX13" fmla="*/ 706318 w 3115579"/>
              <a:gd name="connsiteY13" fmla="*/ 538399 h 538399"/>
              <a:gd name="connsiteX14" fmla="*/ 89735 w 3115579"/>
              <a:gd name="connsiteY14" fmla="*/ 538399 h 538399"/>
              <a:gd name="connsiteX15" fmla="*/ 0 w 3115579"/>
              <a:gd name="connsiteY15" fmla="*/ 448664 h 538399"/>
              <a:gd name="connsiteX16" fmla="*/ 0 w 3115579"/>
              <a:gd name="connsiteY16" fmla="*/ 89735 h 53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15579" h="538399" fill="none" extrusionOk="0">
                <a:moveTo>
                  <a:pt x="0" y="89735"/>
                </a:moveTo>
                <a:cubicBezTo>
                  <a:pt x="-4943" y="32970"/>
                  <a:pt x="40489" y="-4269"/>
                  <a:pt x="89735" y="0"/>
                </a:cubicBezTo>
                <a:cubicBezTo>
                  <a:pt x="351836" y="-45347"/>
                  <a:pt x="413548" y="17420"/>
                  <a:pt x="735679" y="0"/>
                </a:cubicBezTo>
                <a:cubicBezTo>
                  <a:pt x="1057810" y="-17420"/>
                  <a:pt x="996321" y="49787"/>
                  <a:pt x="1234818" y="0"/>
                </a:cubicBezTo>
                <a:cubicBezTo>
                  <a:pt x="1473315" y="-49787"/>
                  <a:pt x="1678347" y="62383"/>
                  <a:pt x="1822039" y="0"/>
                </a:cubicBezTo>
                <a:cubicBezTo>
                  <a:pt x="1965731" y="-62383"/>
                  <a:pt x="2296840" y="1182"/>
                  <a:pt x="2467983" y="0"/>
                </a:cubicBezTo>
                <a:cubicBezTo>
                  <a:pt x="2639126" y="-1182"/>
                  <a:pt x="2903218" y="45579"/>
                  <a:pt x="3025844" y="0"/>
                </a:cubicBezTo>
                <a:cubicBezTo>
                  <a:pt x="3077674" y="-1364"/>
                  <a:pt x="3121581" y="47636"/>
                  <a:pt x="3115579" y="89735"/>
                </a:cubicBezTo>
                <a:cubicBezTo>
                  <a:pt x="3140117" y="185180"/>
                  <a:pt x="3113306" y="306418"/>
                  <a:pt x="3115579" y="448664"/>
                </a:cubicBezTo>
                <a:cubicBezTo>
                  <a:pt x="3117418" y="501537"/>
                  <a:pt x="3068978" y="551024"/>
                  <a:pt x="3025844" y="538399"/>
                </a:cubicBezTo>
                <a:cubicBezTo>
                  <a:pt x="2778214" y="539997"/>
                  <a:pt x="2739383" y="509657"/>
                  <a:pt x="2467983" y="538399"/>
                </a:cubicBezTo>
                <a:cubicBezTo>
                  <a:pt x="2196583" y="567141"/>
                  <a:pt x="2153351" y="503647"/>
                  <a:pt x="1910123" y="538399"/>
                </a:cubicBezTo>
                <a:cubicBezTo>
                  <a:pt x="1666895" y="573151"/>
                  <a:pt x="1467251" y="511880"/>
                  <a:pt x="1293540" y="538399"/>
                </a:cubicBezTo>
                <a:cubicBezTo>
                  <a:pt x="1119829" y="564918"/>
                  <a:pt x="930775" y="507547"/>
                  <a:pt x="706318" y="538399"/>
                </a:cubicBezTo>
                <a:cubicBezTo>
                  <a:pt x="481861" y="569251"/>
                  <a:pt x="351832" y="489016"/>
                  <a:pt x="89735" y="538399"/>
                </a:cubicBezTo>
                <a:cubicBezTo>
                  <a:pt x="43514" y="535295"/>
                  <a:pt x="-6707" y="492180"/>
                  <a:pt x="0" y="448664"/>
                </a:cubicBezTo>
                <a:cubicBezTo>
                  <a:pt x="-6667" y="363377"/>
                  <a:pt x="31007" y="258589"/>
                  <a:pt x="0" y="89735"/>
                </a:cubicBezTo>
                <a:close/>
              </a:path>
              <a:path w="3115579" h="538399" stroke="0" extrusionOk="0">
                <a:moveTo>
                  <a:pt x="0" y="89735"/>
                </a:moveTo>
                <a:cubicBezTo>
                  <a:pt x="-2569" y="27124"/>
                  <a:pt x="37514" y="6358"/>
                  <a:pt x="89735" y="0"/>
                </a:cubicBezTo>
                <a:cubicBezTo>
                  <a:pt x="260514" y="-21317"/>
                  <a:pt x="382613" y="24946"/>
                  <a:pt x="588874" y="0"/>
                </a:cubicBezTo>
                <a:cubicBezTo>
                  <a:pt x="795135" y="-24946"/>
                  <a:pt x="987300" y="60035"/>
                  <a:pt x="1146734" y="0"/>
                </a:cubicBezTo>
                <a:cubicBezTo>
                  <a:pt x="1306168" y="-60035"/>
                  <a:pt x="1514245" y="50584"/>
                  <a:pt x="1645873" y="0"/>
                </a:cubicBezTo>
                <a:cubicBezTo>
                  <a:pt x="1777501" y="-50584"/>
                  <a:pt x="2100556" y="42075"/>
                  <a:pt x="2233095" y="0"/>
                </a:cubicBezTo>
                <a:cubicBezTo>
                  <a:pt x="2365634" y="-42075"/>
                  <a:pt x="2679129" y="70476"/>
                  <a:pt x="3025844" y="0"/>
                </a:cubicBezTo>
                <a:cubicBezTo>
                  <a:pt x="3070130" y="-8155"/>
                  <a:pt x="3112556" y="28720"/>
                  <a:pt x="3115579" y="89735"/>
                </a:cubicBezTo>
                <a:cubicBezTo>
                  <a:pt x="3154331" y="258398"/>
                  <a:pt x="3105881" y="333544"/>
                  <a:pt x="3115579" y="448664"/>
                </a:cubicBezTo>
                <a:cubicBezTo>
                  <a:pt x="3109004" y="510608"/>
                  <a:pt x="3069401" y="534488"/>
                  <a:pt x="3025844" y="538399"/>
                </a:cubicBezTo>
                <a:cubicBezTo>
                  <a:pt x="2807142" y="591415"/>
                  <a:pt x="2749105" y="527894"/>
                  <a:pt x="2497344" y="538399"/>
                </a:cubicBezTo>
                <a:cubicBezTo>
                  <a:pt x="2245583" y="548904"/>
                  <a:pt x="2141179" y="474806"/>
                  <a:pt x="1880761" y="538399"/>
                </a:cubicBezTo>
                <a:cubicBezTo>
                  <a:pt x="1620343" y="601992"/>
                  <a:pt x="1585276" y="529299"/>
                  <a:pt x="1352262" y="538399"/>
                </a:cubicBezTo>
                <a:cubicBezTo>
                  <a:pt x="1119248" y="547499"/>
                  <a:pt x="1026453" y="524151"/>
                  <a:pt x="853123" y="538399"/>
                </a:cubicBezTo>
                <a:cubicBezTo>
                  <a:pt x="679793" y="552647"/>
                  <a:pt x="269491" y="450199"/>
                  <a:pt x="89735" y="538399"/>
                </a:cubicBezTo>
                <a:cubicBezTo>
                  <a:pt x="36116" y="551109"/>
                  <a:pt x="-3192" y="503626"/>
                  <a:pt x="0" y="448664"/>
                </a:cubicBezTo>
                <a:cubicBezTo>
                  <a:pt x="-20545" y="334262"/>
                  <a:pt x="31982" y="174528"/>
                  <a:pt x="0" y="89735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Paquete de Trabajo 2</a:t>
            </a:r>
            <a:endParaRPr lang="es-PE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828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05278"/>
            <a:ext cx="690765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Organigrama para la Calidad del Proyecto </a:t>
            </a:r>
            <a:r>
              <a:rPr lang="es-PE" sz="2000" b="1" kern="0" dirty="0">
                <a:latin typeface="Roboto" panose="02000000000000000000" pitchFamily="2" charset="0"/>
                <a:ea typeface="Roboto" panose="02000000000000000000" pitchFamily="2" charset="0"/>
              </a:rPr>
              <a:t>(1 lámina)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E91A547-94CB-476C-BBDA-1AFFD5C6375C}"/>
              </a:ext>
            </a:extLst>
          </p:cNvPr>
          <p:cNvSpPr/>
          <p:nvPr/>
        </p:nvSpPr>
        <p:spPr>
          <a:xfrm>
            <a:off x="703385" y="1169377"/>
            <a:ext cx="7754815" cy="5177635"/>
          </a:xfrm>
          <a:custGeom>
            <a:avLst/>
            <a:gdLst>
              <a:gd name="connsiteX0" fmla="*/ 0 w 7754815"/>
              <a:gd name="connsiteY0" fmla="*/ 862956 h 5177635"/>
              <a:gd name="connsiteX1" fmla="*/ 862956 w 7754815"/>
              <a:gd name="connsiteY1" fmla="*/ 0 h 5177635"/>
              <a:gd name="connsiteX2" fmla="*/ 1411038 w 7754815"/>
              <a:gd name="connsiteY2" fmla="*/ 0 h 5177635"/>
              <a:gd name="connsiteX3" fmla="*/ 1959120 w 7754815"/>
              <a:gd name="connsiteY3" fmla="*/ 0 h 5177635"/>
              <a:gd name="connsiteX4" fmla="*/ 2446913 w 7754815"/>
              <a:gd name="connsiteY4" fmla="*/ 0 h 5177635"/>
              <a:gd name="connsiteX5" fmla="*/ 2934706 w 7754815"/>
              <a:gd name="connsiteY5" fmla="*/ 0 h 5177635"/>
              <a:gd name="connsiteX6" fmla="*/ 3362210 w 7754815"/>
              <a:gd name="connsiteY6" fmla="*/ 0 h 5177635"/>
              <a:gd name="connsiteX7" fmla="*/ 3789714 w 7754815"/>
              <a:gd name="connsiteY7" fmla="*/ 0 h 5177635"/>
              <a:gd name="connsiteX8" fmla="*/ 4337796 w 7754815"/>
              <a:gd name="connsiteY8" fmla="*/ 0 h 5177635"/>
              <a:gd name="connsiteX9" fmla="*/ 5006457 w 7754815"/>
              <a:gd name="connsiteY9" fmla="*/ 0 h 5177635"/>
              <a:gd name="connsiteX10" fmla="*/ 5614828 w 7754815"/>
              <a:gd name="connsiteY10" fmla="*/ 0 h 5177635"/>
              <a:gd name="connsiteX11" fmla="*/ 5982043 w 7754815"/>
              <a:gd name="connsiteY11" fmla="*/ 0 h 5177635"/>
              <a:gd name="connsiteX12" fmla="*/ 6891859 w 7754815"/>
              <a:gd name="connsiteY12" fmla="*/ 0 h 5177635"/>
              <a:gd name="connsiteX13" fmla="*/ 7754815 w 7754815"/>
              <a:gd name="connsiteY13" fmla="*/ 862956 h 5177635"/>
              <a:gd name="connsiteX14" fmla="*/ 7754815 w 7754815"/>
              <a:gd name="connsiteY14" fmla="*/ 1507278 h 5177635"/>
              <a:gd name="connsiteX15" fmla="*/ 7754815 w 7754815"/>
              <a:gd name="connsiteY15" fmla="*/ 2013530 h 5177635"/>
              <a:gd name="connsiteX16" fmla="*/ 7754815 w 7754815"/>
              <a:gd name="connsiteY16" fmla="*/ 2588818 h 5177635"/>
              <a:gd name="connsiteX17" fmla="*/ 7754815 w 7754815"/>
              <a:gd name="connsiteY17" fmla="*/ 3233139 h 5177635"/>
              <a:gd name="connsiteX18" fmla="*/ 7754815 w 7754815"/>
              <a:gd name="connsiteY18" fmla="*/ 4314679 h 5177635"/>
              <a:gd name="connsiteX19" fmla="*/ 6891859 w 7754815"/>
              <a:gd name="connsiteY19" fmla="*/ 5177635 h 5177635"/>
              <a:gd name="connsiteX20" fmla="*/ 6464355 w 7754815"/>
              <a:gd name="connsiteY20" fmla="*/ 5177635 h 5177635"/>
              <a:gd name="connsiteX21" fmla="*/ 5795695 w 7754815"/>
              <a:gd name="connsiteY21" fmla="*/ 5177635 h 5177635"/>
              <a:gd name="connsiteX22" fmla="*/ 5368191 w 7754815"/>
              <a:gd name="connsiteY22" fmla="*/ 5177635 h 5177635"/>
              <a:gd name="connsiteX23" fmla="*/ 4759820 w 7754815"/>
              <a:gd name="connsiteY23" fmla="*/ 5177635 h 5177635"/>
              <a:gd name="connsiteX24" fmla="*/ 4091160 w 7754815"/>
              <a:gd name="connsiteY24" fmla="*/ 5177635 h 5177635"/>
              <a:gd name="connsiteX25" fmla="*/ 3663655 w 7754815"/>
              <a:gd name="connsiteY25" fmla="*/ 5177635 h 5177635"/>
              <a:gd name="connsiteX26" fmla="*/ 3175862 w 7754815"/>
              <a:gd name="connsiteY26" fmla="*/ 5177635 h 5177635"/>
              <a:gd name="connsiteX27" fmla="*/ 2567491 w 7754815"/>
              <a:gd name="connsiteY27" fmla="*/ 5177635 h 5177635"/>
              <a:gd name="connsiteX28" fmla="*/ 1898831 w 7754815"/>
              <a:gd name="connsiteY28" fmla="*/ 5177635 h 5177635"/>
              <a:gd name="connsiteX29" fmla="*/ 1531616 w 7754815"/>
              <a:gd name="connsiteY29" fmla="*/ 5177635 h 5177635"/>
              <a:gd name="connsiteX30" fmla="*/ 862956 w 7754815"/>
              <a:gd name="connsiteY30" fmla="*/ 5177635 h 5177635"/>
              <a:gd name="connsiteX31" fmla="*/ 0 w 7754815"/>
              <a:gd name="connsiteY31" fmla="*/ 4314679 h 5177635"/>
              <a:gd name="connsiteX32" fmla="*/ 0 w 7754815"/>
              <a:gd name="connsiteY32" fmla="*/ 3670357 h 5177635"/>
              <a:gd name="connsiteX33" fmla="*/ 0 w 7754815"/>
              <a:gd name="connsiteY33" fmla="*/ 3198622 h 5177635"/>
              <a:gd name="connsiteX34" fmla="*/ 0 w 7754815"/>
              <a:gd name="connsiteY34" fmla="*/ 2623335 h 5177635"/>
              <a:gd name="connsiteX35" fmla="*/ 0 w 7754815"/>
              <a:gd name="connsiteY35" fmla="*/ 2151599 h 5177635"/>
              <a:gd name="connsiteX36" fmla="*/ 0 w 7754815"/>
              <a:gd name="connsiteY36" fmla="*/ 1576312 h 5177635"/>
              <a:gd name="connsiteX37" fmla="*/ 0 w 7754815"/>
              <a:gd name="connsiteY37" fmla="*/ 862956 h 5177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754815" h="5177635" fill="none" extrusionOk="0">
                <a:moveTo>
                  <a:pt x="0" y="862956"/>
                </a:moveTo>
                <a:cubicBezTo>
                  <a:pt x="-24580" y="361192"/>
                  <a:pt x="478749" y="-58493"/>
                  <a:pt x="862956" y="0"/>
                </a:cubicBezTo>
                <a:cubicBezTo>
                  <a:pt x="1034254" y="-25573"/>
                  <a:pt x="1167496" y="49815"/>
                  <a:pt x="1411038" y="0"/>
                </a:cubicBezTo>
                <a:cubicBezTo>
                  <a:pt x="1654580" y="-49815"/>
                  <a:pt x="1753395" y="3513"/>
                  <a:pt x="1959120" y="0"/>
                </a:cubicBezTo>
                <a:cubicBezTo>
                  <a:pt x="2164845" y="-3513"/>
                  <a:pt x="2310608" y="29348"/>
                  <a:pt x="2446913" y="0"/>
                </a:cubicBezTo>
                <a:cubicBezTo>
                  <a:pt x="2583218" y="-29348"/>
                  <a:pt x="2822093" y="52929"/>
                  <a:pt x="2934706" y="0"/>
                </a:cubicBezTo>
                <a:cubicBezTo>
                  <a:pt x="3047319" y="-52929"/>
                  <a:pt x="3216469" y="25640"/>
                  <a:pt x="3362210" y="0"/>
                </a:cubicBezTo>
                <a:cubicBezTo>
                  <a:pt x="3507951" y="-25640"/>
                  <a:pt x="3603547" y="27158"/>
                  <a:pt x="3789714" y="0"/>
                </a:cubicBezTo>
                <a:cubicBezTo>
                  <a:pt x="3975881" y="-27158"/>
                  <a:pt x="4097675" y="62362"/>
                  <a:pt x="4337796" y="0"/>
                </a:cubicBezTo>
                <a:cubicBezTo>
                  <a:pt x="4577917" y="-62362"/>
                  <a:pt x="4758483" y="74287"/>
                  <a:pt x="5006457" y="0"/>
                </a:cubicBezTo>
                <a:cubicBezTo>
                  <a:pt x="5254431" y="-74287"/>
                  <a:pt x="5458043" y="38732"/>
                  <a:pt x="5614828" y="0"/>
                </a:cubicBezTo>
                <a:cubicBezTo>
                  <a:pt x="5771613" y="-38732"/>
                  <a:pt x="5894024" y="43941"/>
                  <a:pt x="5982043" y="0"/>
                </a:cubicBezTo>
                <a:cubicBezTo>
                  <a:pt x="6070062" y="-43941"/>
                  <a:pt x="6586014" y="93987"/>
                  <a:pt x="6891859" y="0"/>
                </a:cubicBezTo>
                <a:cubicBezTo>
                  <a:pt x="7456352" y="-26541"/>
                  <a:pt x="7680951" y="368092"/>
                  <a:pt x="7754815" y="862956"/>
                </a:cubicBezTo>
                <a:cubicBezTo>
                  <a:pt x="7806280" y="1184080"/>
                  <a:pt x="7740610" y="1369434"/>
                  <a:pt x="7754815" y="1507278"/>
                </a:cubicBezTo>
                <a:cubicBezTo>
                  <a:pt x="7769020" y="1645122"/>
                  <a:pt x="7698767" y="1906395"/>
                  <a:pt x="7754815" y="2013530"/>
                </a:cubicBezTo>
                <a:cubicBezTo>
                  <a:pt x="7810863" y="2120665"/>
                  <a:pt x="7741883" y="2398928"/>
                  <a:pt x="7754815" y="2588818"/>
                </a:cubicBezTo>
                <a:cubicBezTo>
                  <a:pt x="7767747" y="2778708"/>
                  <a:pt x="7688848" y="2956208"/>
                  <a:pt x="7754815" y="3233139"/>
                </a:cubicBezTo>
                <a:cubicBezTo>
                  <a:pt x="7820782" y="3510070"/>
                  <a:pt x="7701539" y="3948400"/>
                  <a:pt x="7754815" y="4314679"/>
                </a:cubicBezTo>
                <a:cubicBezTo>
                  <a:pt x="7797374" y="4813976"/>
                  <a:pt x="7345784" y="5180667"/>
                  <a:pt x="6891859" y="5177635"/>
                </a:cubicBezTo>
                <a:cubicBezTo>
                  <a:pt x="6802079" y="5210994"/>
                  <a:pt x="6628918" y="5175164"/>
                  <a:pt x="6464355" y="5177635"/>
                </a:cubicBezTo>
                <a:cubicBezTo>
                  <a:pt x="6299792" y="5180106"/>
                  <a:pt x="5952563" y="5177502"/>
                  <a:pt x="5795695" y="5177635"/>
                </a:cubicBezTo>
                <a:cubicBezTo>
                  <a:pt x="5638827" y="5177768"/>
                  <a:pt x="5511875" y="5164488"/>
                  <a:pt x="5368191" y="5177635"/>
                </a:cubicBezTo>
                <a:cubicBezTo>
                  <a:pt x="5224507" y="5190782"/>
                  <a:pt x="4951313" y="5151467"/>
                  <a:pt x="4759820" y="5177635"/>
                </a:cubicBezTo>
                <a:cubicBezTo>
                  <a:pt x="4568327" y="5203803"/>
                  <a:pt x="4252346" y="5144596"/>
                  <a:pt x="4091160" y="5177635"/>
                </a:cubicBezTo>
                <a:cubicBezTo>
                  <a:pt x="3929974" y="5210674"/>
                  <a:pt x="3859076" y="5141553"/>
                  <a:pt x="3663655" y="5177635"/>
                </a:cubicBezTo>
                <a:cubicBezTo>
                  <a:pt x="3468234" y="5213717"/>
                  <a:pt x="3387766" y="5136438"/>
                  <a:pt x="3175862" y="5177635"/>
                </a:cubicBezTo>
                <a:cubicBezTo>
                  <a:pt x="2963958" y="5218832"/>
                  <a:pt x="2727934" y="5130181"/>
                  <a:pt x="2567491" y="5177635"/>
                </a:cubicBezTo>
                <a:cubicBezTo>
                  <a:pt x="2407048" y="5225089"/>
                  <a:pt x="2192457" y="5131185"/>
                  <a:pt x="1898831" y="5177635"/>
                </a:cubicBezTo>
                <a:cubicBezTo>
                  <a:pt x="1605205" y="5224085"/>
                  <a:pt x="1635815" y="5152700"/>
                  <a:pt x="1531616" y="5177635"/>
                </a:cubicBezTo>
                <a:cubicBezTo>
                  <a:pt x="1427418" y="5202570"/>
                  <a:pt x="1084543" y="5144156"/>
                  <a:pt x="862956" y="5177635"/>
                </a:cubicBezTo>
                <a:cubicBezTo>
                  <a:pt x="403289" y="5090864"/>
                  <a:pt x="-4551" y="4803942"/>
                  <a:pt x="0" y="4314679"/>
                </a:cubicBezTo>
                <a:cubicBezTo>
                  <a:pt x="-24007" y="4115329"/>
                  <a:pt x="3469" y="3811778"/>
                  <a:pt x="0" y="3670357"/>
                </a:cubicBezTo>
                <a:cubicBezTo>
                  <a:pt x="-3469" y="3528936"/>
                  <a:pt x="326" y="3359121"/>
                  <a:pt x="0" y="3198622"/>
                </a:cubicBezTo>
                <a:cubicBezTo>
                  <a:pt x="-326" y="3038124"/>
                  <a:pt x="41436" y="2845322"/>
                  <a:pt x="0" y="2623335"/>
                </a:cubicBezTo>
                <a:cubicBezTo>
                  <a:pt x="-41436" y="2401348"/>
                  <a:pt x="43938" y="2307360"/>
                  <a:pt x="0" y="2151599"/>
                </a:cubicBezTo>
                <a:cubicBezTo>
                  <a:pt x="-43938" y="1995838"/>
                  <a:pt x="20937" y="1773987"/>
                  <a:pt x="0" y="1576312"/>
                </a:cubicBezTo>
                <a:cubicBezTo>
                  <a:pt x="-20937" y="1378637"/>
                  <a:pt x="30050" y="1123753"/>
                  <a:pt x="0" y="862956"/>
                </a:cubicBezTo>
                <a:close/>
              </a:path>
              <a:path w="7754815" h="5177635" stroke="0" extrusionOk="0">
                <a:moveTo>
                  <a:pt x="0" y="862956"/>
                </a:moveTo>
                <a:cubicBezTo>
                  <a:pt x="-12200" y="324384"/>
                  <a:pt x="354357" y="76425"/>
                  <a:pt x="862956" y="0"/>
                </a:cubicBezTo>
                <a:cubicBezTo>
                  <a:pt x="1002022" y="-14792"/>
                  <a:pt x="1082679" y="19641"/>
                  <a:pt x="1230171" y="0"/>
                </a:cubicBezTo>
                <a:cubicBezTo>
                  <a:pt x="1377664" y="-19641"/>
                  <a:pt x="1530293" y="26450"/>
                  <a:pt x="1717964" y="0"/>
                </a:cubicBezTo>
                <a:cubicBezTo>
                  <a:pt x="1905635" y="-26450"/>
                  <a:pt x="1944961" y="32814"/>
                  <a:pt x="2085179" y="0"/>
                </a:cubicBezTo>
                <a:cubicBezTo>
                  <a:pt x="2225398" y="-32814"/>
                  <a:pt x="2503179" y="37220"/>
                  <a:pt x="2633261" y="0"/>
                </a:cubicBezTo>
                <a:cubicBezTo>
                  <a:pt x="2763343" y="-37220"/>
                  <a:pt x="2926834" y="28754"/>
                  <a:pt x="3060765" y="0"/>
                </a:cubicBezTo>
                <a:cubicBezTo>
                  <a:pt x="3194696" y="-28754"/>
                  <a:pt x="3448369" y="29421"/>
                  <a:pt x="3608847" y="0"/>
                </a:cubicBezTo>
                <a:cubicBezTo>
                  <a:pt x="3769325" y="-29421"/>
                  <a:pt x="3961230" y="55455"/>
                  <a:pt x="4277507" y="0"/>
                </a:cubicBezTo>
                <a:cubicBezTo>
                  <a:pt x="4593784" y="-55455"/>
                  <a:pt x="4761569" y="39229"/>
                  <a:pt x="4946168" y="0"/>
                </a:cubicBezTo>
                <a:cubicBezTo>
                  <a:pt x="5130767" y="-39229"/>
                  <a:pt x="5288213" y="35289"/>
                  <a:pt x="5433961" y="0"/>
                </a:cubicBezTo>
                <a:cubicBezTo>
                  <a:pt x="5579709" y="-35289"/>
                  <a:pt x="5880336" y="22627"/>
                  <a:pt x="6042332" y="0"/>
                </a:cubicBezTo>
                <a:cubicBezTo>
                  <a:pt x="6204328" y="-22627"/>
                  <a:pt x="6317650" y="9779"/>
                  <a:pt x="6409547" y="0"/>
                </a:cubicBezTo>
                <a:cubicBezTo>
                  <a:pt x="6501444" y="-9779"/>
                  <a:pt x="6732798" y="48993"/>
                  <a:pt x="6891859" y="0"/>
                </a:cubicBezTo>
                <a:cubicBezTo>
                  <a:pt x="7340060" y="-60285"/>
                  <a:pt x="7776198" y="389852"/>
                  <a:pt x="7754815" y="862956"/>
                </a:cubicBezTo>
                <a:cubicBezTo>
                  <a:pt x="7787411" y="1060175"/>
                  <a:pt x="7735617" y="1234313"/>
                  <a:pt x="7754815" y="1334691"/>
                </a:cubicBezTo>
                <a:cubicBezTo>
                  <a:pt x="7774013" y="1435069"/>
                  <a:pt x="7748061" y="1746276"/>
                  <a:pt x="7754815" y="1909979"/>
                </a:cubicBezTo>
                <a:cubicBezTo>
                  <a:pt x="7761569" y="2073682"/>
                  <a:pt x="7735798" y="2181781"/>
                  <a:pt x="7754815" y="2416231"/>
                </a:cubicBezTo>
                <a:cubicBezTo>
                  <a:pt x="7773832" y="2650681"/>
                  <a:pt x="7703346" y="2887244"/>
                  <a:pt x="7754815" y="3026036"/>
                </a:cubicBezTo>
                <a:cubicBezTo>
                  <a:pt x="7806284" y="3164828"/>
                  <a:pt x="7751000" y="3371453"/>
                  <a:pt x="7754815" y="3532288"/>
                </a:cubicBezTo>
                <a:cubicBezTo>
                  <a:pt x="7758630" y="3693123"/>
                  <a:pt x="7695014" y="4135738"/>
                  <a:pt x="7754815" y="4314679"/>
                </a:cubicBezTo>
                <a:cubicBezTo>
                  <a:pt x="7756757" y="4801388"/>
                  <a:pt x="7347546" y="5209509"/>
                  <a:pt x="6891859" y="5177635"/>
                </a:cubicBezTo>
                <a:cubicBezTo>
                  <a:pt x="6633460" y="5190132"/>
                  <a:pt x="6476138" y="5156548"/>
                  <a:pt x="6283488" y="5177635"/>
                </a:cubicBezTo>
                <a:cubicBezTo>
                  <a:pt x="6090838" y="5198722"/>
                  <a:pt x="5806650" y="5135553"/>
                  <a:pt x="5614828" y="5177635"/>
                </a:cubicBezTo>
                <a:cubicBezTo>
                  <a:pt x="5423006" y="5219717"/>
                  <a:pt x="5328331" y="5145840"/>
                  <a:pt x="5187324" y="5177635"/>
                </a:cubicBezTo>
                <a:cubicBezTo>
                  <a:pt x="5046317" y="5209430"/>
                  <a:pt x="4887260" y="5130973"/>
                  <a:pt x="4759820" y="5177635"/>
                </a:cubicBezTo>
                <a:cubicBezTo>
                  <a:pt x="4632380" y="5224297"/>
                  <a:pt x="4304824" y="5147044"/>
                  <a:pt x="4151449" y="5177635"/>
                </a:cubicBezTo>
                <a:cubicBezTo>
                  <a:pt x="3998074" y="5208226"/>
                  <a:pt x="3846430" y="5160857"/>
                  <a:pt x="3603366" y="5177635"/>
                </a:cubicBezTo>
                <a:cubicBezTo>
                  <a:pt x="3360302" y="5194413"/>
                  <a:pt x="3375737" y="5147169"/>
                  <a:pt x="3175862" y="5177635"/>
                </a:cubicBezTo>
                <a:cubicBezTo>
                  <a:pt x="2975987" y="5208101"/>
                  <a:pt x="2836138" y="5125443"/>
                  <a:pt x="2627780" y="5177635"/>
                </a:cubicBezTo>
                <a:cubicBezTo>
                  <a:pt x="2419422" y="5229827"/>
                  <a:pt x="2273934" y="5122693"/>
                  <a:pt x="2019409" y="5177635"/>
                </a:cubicBezTo>
                <a:cubicBezTo>
                  <a:pt x="1764884" y="5232577"/>
                  <a:pt x="1762344" y="5140476"/>
                  <a:pt x="1531616" y="5177635"/>
                </a:cubicBezTo>
                <a:cubicBezTo>
                  <a:pt x="1300888" y="5214794"/>
                  <a:pt x="1173070" y="5145149"/>
                  <a:pt x="862956" y="5177635"/>
                </a:cubicBezTo>
                <a:cubicBezTo>
                  <a:pt x="314709" y="5074855"/>
                  <a:pt x="-25442" y="4665705"/>
                  <a:pt x="0" y="4314679"/>
                </a:cubicBezTo>
                <a:cubicBezTo>
                  <a:pt x="-41927" y="4183794"/>
                  <a:pt x="19637" y="3845079"/>
                  <a:pt x="0" y="3704875"/>
                </a:cubicBezTo>
                <a:cubicBezTo>
                  <a:pt x="-19637" y="3564671"/>
                  <a:pt x="45418" y="3243292"/>
                  <a:pt x="0" y="3095070"/>
                </a:cubicBezTo>
                <a:cubicBezTo>
                  <a:pt x="-45418" y="2946849"/>
                  <a:pt x="17798" y="2737453"/>
                  <a:pt x="0" y="2588818"/>
                </a:cubicBezTo>
                <a:cubicBezTo>
                  <a:pt x="-17798" y="2440183"/>
                  <a:pt x="9970" y="2237404"/>
                  <a:pt x="0" y="2082565"/>
                </a:cubicBezTo>
                <a:cubicBezTo>
                  <a:pt x="-9970" y="1927726"/>
                  <a:pt x="6476" y="1680665"/>
                  <a:pt x="0" y="1438243"/>
                </a:cubicBezTo>
                <a:cubicBezTo>
                  <a:pt x="-6476" y="1195821"/>
                  <a:pt x="60782" y="1091049"/>
                  <a:pt x="0" y="862956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4759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05278"/>
            <a:ext cx="690765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Roles para la Gestión de la Calidad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E91A547-94CB-476C-BBDA-1AFFD5C6375C}"/>
              </a:ext>
            </a:extLst>
          </p:cNvPr>
          <p:cNvSpPr/>
          <p:nvPr/>
        </p:nvSpPr>
        <p:spPr>
          <a:xfrm>
            <a:off x="703385" y="1169377"/>
            <a:ext cx="7754815" cy="5177635"/>
          </a:xfrm>
          <a:custGeom>
            <a:avLst/>
            <a:gdLst>
              <a:gd name="connsiteX0" fmla="*/ 0 w 7754815"/>
              <a:gd name="connsiteY0" fmla="*/ 862956 h 5177635"/>
              <a:gd name="connsiteX1" fmla="*/ 862956 w 7754815"/>
              <a:gd name="connsiteY1" fmla="*/ 0 h 5177635"/>
              <a:gd name="connsiteX2" fmla="*/ 1411038 w 7754815"/>
              <a:gd name="connsiteY2" fmla="*/ 0 h 5177635"/>
              <a:gd name="connsiteX3" fmla="*/ 1959120 w 7754815"/>
              <a:gd name="connsiteY3" fmla="*/ 0 h 5177635"/>
              <a:gd name="connsiteX4" fmla="*/ 2446913 w 7754815"/>
              <a:gd name="connsiteY4" fmla="*/ 0 h 5177635"/>
              <a:gd name="connsiteX5" fmla="*/ 2934706 w 7754815"/>
              <a:gd name="connsiteY5" fmla="*/ 0 h 5177635"/>
              <a:gd name="connsiteX6" fmla="*/ 3362210 w 7754815"/>
              <a:gd name="connsiteY6" fmla="*/ 0 h 5177635"/>
              <a:gd name="connsiteX7" fmla="*/ 3789714 w 7754815"/>
              <a:gd name="connsiteY7" fmla="*/ 0 h 5177635"/>
              <a:gd name="connsiteX8" fmla="*/ 4337796 w 7754815"/>
              <a:gd name="connsiteY8" fmla="*/ 0 h 5177635"/>
              <a:gd name="connsiteX9" fmla="*/ 5006457 w 7754815"/>
              <a:gd name="connsiteY9" fmla="*/ 0 h 5177635"/>
              <a:gd name="connsiteX10" fmla="*/ 5614828 w 7754815"/>
              <a:gd name="connsiteY10" fmla="*/ 0 h 5177635"/>
              <a:gd name="connsiteX11" fmla="*/ 5982043 w 7754815"/>
              <a:gd name="connsiteY11" fmla="*/ 0 h 5177635"/>
              <a:gd name="connsiteX12" fmla="*/ 6891859 w 7754815"/>
              <a:gd name="connsiteY12" fmla="*/ 0 h 5177635"/>
              <a:gd name="connsiteX13" fmla="*/ 7754815 w 7754815"/>
              <a:gd name="connsiteY13" fmla="*/ 862956 h 5177635"/>
              <a:gd name="connsiteX14" fmla="*/ 7754815 w 7754815"/>
              <a:gd name="connsiteY14" fmla="*/ 1507278 h 5177635"/>
              <a:gd name="connsiteX15" fmla="*/ 7754815 w 7754815"/>
              <a:gd name="connsiteY15" fmla="*/ 2013530 h 5177635"/>
              <a:gd name="connsiteX16" fmla="*/ 7754815 w 7754815"/>
              <a:gd name="connsiteY16" fmla="*/ 2588818 h 5177635"/>
              <a:gd name="connsiteX17" fmla="*/ 7754815 w 7754815"/>
              <a:gd name="connsiteY17" fmla="*/ 3233139 h 5177635"/>
              <a:gd name="connsiteX18" fmla="*/ 7754815 w 7754815"/>
              <a:gd name="connsiteY18" fmla="*/ 4314679 h 5177635"/>
              <a:gd name="connsiteX19" fmla="*/ 6891859 w 7754815"/>
              <a:gd name="connsiteY19" fmla="*/ 5177635 h 5177635"/>
              <a:gd name="connsiteX20" fmla="*/ 6464355 w 7754815"/>
              <a:gd name="connsiteY20" fmla="*/ 5177635 h 5177635"/>
              <a:gd name="connsiteX21" fmla="*/ 5795695 w 7754815"/>
              <a:gd name="connsiteY21" fmla="*/ 5177635 h 5177635"/>
              <a:gd name="connsiteX22" fmla="*/ 5368191 w 7754815"/>
              <a:gd name="connsiteY22" fmla="*/ 5177635 h 5177635"/>
              <a:gd name="connsiteX23" fmla="*/ 4759820 w 7754815"/>
              <a:gd name="connsiteY23" fmla="*/ 5177635 h 5177635"/>
              <a:gd name="connsiteX24" fmla="*/ 4091160 w 7754815"/>
              <a:gd name="connsiteY24" fmla="*/ 5177635 h 5177635"/>
              <a:gd name="connsiteX25" fmla="*/ 3663655 w 7754815"/>
              <a:gd name="connsiteY25" fmla="*/ 5177635 h 5177635"/>
              <a:gd name="connsiteX26" fmla="*/ 3175862 w 7754815"/>
              <a:gd name="connsiteY26" fmla="*/ 5177635 h 5177635"/>
              <a:gd name="connsiteX27" fmla="*/ 2567491 w 7754815"/>
              <a:gd name="connsiteY27" fmla="*/ 5177635 h 5177635"/>
              <a:gd name="connsiteX28" fmla="*/ 1898831 w 7754815"/>
              <a:gd name="connsiteY28" fmla="*/ 5177635 h 5177635"/>
              <a:gd name="connsiteX29" fmla="*/ 1531616 w 7754815"/>
              <a:gd name="connsiteY29" fmla="*/ 5177635 h 5177635"/>
              <a:gd name="connsiteX30" fmla="*/ 862956 w 7754815"/>
              <a:gd name="connsiteY30" fmla="*/ 5177635 h 5177635"/>
              <a:gd name="connsiteX31" fmla="*/ 0 w 7754815"/>
              <a:gd name="connsiteY31" fmla="*/ 4314679 h 5177635"/>
              <a:gd name="connsiteX32" fmla="*/ 0 w 7754815"/>
              <a:gd name="connsiteY32" fmla="*/ 3670357 h 5177635"/>
              <a:gd name="connsiteX33" fmla="*/ 0 w 7754815"/>
              <a:gd name="connsiteY33" fmla="*/ 3198622 h 5177635"/>
              <a:gd name="connsiteX34" fmla="*/ 0 w 7754815"/>
              <a:gd name="connsiteY34" fmla="*/ 2623335 h 5177635"/>
              <a:gd name="connsiteX35" fmla="*/ 0 w 7754815"/>
              <a:gd name="connsiteY35" fmla="*/ 2151599 h 5177635"/>
              <a:gd name="connsiteX36" fmla="*/ 0 w 7754815"/>
              <a:gd name="connsiteY36" fmla="*/ 1576312 h 5177635"/>
              <a:gd name="connsiteX37" fmla="*/ 0 w 7754815"/>
              <a:gd name="connsiteY37" fmla="*/ 862956 h 5177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754815" h="5177635" fill="none" extrusionOk="0">
                <a:moveTo>
                  <a:pt x="0" y="862956"/>
                </a:moveTo>
                <a:cubicBezTo>
                  <a:pt x="-24580" y="361192"/>
                  <a:pt x="478749" y="-58493"/>
                  <a:pt x="862956" y="0"/>
                </a:cubicBezTo>
                <a:cubicBezTo>
                  <a:pt x="1034254" y="-25573"/>
                  <a:pt x="1167496" y="49815"/>
                  <a:pt x="1411038" y="0"/>
                </a:cubicBezTo>
                <a:cubicBezTo>
                  <a:pt x="1654580" y="-49815"/>
                  <a:pt x="1753395" y="3513"/>
                  <a:pt x="1959120" y="0"/>
                </a:cubicBezTo>
                <a:cubicBezTo>
                  <a:pt x="2164845" y="-3513"/>
                  <a:pt x="2310608" y="29348"/>
                  <a:pt x="2446913" y="0"/>
                </a:cubicBezTo>
                <a:cubicBezTo>
                  <a:pt x="2583218" y="-29348"/>
                  <a:pt x="2822093" y="52929"/>
                  <a:pt x="2934706" y="0"/>
                </a:cubicBezTo>
                <a:cubicBezTo>
                  <a:pt x="3047319" y="-52929"/>
                  <a:pt x="3216469" y="25640"/>
                  <a:pt x="3362210" y="0"/>
                </a:cubicBezTo>
                <a:cubicBezTo>
                  <a:pt x="3507951" y="-25640"/>
                  <a:pt x="3603547" y="27158"/>
                  <a:pt x="3789714" y="0"/>
                </a:cubicBezTo>
                <a:cubicBezTo>
                  <a:pt x="3975881" y="-27158"/>
                  <a:pt x="4097675" y="62362"/>
                  <a:pt x="4337796" y="0"/>
                </a:cubicBezTo>
                <a:cubicBezTo>
                  <a:pt x="4577917" y="-62362"/>
                  <a:pt x="4758483" y="74287"/>
                  <a:pt x="5006457" y="0"/>
                </a:cubicBezTo>
                <a:cubicBezTo>
                  <a:pt x="5254431" y="-74287"/>
                  <a:pt x="5458043" y="38732"/>
                  <a:pt x="5614828" y="0"/>
                </a:cubicBezTo>
                <a:cubicBezTo>
                  <a:pt x="5771613" y="-38732"/>
                  <a:pt x="5894024" y="43941"/>
                  <a:pt x="5982043" y="0"/>
                </a:cubicBezTo>
                <a:cubicBezTo>
                  <a:pt x="6070062" y="-43941"/>
                  <a:pt x="6586014" y="93987"/>
                  <a:pt x="6891859" y="0"/>
                </a:cubicBezTo>
                <a:cubicBezTo>
                  <a:pt x="7456352" y="-26541"/>
                  <a:pt x="7680951" y="368092"/>
                  <a:pt x="7754815" y="862956"/>
                </a:cubicBezTo>
                <a:cubicBezTo>
                  <a:pt x="7806280" y="1184080"/>
                  <a:pt x="7740610" y="1369434"/>
                  <a:pt x="7754815" y="1507278"/>
                </a:cubicBezTo>
                <a:cubicBezTo>
                  <a:pt x="7769020" y="1645122"/>
                  <a:pt x="7698767" y="1906395"/>
                  <a:pt x="7754815" y="2013530"/>
                </a:cubicBezTo>
                <a:cubicBezTo>
                  <a:pt x="7810863" y="2120665"/>
                  <a:pt x="7741883" y="2398928"/>
                  <a:pt x="7754815" y="2588818"/>
                </a:cubicBezTo>
                <a:cubicBezTo>
                  <a:pt x="7767747" y="2778708"/>
                  <a:pt x="7688848" y="2956208"/>
                  <a:pt x="7754815" y="3233139"/>
                </a:cubicBezTo>
                <a:cubicBezTo>
                  <a:pt x="7820782" y="3510070"/>
                  <a:pt x="7701539" y="3948400"/>
                  <a:pt x="7754815" y="4314679"/>
                </a:cubicBezTo>
                <a:cubicBezTo>
                  <a:pt x="7797374" y="4813976"/>
                  <a:pt x="7345784" y="5180667"/>
                  <a:pt x="6891859" y="5177635"/>
                </a:cubicBezTo>
                <a:cubicBezTo>
                  <a:pt x="6802079" y="5210994"/>
                  <a:pt x="6628918" y="5175164"/>
                  <a:pt x="6464355" y="5177635"/>
                </a:cubicBezTo>
                <a:cubicBezTo>
                  <a:pt x="6299792" y="5180106"/>
                  <a:pt x="5952563" y="5177502"/>
                  <a:pt x="5795695" y="5177635"/>
                </a:cubicBezTo>
                <a:cubicBezTo>
                  <a:pt x="5638827" y="5177768"/>
                  <a:pt x="5511875" y="5164488"/>
                  <a:pt x="5368191" y="5177635"/>
                </a:cubicBezTo>
                <a:cubicBezTo>
                  <a:pt x="5224507" y="5190782"/>
                  <a:pt x="4951313" y="5151467"/>
                  <a:pt x="4759820" y="5177635"/>
                </a:cubicBezTo>
                <a:cubicBezTo>
                  <a:pt x="4568327" y="5203803"/>
                  <a:pt x="4252346" y="5144596"/>
                  <a:pt x="4091160" y="5177635"/>
                </a:cubicBezTo>
                <a:cubicBezTo>
                  <a:pt x="3929974" y="5210674"/>
                  <a:pt x="3859076" y="5141553"/>
                  <a:pt x="3663655" y="5177635"/>
                </a:cubicBezTo>
                <a:cubicBezTo>
                  <a:pt x="3468234" y="5213717"/>
                  <a:pt x="3387766" y="5136438"/>
                  <a:pt x="3175862" y="5177635"/>
                </a:cubicBezTo>
                <a:cubicBezTo>
                  <a:pt x="2963958" y="5218832"/>
                  <a:pt x="2727934" y="5130181"/>
                  <a:pt x="2567491" y="5177635"/>
                </a:cubicBezTo>
                <a:cubicBezTo>
                  <a:pt x="2407048" y="5225089"/>
                  <a:pt x="2192457" y="5131185"/>
                  <a:pt x="1898831" y="5177635"/>
                </a:cubicBezTo>
                <a:cubicBezTo>
                  <a:pt x="1605205" y="5224085"/>
                  <a:pt x="1635815" y="5152700"/>
                  <a:pt x="1531616" y="5177635"/>
                </a:cubicBezTo>
                <a:cubicBezTo>
                  <a:pt x="1427418" y="5202570"/>
                  <a:pt x="1084543" y="5144156"/>
                  <a:pt x="862956" y="5177635"/>
                </a:cubicBezTo>
                <a:cubicBezTo>
                  <a:pt x="403289" y="5090864"/>
                  <a:pt x="-4551" y="4803942"/>
                  <a:pt x="0" y="4314679"/>
                </a:cubicBezTo>
                <a:cubicBezTo>
                  <a:pt x="-24007" y="4115329"/>
                  <a:pt x="3469" y="3811778"/>
                  <a:pt x="0" y="3670357"/>
                </a:cubicBezTo>
                <a:cubicBezTo>
                  <a:pt x="-3469" y="3528936"/>
                  <a:pt x="326" y="3359121"/>
                  <a:pt x="0" y="3198622"/>
                </a:cubicBezTo>
                <a:cubicBezTo>
                  <a:pt x="-326" y="3038124"/>
                  <a:pt x="41436" y="2845322"/>
                  <a:pt x="0" y="2623335"/>
                </a:cubicBezTo>
                <a:cubicBezTo>
                  <a:pt x="-41436" y="2401348"/>
                  <a:pt x="43938" y="2307360"/>
                  <a:pt x="0" y="2151599"/>
                </a:cubicBezTo>
                <a:cubicBezTo>
                  <a:pt x="-43938" y="1995838"/>
                  <a:pt x="20937" y="1773987"/>
                  <a:pt x="0" y="1576312"/>
                </a:cubicBezTo>
                <a:cubicBezTo>
                  <a:pt x="-20937" y="1378637"/>
                  <a:pt x="30050" y="1123753"/>
                  <a:pt x="0" y="862956"/>
                </a:cubicBezTo>
                <a:close/>
              </a:path>
              <a:path w="7754815" h="5177635" stroke="0" extrusionOk="0">
                <a:moveTo>
                  <a:pt x="0" y="862956"/>
                </a:moveTo>
                <a:cubicBezTo>
                  <a:pt x="-12200" y="324384"/>
                  <a:pt x="354357" y="76425"/>
                  <a:pt x="862956" y="0"/>
                </a:cubicBezTo>
                <a:cubicBezTo>
                  <a:pt x="1002022" y="-14792"/>
                  <a:pt x="1082679" y="19641"/>
                  <a:pt x="1230171" y="0"/>
                </a:cubicBezTo>
                <a:cubicBezTo>
                  <a:pt x="1377664" y="-19641"/>
                  <a:pt x="1530293" y="26450"/>
                  <a:pt x="1717964" y="0"/>
                </a:cubicBezTo>
                <a:cubicBezTo>
                  <a:pt x="1905635" y="-26450"/>
                  <a:pt x="1944961" y="32814"/>
                  <a:pt x="2085179" y="0"/>
                </a:cubicBezTo>
                <a:cubicBezTo>
                  <a:pt x="2225398" y="-32814"/>
                  <a:pt x="2503179" y="37220"/>
                  <a:pt x="2633261" y="0"/>
                </a:cubicBezTo>
                <a:cubicBezTo>
                  <a:pt x="2763343" y="-37220"/>
                  <a:pt x="2926834" y="28754"/>
                  <a:pt x="3060765" y="0"/>
                </a:cubicBezTo>
                <a:cubicBezTo>
                  <a:pt x="3194696" y="-28754"/>
                  <a:pt x="3448369" y="29421"/>
                  <a:pt x="3608847" y="0"/>
                </a:cubicBezTo>
                <a:cubicBezTo>
                  <a:pt x="3769325" y="-29421"/>
                  <a:pt x="3961230" y="55455"/>
                  <a:pt x="4277507" y="0"/>
                </a:cubicBezTo>
                <a:cubicBezTo>
                  <a:pt x="4593784" y="-55455"/>
                  <a:pt x="4761569" y="39229"/>
                  <a:pt x="4946168" y="0"/>
                </a:cubicBezTo>
                <a:cubicBezTo>
                  <a:pt x="5130767" y="-39229"/>
                  <a:pt x="5288213" y="35289"/>
                  <a:pt x="5433961" y="0"/>
                </a:cubicBezTo>
                <a:cubicBezTo>
                  <a:pt x="5579709" y="-35289"/>
                  <a:pt x="5880336" y="22627"/>
                  <a:pt x="6042332" y="0"/>
                </a:cubicBezTo>
                <a:cubicBezTo>
                  <a:pt x="6204328" y="-22627"/>
                  <a:pt x="6317650" y="9779"/>
                  <a:pt x="6409547" y="0"/>
                </a:cubicBezTo>
                <a:cubicBezTo>
                  <a:pt x="6501444" y="-9779"/>
                  <a:pt x="6732798" y="48993"/>
                  <a:pt x="6891859" y="0"/>
                </a:cubicBezTo>
                <a:cubicBezTo>
                  <a:pt x="7340060" y="-60285"/>
                  <a:pt x="7776198" y="389852"/>
                  <a:pt x="7754815" y="862956"/>
                </a:cubicBezTo>
                <a:cubicBezTo>
                  <a:pt x="7787411" y="1060175"/>
                  <a:pt x="7735617" y="1234313"/>
                  <a:pt x="7754815" y="1334691"/>
                </a:cubicBezTo>
                <a:cubicBezTo>
                  <a:pt x="7774013" y="1435069"/>
                  <a:pt x="7748061" y="1746276"/>
                  <a:pt x="7754815" y="1909979"/>
                </a:cubicBezTo>
                <a:cubicBezTo>
                  <a:pt x="7761569" y="2073682"/>
                  <a:pt x="7735798" y="2181781"/>
                  <a:pt x="7754815" y="2416231"/>
                </a:cubicBezTo>
                <a:cubicBezTo>
                  <a:pt x="7773832" y="2650681"/>
                  <a:pt x="7703346" y="2887244"/>
                  <a:pt x="7754815" y="3026036"/>
                </a:cubicBezTo>
                <a:cubicBezTo>
                  <a:pt x="7806284" y="3164828"/>
                  <a:pt x="7751000" y="3371453"/>
                  <a:pt x="7754815" y="3532288"/>
                </a:cubicBezTo>
                <a:cubicBezTo>
                  <a:pt x="7758630" y="3693123"/>
                  <a:pt x="7695014" y="4135738"/>
                  <a:pt x="7754815" y="4314679"/>
                </a:cubicBezTo>
                <a:cubicBezTo>
                  <a:pt x="7756757" y="4801388"/>
                  <a:pt x="7347546" y="5209509"/>
                  <a:pt x="6891859" y="5177635"/>
                </a:cubicBezTo>
                <a:cubicBezTo>
                  <a:pt x="6633460" y="5190132"/>
                  <a:pt x="6476138" y="5156548"/>
                  <a:pt x="6283488" y="5177635"/>
                </a:cubicBezTo>
                <a:cubicBezTo>
                  <a:pt x="6090838" y="5198722"/>
                  <a:pt x="5806650" y="5135553"/>
                  <a:pt x="5614828" y="5177635"/>
                </a:cubicBezTo>
                <a:cubicBezTo>
                  <a:pt x="5423006" y="5219717"/>
                  <a:pt x="5328331" y="5145840"/>
                  <a:pt x="5187324" y="5177635"/>
                </a:cubicBezTo>
                <a:cubicBezTo>
                  <a:pt x="5046317" y="5209430"/>
                  <a:pt x="4887260" y="5130973"/>
                  <a:pt x="4759820" y="5177635"/>
                </a:cubicBezTo>
                <a:cubicBezTo>
                  <a:pt x="4632380" y="5224297"/>
                  <a:pt x="4304824" y="5147044"/>
                  <a:pt x="4151449" y="5177635"/>
                </a:cubicBezTo>
                <a:cubicBezTo>
                  <a:pt x="3998074" y="5208226"/>
                  <a:pt x="3846430" y="5160857"/>
                  <a:pt x="3603366" y="5177635"/>
                </a:cubicBezTo>
                <a:cubicBezTo>
                  <a:pt x="3360302" y="5194413"/>
                  <a:pt x="3375737" y="5147169"/>
                  <a:pt x="3175862" y="5177635"/>
                </a:cubicBezTo>
                <a:cubicBezTo>
                  <a:pt x="2975987" y="5208101"/>
                  <a:pt x="2836138" y="5125443"/>
                  <a:pt x="2627780" y="5177635"/>
                </a:cubicBezTo>
                <a:cubicBezTo>
                  <a:pt x="2419422" y="5229827"/>
                  <a:pt x="2273934" y="5122693"/>
                  <a:pt x="2019409" y="5177635"/>
                </a:cubicBezTo>
                <a:cubicBezTo>
                  <a:pt x="1764884" y="5232577"/>
                  <a:pt x="1762344" y="5140476"/>
                  <a:pt x="1531616" y="5177635"/>
                </a:cubicBezTo>
                <a:cubicBezTo>
                  <a:pt x="1300888" y="5214794"/>
                  <a:pt x="1173070" y="5145149"/>
                  <a:pt x="862956" y="5177635"/>
                </a:cubicBezTo>
                <a:cubicBezTo>
                  <a:pt x="314709" y="5074855"/>
                  <a:pt x="-25442" y="4665705"/>
                  <a:pt x="0" y="4314679"/>
                </a:cubicBezTo>
                <a:cubicBezTo>
                  <a:pt x="-41927" y="4183794"/>
                  <a:pt x="19637" y="3845079"/>
                  <a:pt x="0" y="3704875"/>
                </a:cubicBezTo>
                <a:cubicBezTo>
                  <a:pt x="-19637" y="3564671"/>
                  <a:pt x="45418" y="3243292"/>
                  <a:pt x="0" y="3095070"/>
                </a:cubicBezTo>
                <a:cubicBezTo>
                  <a:pt x="-45418" y="2946849"/>
                  <a:pt x="17798" y="2737453"/>
                  <a:pt x="0" y="2588818"/>
                </a:cubicBezTo>
                <a:cubicBezTo>
                  <a:pt x="-17798" y="2440183"/>
                  <a:pt x="9970" y="2237404"/>
                  <a:pt x="0" y="2082565"/>
                </a:cubicBezTo>
                <a:cubicBezTo>
                  <a:pt x="-9970" y="1927726"/>
                  <a:pt x="6476" y="1680665"/>
                  <a:pt x="0" y="1438243"/>
                </a:cubicBezTo>
                <a:cubicBezTo>
                  <a:pt x="-6476" y="1195821"/>
                  <a:pt x="60782" y="1091049"/>
                  <a:pt x="0" y="862956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E596D90-01FB-477D-840D-31D7E595C4FF}"/>
              </a:ext>
            </a:extLst>
          </p:cNvPr>
          <p:cNvSpPr/>
          <p:nvPr/>
        </p:nvSpPr>
        <p:spPr>
          <a:xfrm>
            <a:off x="824409" y="900177"/>
            <a:ext cx="3115579" cy="538399"/>
          </a:xfrm>
          <a:custGeom>
            <a:avLst/>
            <a:gdLst>
              <a:gd name="connsiteX0" fmla="*/ 0 w 3115579"/>
              <a:gd name="connsiteY0" fmla="*/ 89735 h 538399"/>
              <a:gd name="connsiteX1" fmla="*/ 89735 w 3115579"/>
              <a:gd name="connsiteY1" fmla="*/ 0 h 538399"/>
              <a:gd name="connsiteX2" fmla="*/ 735679 w 3115579"/>
              <a:gd name="connsiteY2" fmla="*/ 0 h 538399"/>
              <a:gd name="connsiteX3" fmla="*/ 1234818 w 3115579"/>
              <a:gd name="connsiteY3" fmla="*/ 0 h 538399"/>
              <a:gd name="connsiteX4" fmla="*/ 1822039 w 3115579"/>
              <a:gd name="connsiteY4" fmla="*/ 0 h 538399"/>
              <a:gd name="connsiteX5" fmla="*/ 2467983 w 3115579"/>
              <a:gd name="connsiteY5" fmla="*/ 0 h 538399"/>
              <a:gd name="connsiteX6" fmla="*/ 3025844 w 3115579"/>
              <a:gd name="connsiteY6" fmla="*/ 0 h 538399"/>
              <a:gd name="connsiteX7" fmla="*/ 3115579 w 3115579"/>
              <a:gd name="connsiteY7" fmla="*/ 89735 h 538399"/>
              <a:gd name="connsiteX8" fmla="*/ 3115579 w 3115579"/>
              <a:gd name="connsiteY8" fmla="*/ 448664 h 538399"/>
              <a:gd name="connsiteX9" fmla="*/ 3025844 w 3115579"/>
              <a:gd name="connsiteY9" fmla="*/ 538399 h 538399"/>
              <a:gd name="connsiteX10" fmla="*/ 2467983 w 3115579"/>
              <a:gd name="connsiteY10" fmla="*/ 538399 h 538399"/>
              <a:gd name="connsiteX11" fmla="*/ 1910123 w 3115579"/>
              <a:gd name="connsiteY11" fmla="*/ 538399 h 538399"/>
              <a:gd name="connsiteX12" fmla="*/ 1293540 w 3115579"/>
              <a:gd name="connsiteY12" fmla="*/ 538399 h 538399"/>
              <a:gd name="connsiteX13" fmla="*/ 706318 w 3115579"/>
              <a:gd name="connsiteY13" fmla="*/ 538399 h 538399"/>
              <a:gd name="connsiteX14" fmla="*/ 89735 w 3115579"/>
              <a:gd name="connsiteY14" fmla="*/ 538399 h 538399"/>
              <a:gd name="connsiteX15" fmla="*/ 0 w 3115579"/>
              <a:gd name="connsiteY15" fmla="*/ 448664 h 538399"/>
              <a:gd name="connsiteX16" fmla="*/ 0 w 3115579"/>
              <a:gd name="connsiteY16" fmla="*/ 89735 h 53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15579" h="538399" fill="none" extrusionOk="0">
                <a:moveTo>
                  <a:pt x="0" y="89735"/>
                </a:moveTo>
                <a:cubicBezTo>
                  <a:pt x="-4943" y="32970"/>
                  <a:pt x="40489" y="-4269"/>
                  <a:pt x="89735" y="0"/>
                </a:cubicBezTo>
                <a:cubicBezTo>
                  <a:pt x="351836" y="-45347"/>
                  <a:pt x="413548" y="17420"/>
                  <a:pt x="735679" y="0"/>
                </a:cubicBezTo>
                <a:cubicBezTo>
                  <a:pt x="1057810" y="-17420"/>
                  <a:pt x="996321" y="49787"/>
                  <a:pt x="1234818" y="0"/>
                </a:cubicBezTo>
                <a:cubicBezTo>
                  <a:pt x="1473315" y="-49787"/>
                  <a:pt x="1678347" y="62383"/>
                  <a:pt x="1822039" y="0"/>
                </a:cubicBezTo>
                <a:cubicBezTo>
                  <a:pt x="1965731" y="-62383"/>
                  <a:pt x="2296840" y="1182"/>
                  <a:pt x="2467983" y="0"/>
                </a:cubicBezTo>
                <a:cubicBezTo>
                  <a:pt x="2639126" y="-1182"/>
                  <a:pt x="2903218" y="45579"/>
                  <a:pt x="3025844" y="0"/>
                </a:cubicBezTo>
                <a:cubicBezTo>
                  <a:pt x="3077674" y="-1364"/>
                  <a:pt x="3121581" y="47636"/>
                  <a:pt x="3115579" y="89735"/>
                </a:cubicBezTo>
                <a:cubicBezTo>
                  <a:pt x="3140117" y="185180"/>
                  <a:pt x="3113306" y="306418"/>
                  <a:pt x="3115579" y="448664"/>
                </a:cubicBezTo>
                <a:cubicBezTo>
                  <a:pt x="3117418" y="501537"/>
                  <a:pt x="3068978" y="551024"/>
                  <a:pt x="3025844" y="538399"/>
                </a:cubicBezTo>
                <a:cubicBezTo>
                  <a:pt x="2778214" y="539997"/>
                  <a:pt x="2739383" y="509657"/>
                  <a:pt x="2467983" y="538399"/>
                </a:cubicBezTo>
                <a:cubicBezTo>
                  <a:pt x="2196583" y="567141"/>
                  <a:pt x="2153351" y="503647"/>
                  <a:pt x="1910123" y="538399"/>
                </a:cubicBezTo>
                <a:cubicBezTo>
                  <a:pt x="1666895" y="573151"/>
                  <a:pt x="1467251" y="511880"/>
                  <a:pt x="1293540" y="538399"/>
                </a:cubicBezTo>
                <a:cubicBezTo>
                  <a:pt x="1119829" y="564918"/>
                  <a:pt x="930775" y="507547"/>
                  <a:pt x="706318" y="538399"/>
                </a:cubicBezTo>
                <a:cubicBezTo>
                  <a:pt x="481861" y="569251"/>
                  <a:pt x="351832" y="489016"/>
                  <a:pt x="89735" y="538399"/>
                </a:cubicBezTo>
                <a:cubicBezTo>
                  <a:pt x="43514" y="535295"/>
                  <a:pt x="-6707" y="492180"/>
                  <a:pt x="0" y="448664"/>
                </a:cubicBezTo>
                <a:cubicBezTo>
                  <a:pt x="-6667" y="363377"/>
                  <a:pt x="31007" y="258589"/>
                  <a:pt x="0" y="89735"/>
                </a:cubicBezTo>
                <a:close/>
              </a:path>
              <a:path w="3115579" h="538399" stroke="0" extrusionOk="0">
                <a:moveTo>
                  <a:pt x="0" y="89735"/>
                </a:moveTo>
                <a:cubicBezTo>
                  <a:pt x="-2569" y="27124"/>
                  <a:pt x="37514" y="6358"/>
                  <a:pt x="89735" y="0"/>
                </a:cubicBezTo>
                <a:cubicBezTo>
                  <a:pt x="260514" y="-21317"/>
                  <a:pt x="382613" y="24946"/>
                  <a:pt x="588874" y="0"/>
                </a:cubicBezTo>
                <a:cubicBezTo>
                  <a:pt x="795135" y="-24946"/>
                  <a:pt x="987300" y="60035"/>
                  <a:pt x="1146734" y="0"/>
                </a:cubicBezTo>
                <a:cubicBezTo>
                  <a:pt x="1306168" y="-60035"/>
                  <a:pt x="1514245" y="50584"/>
                  <a:pt x="1645873" y="0"/>
                </a:cubicBezTo>
                <a:cubicBezTo>
                  <a:pt x="1777501" y="-50584"/>
                  <a:pt x="2100556" y="42075"/>
                  <a:pt x="2233095" y="0"/>
                </a:cubicBezTo>
                <a:cubicBezTo>
                  <a:pt x="2365634" y="-42075"/>
                  <a:pt x="2679129" y="70476"/>
                  <a:pt x="3025844" y="0"/>
                </a:cubicBezTo>
                <a:cubicBezTo>
                  <a:pt x="3070130" y="-8155"/>
                  <a:pt x="3112556" y="28720"/>
                  <a:pt x="3115579" y="89735"/>
                </a:cubicBezTo>
                <a:cubicBezTo>
                  <a:pt x="3154331" y="258398"/>
                  <a:pt x="3105881" y="333544"/>
                  <a:pt x="3115579" y="448664"/>
                </a:cubicBezTo>
                <a:cubicBezTo>
                  <a:pt x="3109004" y="510608"/>
                  <a:pt x="3069401" y="534488"/>
                  <a:pt x="3025844" y="538399"/>
                </a:cubicBezTo>
                <a:cubicBezTo>
                  <a:pt x="2807142" y="591415"/>
                  <a:pt x="2749105" y="527894"/>
                  <a:pt x="2497344" y="538399"/>
                </a:cubicBezTo>
                <a:cubicBezTo>
                  <a:pt x="2245583" y="548904"/>
                  <a:pt x="2141179" y="474806"/>
                  <a:pt x="1880761" y="538399"/>
                </a:cubicBezTo>
                <a:cubicBezTo>
                  <a:pt x="1620343" y="601992"/>
                  <a:pt x="1585276" y="529299"/>
                  <a:pt x="1352262" y="538399"/>
                </a:cubicBezTo>
                <a:cubicBezTo>
                  <a:pt x="1119248" y="547499"/>
                  <a:pt x="1026453" y="524151"/>
                  <a:pt x="853123" y="538399"/>
                </a:cubicBezTo>
                <a:cubicBezTo>
                  <a:pt x="679793" y="552647"/>
                  <a:pt x="269491" y="450199"/>
                  <a:pt x="89735" y="538399"/>
                </a:cubicBezTo>
                <a:cubicBezTo>
                  <a:pt x="36116" y="551109"/>
                  <a:pt x="-3192" y="503626"/>
                  <a:pt x="0" y="448664"/>
                </a:cubicBezTo>
                <a:cubicBezTo>
                  <a:pt x="-20545" y="334262"/>
                  <a:pt x="31982" y="174528"/>
                  <a:pt x="0" y="89735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Rol (sólo 1)</a:t>
            </a:r>
            <a:endParaRPr lang="es-PE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552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id="{123B49D7-0887-451B-ADBE-7D8295A70CFE}"/>
              </a:ext>
            </a:extLst>
          </p:cNvPr>
          <p:cNvSpPr txBox="1">
            <a:spLocks/>
          </p:cNvSpPr>
          <p:nvPr/>
        </p:nvSpPr>
        <p:spPr>
          <a:xfrm>
            <a:off x="703385" y="205278"/>
            <a:ext cx="6907650" cy="6739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s-PE" sz="2800" b="1" kern="0" dirty="0">
                <a:latin typeface="Roboto" panose="02000000000000000000" pitchFamily="2" charset="0"/>
                <a:ea typeface="Roboto" panose="02000000000000000000" pitchFamily="2" charset="0"/>
              </a:rPr>
              <a:t>Aporte del Equipo </a:t>
            </a:r>
            <a:r>
              <a:rPr lang="es-PE" sz="2000" b="1" kern="0" dirty="0">
                <a:latin typeface="Roboto" panose="02000000000000000000" pitchFamily="2" charset="0"/>
                <a:ea typeface="Roboto" panose="02000000000000000000" pitchFamily="2" charset="0"/>
              </a:rPr>
              <a:t>(1 lámina)</a:t>
            </a:r>
            <a:endParaRPr lang="es-PE" sz="3200" b="1" kern="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E91A547-94CB-476C-BBDA-1AFFD5C6375C}"/>
              </a:ext>
            </a:extLst>
          </p:cNvPr>
          <p:cNvSpPr/>
          <p:nvPr/>
        </p:nvSpPr>
        <p:spPr>
          <a:xfrm>
            <a:off x="703385" y="1169377"/>
            <a:ext cx="7754815" cy="5177635"/>
          </a:xfrm>
          <a:custGeom>
            <a:avLst/>
            <a:gdLst>
              <a:gd name="connsiteX0" fmla="*/ 0 w 7754815"/>
              <a:gd name="connsiteY0" fmla="*/ 862956 h 5177635"/>
              <a:gd name="connsiteX1" fmla="*/ 862956 w 7754815"/>
              <a:gd name="connsiteY1" fmla="*/ 0 h 5177635"/>
              <a:gd name="connsiteX2" fmla="*/ 1411038 w 7754815"/>
              <a:gd name="connsiteY2" fmla="*/ 0 h 5177635"/>
              <a:gd name="connsiteX3" fmla="*/ 1959120 w 7754815"/>
              <a:gd name="connsiteY3" fmla="*/ 0 h 5177635"/>
              <a:gd name="connsiteX4" fmla="*/ 2446913 w 7754815"/>
              <a:gd name="connsiteY4" fmla="*/ 0 h 5177635"/>
              <a:gd name="connsiteX5" fmla="*/ 2934706 w 7754815"/>
              <a:gd name="connsiteY5" fmla="*/ 0 h 5177635"/>
              <a:gd name="connsiteX6" fmla="*/ 3362210 w 7754815"/>
              <a:gd name="connsiteY6" fmla="*/ 0 h 5177635"/>
              <a:gd name="connsiteX7" fmla="*/ 3789714 w 7754815"/>
              <a:gd name="connsiteY7" fmla="*/ 0 h 5177635"/>
              <a:gd name="connsiteX8" fmla="*/ 4337796 w 7754815"/>
              <a:gd name="connsiteY8" fmla="*/ 0 h 5177635"/>
              <a:gd name="connsiteX9" fmla="*/ 5006457 w 7754815"/>
              <a:gd name="connsiteY9" fmla="*/ 0 h 5177635"/>
              <a:gd name="connsiteX10" fmla="*/ 5614828 w 7754815"/>
              <a:gd name="connsiteY10" fmla="*/ 0 h 5177635"/>
              <a:gd name="connsiteX11" fmla="*/ 5982043 w 7754815"/>
              <a:gd name="connsiteY11" fmla="*/ 0 h 5177635"/>
              <a:gd name="connsiteX12" fmla="*/ 6891859 w 7754815"/>
              <a:gd name="connsiteY12" fmla="*/ 0 h 5177635"/>
              <a:gd name="connsiteX13" fmla="*/ 7754815 w 7754815"/>
              <a:gd name="connsiteY13" fmla="*/ 862956 h 5177635"/>
              <a:gd name="connsiteX14" fmla="*/ 7754815 w 7754815"/>
              <a:gd name="connsiteY14" fmla="*/ 1507278 h 5177635"/>
              <a:gd name="connsiteX15" fmla="*/ 7754815 w 7754815"/>
              <a:gd name="connsiteY15" fmla="*/ 2013530 h 5177635"/>
              <a:gd name="connsiteX16" fmla="*/ 7754815 w 7754815"/>
              <a:gd name="connsiteY16" fmla="*/ 2588818 h 5177635"/>
              <a:gd name="connsiteX17" fmla="*/ 7754815 w 7754815"/>
              <a:gd name="connsiteY17" fmla="*/ 3233139 h 5177635"/>
              <a:gd name="connsiteX18" fmla="*/ 7754815 w 7754815"/>
              <a:gd name="connsiteY18" fmla="*/ 4314679 h 5177635"/>
              <a:gd name="connsiteX19" fmla="*/ 6891859 w 7754815"/>
              <a:gd name="connsiteY19" fmla="*/ 5177635 h 5177635"/>
              <a:gd name="connsiteX20" fmla="*/ 6464355 w 7754815"/>
              <a:gd name="connsiteY20" fmla="*/ 5177635 h 5177635"/>
              <a:gd name="connsiteX21" fmla="*/ 5795695 w 7754815"/>
              <a:gd name="connsiteY21" fmla="*/ 5177635 h 5177635"/>
              <a:gd name="connsiteX22" fmla="*/ 5368191 w 7754815"/>
              <a:gd name="connsiteY22" fmla="*/ 5177635 h 5177635"/>
              <a:gd name="connsiteX23" fmla="*/ 4759820 w 7754815"/>
              <a:gd name="connsiteY23" fmla="*/ 5177635 h 5177635"/>
              <a:gd name="connsiteX24" fmla="*/ 4091160 w 7754815"/>
              <a:gd name="connsiteY24" fmla="*/ 5177635 h 5177635"/>
              <a:gd name="connsiteX25" fmla="*/ 3663655 w 7754815"/>
              <a:gd name="connsiteY25" fmla="*/ 5177635 h 5177635"/>
              <a:gd name="connsiteX26" fmla="*/ 3175862 w 7754815"/>
              <a:gd name="connsiteY26" fmla="*/ 5177635 h 5177635"/>
              <a:gd name="connsiteX27" fmla="*/ 2567491 w 7754815"/>
              <a:gd name="connsiteY27" fmla="*/ 5177635 h 5177635"/>
              <a:gd name="connsiteX28" fmla="*/ 1898831 w 7754815"/>
              <a:gd name="connsiteY28" fmla="*/ 5177635 h 5177635"/>
              <a:gd name="connsiteX29" fmla="*/ 1531616 w 7754815"/>
              <a:gd name="connsiteY29" fmla="*/ 5177635 h 5177635"/>
              <a:gd name="connsiteX30" fmla="*/ 862956 w 7754815"/>
              <a:gd name="connsiteY30" fmla="*/ 5177635 h 5177635"/>
              <a:gd name="connsiteX31" fmla="*/ 0 w 7754815"/>
              <a:gd name="connsiteY31" fmla="*/ 4314679 h 5177635"/>
              <a:gd name="connsiteX32" fmla="*/ 0 w 7754815"/>
              <a:gd name="connsiteY32" fmla="*/ 3670357 h 5177635"/>
              <a:gd name="connsiteX33" fmla="*/ 0 w 7754815"/>
              <a:gd name="connsiteY33" fmla="*/ 3198622 h 5177635"/>
              <a:gd name="connsiteX34" fmla="*/ 0 w 7754815"/>
              <a:gd name="connsiteY34" fmla="*/ 2623335 h 5177635"/>
              <a:gd name="connsiteX35" fmla="*/ 0 w 7754815"/>
              <a:gd name="connsiteY35" fmla="*/ 2151599 h 5177635"/>
              <a:gd name="connsiteX36" fmla="*/ 0 w 7754815"/>
              <a:gd name="connsiteY36" fmla="*/ 1576312 h 5177635"/>
              <a:gd name="connsiteX37" fmla="*/ 0 w 7754815"/>
              <a:gd name="connsiteY37" fmla="*/ 862956 h 5177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754815" h="5177635" fill="none" extrusionOk="0">
                <a:moveTo>
                  <a:pt x="0" y="862956"/>
                </a:moveTo>
                <a:cubicBezTo>
                  <a:pt x="-24580" y="361192"/>
                  <a:pt x="478749" y="-58493"/>
                  <a:pt x="862956" y="0"/>
                </a:cubicBezTo>
                <a:cubicBezTo>
                  <a:pt x="1034254" y="-25573"/>
                  <a:pt x="1167496" y="49815"/>
                  <a:pt x="1411038" y="0"/>
                </a:cubicBezTo>
                <a:cubicBezTo>
                  <a:pt x="1654580" y="-49815"/>
                  <a:pt x="1753395" y="3513"/>
                  <a:pt x="1959120" y="0"/>
                </a:cubicBezTo>
                <a:cubicBezTo>
                  <a:pt x="2164845" y="-3513"/>
                  <a:pt x="2310608" y="29348"/>
                  <a:pt x="2446913" y="0"/>
                </a:cubicBezTo>
                <a:cubicBezTo>
                  <a:pt x="2583218" y="-29348"/>
                  <a:pt x="2822093" y="52929"/>
                  <a:pt x="2934706" y="0"/>
                </a:cubicBezTo>
                <a:cubicBezTo>
                  <a:pt x="3047319" y="-52929"/>
                  <a:pt x="3216469" y="25640"/>
                  <a:pt x="3362210" y="0"/>
                </a:cubicBezTo>
                <a:cubicBezTo>
                  <a:pt x="3507951" y="-25640"/>
                  <a:pt x="3603547" y="27158"/>
                  <a:pt x="3789714" y="0"/>
                </a:cubicBezTo>
                <a:cubicBezTo>
                  <a:pt x="3975881" y="-27158"/>
                  <a:pt x="4097675" y="62362"/>
                  <a:pt x="4337796" y="0"/>
                </a:cubicBezTo>
                <a:cubicBezTo>
                  <a:pt x="4577917" y="-62362"/>
                  <a:pt x="4758483" y="74287"/>
                  <a:pt x="5006457" y="0"/>
                </a:cubicBezTo>
                <a:cubicBezTo>
                  <a:pt x="5254431" y="-74287"/>
                  <a:pt x="5458043" y="38732"/>
                  <a:pt x="5614828" y="0"/>
                </a:cubicBezTo>
                <a:cubicBezTo>
                  <a:pt x="5771613" y="-38732"/>
                  <a:pt x="5894024" y="43941"/>
                  <a:pt x="5982043" y="0"/>
                </a:cubicBezTo>
                <a:cubicBezTo>
                  <a:pt x="6070062" y="-43941"/>
                  <a:pt x="6586014" y="93987"/>
                  <a:pt x="6891859" y="0"/>
                </a:cubicBezTo>
                <a:cubicBezTo>
                  <a:pt x="7456352" y="-26541"/>
                  <a:pt x="7680951" y="368092"/>
                  <a:pt x="7754815" y="862956"/>
                </a:cubicBezTo>
                <a:cubicBezTo>
                  <a:pt x="7806280" y="1184080"/>
                  <a:pt x="7740610" y="1369434"/>
                  <a:pt x="7754815" y="1507278"/>
                </a:cubicBezTo>
                <a:cubicBezTo>
                  <a:pt x="7769020" y="1645122"/>
                  <a:pt x="7698767" y="1906395"/>
                  <a:pt x="7754815" y="2013530"/>
                </a:cubicBezTo>
                <a:cubicBezTo>
                  <a:pt x="7810863" y="2120665"/>
                  <a:pt x="7741883" y="2398928"/>
                  <a:pt x="7754815" y="2588818"/>
                </a:cubicBezTo>
                <a:cubicBezTo>
                  <a:pt x="7767747" y="2778708"/>
                  <a:pt x="7688848" y="2956208"/>
                  <a:pt x="7754815" y="3233139"/>
                </a:cubicBezTo>
                <a:cubicBezTo>
                  <a:pt x="7820782" y="3510070"/>
                  <a:pt x="7701539" y="3948400"/>
                  <a:pt x="7754815" y="4314679"/>
                </a:cubicBezTo>
                <a:cubicBezTo>
                  <a:pt x="7797374" y="4813976"/>
                  <a:pt x="7345784" y="5180667"/>
                  <a:pt x="6891859" y="5177635"/>
                </a:cubicBezTo>
                <a:cubicBezTo>
                  <a:pt x="6802079" y="5210994"/>
                  <a:pt x="6628918" y="5175164"/>
                  <a:pt x="6464355" y="5177635"/>
                </a:cubicBezTo>
                <a:cubicBezTo>
                  <a:pt x="6299792" y="5180106"/>
                  <a:pt x="5952563" y="5177502"/>
                  <a:pt x="5795695" y="5177635"/>
                </a:cubicBezTo>
                <a:cubicBezTo>
                  <a:pt x="5638827" y="5177768"/>
                  <a:pt x="5511875" y="5164488"/>
                  <a:pt x="5368191" y="5177635"/>
                </a:cubicBezTo>
                <a:cubicBezTo>
                  <a:pt x="5224507" y="5190782"/>
                  <a:pt x="4951313" y="5151467"/>
                  <a:pt x="4759820" y="5177635"/>
                </a:cubicBezTo>
                <a:cubicBezTo>
                  <a:pt x="4568327" y="5203803"/>
                  <a:pt x="4252346" y="5144596"/>
                  <a:pt x="4091160" y="5177635"/>
                </a:cubicBezTo>
                <a:cubicBezTo>
                  <a:pt x="3929974" y="5210674"/>
                  <a:pt x="3859076" y="5141553"/>
                  <a:pt x="3663655" y="5177635"/>
                </a:cubicBezTo>
                <a:cubicBezTo>
                  <a:pt x="3468234" y="5213717"/>
                  <a:pt x="3387766" y="5136438"/>
                  <a:pt x="3175862" y="5177635"/>
                </a:cubicBezTo>
                <a:cubicBezTo>
                  <a:pt x="2963958" y="5218832"/>
                  <a:pt x="2727934" y="5130181"/>
                  <a:pt x="2567491" y="5177635"/>
                </a:cubicBezTo>
                <a:cubicBezTo>
                  <a:pt x="2407048" y="5225089"/>
                  <a:pt x="2192457" y="5131185"/>
                  <a:pt x="1898831" y="5177635"/>
                </a:cubicBezTo>
                <a:cubicBezTo>
                  <a:pt x="1605205" y="5224085"/>
                  <a:pt x="1635815" y="5152700"/>
                  <a:pt x="1531616" y="5177635"/>
                </a:cubicBezTo>
                <a:cubicBezTo>
                  <a:pt x="1427418" y="5202570"/>
                  <a:pt x="1084543" y="5144156"/>
                  <a:pt x="862956" y="5177635"/>
                </a:cubicBezTo>
                <a:cubicBezTo>
                  <a:pt x="403289" y="5090864"/>
                  <a:pt x="-4551" y="4803942"/>
                  <a:pt x="0" y="4314679"/>
                </a:cubicBezTo>
                <a:cubicBezTo>
                  <a:pt x="-24007" y="4115329"/>
                  <a:pt x="3469" y="3811778"/>
                  <a:pt x="0" y="3670357"/>
                </a:cubicBezTo>
                <a:cubicBezTo>
                  <a:pt x="-3469" y="3528936"/>
                  <a:pt x="326" y="3359121"/>
                  <a:pt x="0" y="3198622"/>
                </a:cubicBezTo>
                <a:cubicBezTo>
                  <a:pt x="-326" y="3038124"/>
                  <a:pt x="41436" y="2845322"/>
                  <a:pt x="0" y="2623335"/>
                </a:cubicBezTo>
                <a:cubicBezTo>
                  <a:pt x="-41436" y="2401348"/>
                  <a:pt x="43938" y="2307360"/>
                  <a:pt x="0" y="2151599"/>
                </a:cubicBezTo>
                <a:cubicBezTo>
                  <a:pt x="-43938" y="1995838"/>
                  <a:pt x="20937" y="1773987"/>
                  <a:pt x="0" y="1576312"/>
                </a:cubicBezTo>
                <a:cubicBezTo>
                  <a:pt x="-20937" y="1378637"/>
                  <a:pt x="30050" y="1123753"/>
                  <a:pt x="0" y="862956"/>
                </a:cubicBezTo>
                <a:close/>
              </a:path>
              <a:path w="7754815" h="5177635" stroke="0" extrusionOk="0">
                <a:moveTo>
                  <a:pt x="0" y="862956"/>
                </a:moveTo>
                <a:cubicBezTo>
                  <a:pt x="-12200" y="324384"/>
                  <a:pt x="354357" y="76425"/>
                  <a:pt x="862956" y="0"/>
                </a:cubicBezTo>
                <a:cubicBezTo>
                  <a:pt x="1002022" y="-14792"/>
                  <a:pt x="1082679" y="19641"/>
                  <a:pt x="1230171" y="0"/>
                </a:cubicBezTo>
                <a:cubicBezTo>
                  <a:pt x="1377664" y="-19641"/>
                  <a:pt x="1530293" y="26450"/>
                  <a:pt x="1717964" y="0"/>
                </a:cubicBezTo>
                <a:cubicBezTo>
                  <a:pt x="1905635" y="-26450"/>
                  <a:pt x="1944961" y="32814"/>
                  <a:pt x="2085179" y="0"/>
                </a:cubicBezTo>
                <a:cubicBezTo>
                  <a:pt x="2225398" y="-32814"/>
                  <a:pt x="2503179" y="37220"/>
                  <a:pt x="2633261" y="0"/>
                </a:cubicBezTo>
                <a:cubicBezTo>
                  <a:pt x="2763343" y="-37220"/>
                  <a:pt x="2926834" y="28754"/>
                  <a:pt x="3060765" y="0"/>
                </a:cubicBezTo>
                <a:cubicBezTo>
                  <a:pt x="3194696" y="-28754"/>
                  <a:pt x="3448369" y="29421"/>
                  <a:pt x="3608847" y="0"/>
                </a:cubicBezTo>
                <a:cubicBezTo>
                  <a:pt x="3769325" y="-29421"/>
                  <a:pt x="3961230" y="55455"/>
                  <a:pt x="4277507" y="0"/>
                </a:cubicBezTo>
                <a:cubicBezTo>
                  <a:pt x="4593784" y="-55455"/>
                  <a:pt x="4761569" y="39229"/>
                  <a:pt x="4946168" y="0"/>
                </a:cubicBezTo>
                <a:cubicBezTo>
                  <a:pt x="5130767" y="-39229"/>
                  <a:pt x="5288213" y="35289"/>
                  <a:pt x="5433961" y="0"/>
                </a:cubicBezTo>
                <a:cubicBezTo>
                  <a:pt x="5579709" y="-35289"/>
                  <a:pt x="5880336" y="22627"/>
                  <a:pt x="6042332" y="0"/>
                </a:cubicBezTo>
                <a:cubicBezTo>
                  <a:pt x="6204328" y="-22627"/>
                  <a:pt x="6317650" y="9779"/>
                  <a:pt x="6409547" y="0"/>
                </a:cubicBezTo>
                <a:cubicBezTo>
                  <a:pt x="6501444" y="-9779"/>
                  <a:pt x="6732798" y="48993"/>
                  <a:pt x="6891859" y="0"/>
                </a:cubicBezTo>
                <a:cubicBezTo>
                  <a:pt x="7340060" y="-60285"/>
                  <a:pt x="7776198" y="389852"/>
                  <a:pt x="7754815" y="862956"/>
                </a:cubicBezTo>
                <a:cubicBezTo>
                  <a:pt x="7787411" y="1060175"/>
                  <a:pt x="7735617" y="1234313"/>
                  <a:pt x="7754815" y="1334691"/>
                </a:cubicBezTo>
                <a:cubicBezTo>
                  <a:pt x="7774013" y="1435069"/>
                  <a:pt x="7748061" y="1746276"/>
                  <a:pt x="7754815" y="1909979"/>
                </a:cubicBezTo>
                <a:cubicBezTo>
                  <a:pt x="7761569" y="2073682"/>
                  <a:pt x="7735798" y="2181781"/>
                  <a:pt x="7754815" y="2416231"/>
                </a:cubicBezTo>
                <a:cubicBezTo>
                  <a:pt x="7773832" y="2650681"/>
                  <a:pt x="7703346" y="2887244"/>
                  <a:pt x="7754815" y="3026036"/>
                </a:cubicBezTo>
                <a:cubicBezTo>
                  <a:pt x="7806284" y="3164828"/>
                  <a:pt x="7751000" y="3371453"/>
                  <a:pt x="7754815" y="3532288"/>
                </a:cubicBezTo>
                <a:cubicBezTo>
                  <a:pt x="7758630" y="3693123"/>
                  <a:pt x="7695014" y="4135738"/>
                  <a:pt x="7754815" y="4314679"/>
                </a:cubicBezTo>
                <a:cubicBezTo>
                  <a:pt x="7756757" y="4801388"/>
                  <a:pt x="7347546" y="5209509"/>
                  <a:pt x="6891859" y="5177635"/>
                </a:cubicBezTo>
                <a:cubicBezTo>
                  <a:pt x="6633460" y="5190132"/>
                  <a:pt x="6476138" y="5156548"/>
                  <a:pt x="6283488" y="5177635"/>
                </a:cubicBezTo>
                <a:cubicBezTo>
                  <a:pt x="6090838" y="5198722"/>
                  <a:pt x="5806650" y="5135553"/>
                  <a:pt x="5614828" y="5177635"/>
                </a:cubicBezTo>
                <a:cubicBezTo>
                  <a:pt x="5423006" y="5219717"/>
                  <a:pt x="5328331" y="5145840"/>
                  <a:pt x="5187324" y="5177635"/>
                </a:cubicBezTo>
                <a:cubicBezTo>
                  <a:pt x="5046317" y="5209430"/>
                  <a:pt x="4887260" y="5130973"/>
                  <a:pt x="4759820" y="5177635"/>
                </a:cubicBezTo>
                <a:cubicBezTo>
                  <a:pt x="4632380" y="5224297"/>
                  <a:pt x="4304824" y="5147044"/>
                  <a:pt x="4151449" y="5177635"/>
                </a:cubicBezTo>
                <a:cubicBezTo>
                  <a:pt x="3998074" y="5208226"/>
                  <a:pt x="3846430" y="5160857"/>
                  <a:pt x="3603366" y="5177635"/>
                </a:cubicBezTo>
                <a:cubicBezTo>
                  <a:pt x="3360302" y="5194413"/>
                  <a:pt x="3375737" y="5147169"/>
                  <a:pt x="3175862" y="5177635"/>
                </a:cubicBezTo>
                <a:cubicBezTo>
                  <a:pt x="2975987" y="5208101"/>
                  <a:pt x="2836138" y="5125443"/>
                  <a:pt x="2627780" y="5177635"/>
                </a:cubicBezTo>
                <a:cubicBezTo>
                  <a:pt x="2419422" y="5229827"/>
                  <a:pt x="2273934" y="5122693"/>
                  <a:pt x="2019409" y="5177635"/>
                </a:cubicBezTo>
                <a:cubicBezTo>
                  <a:pt x="1764884" y="5232577"/>
                  <a:pt x="1762344" y="5140476"/>
                  <a:pt x="1531616" y="5177635"/>
                </a:cubicBezTo>
                <a:cubicBezTo>
                  <a:pt x="1300888" y="5214794"/>
                  <a:pt x="1173070" y="5145149"/>
                  <a:pt x="862956" y="5177635"/>
                </a:cubicBezTo>
                <a:cubicBezTo>
                  <a:pt x="314709" y="5074855"/>
                  <a:pt x="-25442" y="4665705"/>
                  <a:pt x="0" y="4314679"/>
                </a:cubicBezTo>
                <a:cubicBezTo>
                  <a:pt x="-41927" y="4183794"/>
                  <a:pt x="19637" y="3845079"/>
                  <a:pt x="0" y="3704875"/>
                </a:cubicBezTo>
                <a:cubicBezTo>
                  <a:pt x="-19637" y="3564671"/>
                  <a:pt x="45418" y="3243292"/>
                  <a:pt x="0" y="3095070"/>
                </a:cubicBezTo>
                <a:cubicBezTo>
                  <a:pt x="-45418" y="2946849"/>
                  <a:pt x="17798" y="2737453"/>
                  <a:pt x="0" y="2588818"/>
                </a:cubicBezTo>
                <a:cubicBezTo>
                  <a:pt x="-17798" y="2440183"/>
                  <a:pt x="9970" y="2237404"/>
                  <a:pt x="0" y="2082565"/>
                </a:cubicBezTo>
                <a:cubicBezTo>
                  <a:pt x="-9970" y="1927726"/>
                  <a:pt x="6476" y="1680665"/>
                  <a:pt x="0" y="1438243"/>
                </a:cubicBezTo>
                <a:cubicBezTo>
                  <a:pt x="-6476" y="1195821"/>
                  <a:pt x="60782" y="1091049"/>
                  <a:pt x="0" y="862956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E596D90-01FB-477D-840D-31D7E595C4FF}"/>
              </a:ext>
            </a:extLst>
          </p:cNvPr>
          <p:cNvSpPr/>
          <p:nvPr/>
        </p:nvSpPr>
        <p:spPr>
          <a:xfrm>
            <a:off x="824409" y="900177"/>
            <a:ext cx="3115579" cy="538399"/>
          </a:xfrm>
          <a:custGeom>
            <a:avLst/>
            <a:gdLst>
              <a:gd name="connsiteX0" fmla="*/ 0 w 3115579"/>
              <a:gd name="connsiteY0" fmla="*/ 89735 h 538399"/>
              <a:gd name="connsiteX1" fmla="*/ 89735 w 3115579"/>
              <a:gd name="connsiteY1" fmla="*/ 0 h 538399"/>
              <a:gd name="connsiteX2" fmla="*/ 735679 w 3115579"/>
              <a:gd name="connsiteY2" fmla="*/ 0 h 538399"/>
              <a:gd name="connsiteX3" fmla="*/ 1234818 w 3115579"/>
              <a:gd name="connsiteY3" fmla="*/ 0 h 538399"/>
              <a:gd name="connsiteX4" fmla="*/ 1822039 w 3115579"/>
              <a:gd name="connsiteY4" fmla="*/ 0 h 538399"/>
              <a:gd name="connsiteX5" fmla="*/ 2467983 w 3115579"/>
              <a:gd name="connsiteY5" fmla="*/ 0 h 538399"/>
              <a:gd name="connsiteX6" fmla="*/ 3025844 w 3115579"/>
              <a:gd name="connsiteY6" fmla="*/ 0 h 538399"/>
              <a:gd name="connsiteX7" fmla="*/ 3115579 w 3115579"/>
              <a:gd name="connsiteY7" fmla="*/ 89735 h 538399"/>
              <a:gd name="connsiteX8" fmla="*/ 3115579 w 3115579"/>
              <a:gd name="connsiteY8" fmla="*/ 448664 h 538399"/>
              <a:gd name="connsiteX9" fmla="*/ 3025844 w 3115579"/>
              <a:gd name="connsiteY9" fmla="*/ 538399 h 538399"/>
              <a:gd name="connsiteX10" fmla="*/ 2467983 w 3115579"/>
              <a:gd name="connsiteY10" fmla="*/ 538399 h 538399"/>
              <a:gd name="connsiteX11" fmla="*/ 1910123 w 3115579"/>
              <a:gd name="connsiteY11" fmla="*/ 538399 h 538399"/>
              <a:gd name="connsiteX12" fmla="*/ 1293540 w 3115579"/>
              <a:gd name="connsiteY12" fmla="*/ 538399 h 538399"/>
              <a:gd name="connsiteX13" fmla="*/ 706318 w 3115579"/>
              <a:gd name="connsiteY13" fmla="*/ 538399 h 538399"/>
              <a:gd name="connsiteX14" fmla="*/ 89735 w 3115579"/>
              <a:gd name="connsiteY14" fmla="*/ 538399 h 538399"/>
              <a:gd name="connsiteX15" fmla="*/ 0 w 3115579"/>
              <a:gd name="connsiteY15" fmla="*/ 448664 h 538399"/>
              <a:gd name="connsiteX16" fmla="*/ 0 w 3115579"/>
              <a:gd name="connsiteY16" fmla="*/ 89735 h 53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15579" h="538399" fill="none" extrusionOk="0">
                <a:moveTo>
                  <a:pt x="0" y="89735"/>
                </a:moveTo>
                <a:cubicBezTo>
                  <a:pt x="-4943" y="32970"/>
                  <a:pt x="40489" y="-4269"/>
                  <a:pt x="89735" y="0"/>
                </a:cubicBezTo>
                <a:cubicBezTo>
                  <a:pt x="351836" y="-45347"/>
                  <a:pt x="413548" y="17420"/>
                  <a:pt x="735679" y="0"/>
                </a:cubicBezTo>
                <a:cubicBezTo>
                  <a:pt x="1057810" y="-17420"/>
                  <a:pt x="996321" y="49787"/>
                  <a:pt x="1234818" y="0"/>
                </a:cubicBezTo>
                <a:cubicBezTo>
                  <a:pt x="1473315" y="-49787"/>
                  <a:pt x="1678347" y="62383"/>
                  <a:pt x="1822039" y="0"/>
                </a:cubicBezTo>
                <a:cubicBezTo>
                  <a:pt x="1965731" y="-62383"/>
                  <a:pt x="2296840" y="1182"/>
                  <a:pt x="2467983" y="0"/>
                </a:cubicBezTo>
                <a:cubicBezTo>
                  <a:pt x="2639126" y="-1182"/>
                  <a:pt x="2903218" y="45579"/>
                  <a:pt x="3025844" y="0"/>
                </a:cubicBezTo>
                <a:cubicBezTo>
                  <a:pt x="3077674" y="-1364"/>
                  <a:pt x="3121581" y="47636"/>
                  <a:pt x="3115579" y="89735"/>
                </a:cubicBezTo>
                <a:cubicBezTo>
                  <a:pt x="3140117" y="185180"/>
                  <a:pt x="3113306" y="306418"/>
                  <a:pt x="3115579" y="448664"/>
                </a:cubicBezTo>
                <a:cubicBezTo>
                  <a:pt x="3117418" y="501537"/>
                  <a:pt x="3068978" y="551024"/>
                  <a:pt x="3025844" y="538399"/>
                </a:cubicBezTo>
                <a:cubicBezTo>
                  <a:pt x="2778214" y="539997"/>
                  <a:pt x="2739383" y="509657"/>
                  <a:pt x="2467983" y="538399"/>
                </a:cubicBezTo>
                <a:cubicBezTo>
                  <a:pt x="2196583" y="567141"/>
                  <a:pt x="2153351" y="503647"/>
                  <a:pt x="1910123" y="538399"/>
                </a:cubicBezTo>
                <a:cubicBezTo>
                  <a:pt x="1666895" y="573151"/>
                  <a:pt x="1467251" y="511880"/>
                  <a:pt x="1293540" y="538399"/>
                </a:cubicBezTo>
                <a:cubicBezTo>
                  <a:pt x="1119829" y="564918"/>
                  <a:pt x="930775" y="507547"/>
                  <a:pt x="706318" y="538399"/>
                </a:cubicBezTo>
                <a:cubicBezTo>
                  <a:pt x="481861" y="569251"/>
                  <a:pt x="351832" y="489016"/>
                  <a:pt x="89735" y="538399"/>
                </a:cubicBezTo>
                <a:cubicBezTo>
                  <a:pt x="43514" y="535295"/>
                  <a:pt x="-6707" y="492180"/>
                  <a:pt x="0" y="448664"/>
                </a:cubicBezTo>
                <a:cubicBezTo>
                  <a:pt x="-6667" y="363377"/>
                  <a:pt x="31007" y="258589"/>
                  <a:pt x="0" y="89735"/>
                </a:cubicBezTo>
                <a:close/>
              </a:path>
              <a:path w="3115579" h="538399" stroke="0" extrusionOk="0">
                <a:moveTo>
                  <a:pt x="0" y="89735"/>
                </a:moveTo>
                <a:cubicBezTo>
                  <a:pt x="-2569" y="27124"/>
                  <a:pt x="37514" y="6358"/>
                  <a:pt x="89735" y="0"/>
                </a:cubicBezTo>
                <a:cubicBezTo>
                  <a:pt x="260514" y="-21317"/>
                  <a:pt x="382613" y="24946"/>
                  <a:pt x="588874" y="0"/>
                </a:cubicBezTo>
                <a:cubicBezTo>
                  <a:pt x="795135" y="-24946"/>
                  <a:pt x="987300" y="60035"/>
                  <a:pt x="1146734" y="0"/>
                </a:cubicBezTo>
                <a:cubicBezTo>
                  <a:pt x="1306168" y="-60035"/>
                  <a:pt x="1514245" y="50584"/>
                  <a:pt x="1645873" y="0"/>
                </a:cubicBezTo>
                <a:cubicBezTo>
                  <a:pt x="1777501" y="-50584"/>
                  <a:pt x="2100556" y="42075"/>
                  <a:pt x="2233095" y="0"/>
                </a:cubicBezTo>
                <a:cubicBezTo>
                  <a:pt x="2365634" y="-42075"/>
                  <a:pt x="2679129" y="70476"/>
                  <a:pt x="3025844" y="0"/>
                </a:cubicBezTo>
                <a:cubicBezTo>
                  <a:pt x="3070130" y="-8155"/>
                  <a:pt x="3112556" y="28720"/>
                  <a:pt x="3115579" y="89735"/>
                </a:cubicBezTo>
                <a:cubicBezTo>
                  <a:pt x="3154331" y="258398"/>
                  <a:pt x="3105881" y="333544"/>
                  <a:pt x="3115579" y="448664"/>
                </a:cubicBezTo>
                <a:cubicBezTo>
                  <a:pt x="3109004" y="510608"/>
                  <a:pt x="3069401" y="534488"/>
                  <a:pt x="3025844" y="538399"/>
                </a:cubicBezTo>
                <a:cubicBezTo>
                  <a:pt x="2807142" y="591415"/>
                  <a:pt x="2749105" y="527894"/>
                  <a:pt x="2497344" y="538399"/>
                </a:cubicBezTo>
                <a:cubicBezTo>
                  <a:pt x="2245583" y="548904"/>
                  <a:pt x="2141179" y="474806"/>
                  <a:pt x="1880761" y="538399"/>
                </a:cubicBezTo>
                <a:cubicBezTo>
                  <a:pt x="1620343" y="601992"/>
                  <a:pt x="1585276" y="529299"/>
                  <a:pt x="1352262" y="538399"/>
                </a:cubicBezTo>
                <a:cubicBezTo>
                  <a:pt x="1119248" y="547499"/>
                  <a:pt x="1026453" y="524151"/>
                  <a:pt x="853123" y="538399"/>
                </a:cubicBezTo>
                <a:cubicBezTo>
                  <a:pt x="679793" y="552647"/>
                  <a:pt x="269491" y="450199"/>
                  <a:pt x="89735" y="538399"/>
                </a:cubicBezTo>
                <a:cubicBezTo>
                  <a:pt x="36116" y="551109"/>
                  <a:pt x="-3192" y="503626"/>
                  <a:pt x="0" y="448664"/>
                </a:cubicBezTo>
                <a:cubicBezTo>
                  <a:pt x="-20545" y="334262"/>
                  <a:pt x="31982" y="174528"/>
                  <a:pt x="0" y="89735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100405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Conclusiones</a:t>
            </a:r>
            <a:endParaRPr lang="es-PE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39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294967295"/>
          </p:nvPr>
        </p:nvSpPr>
        <p:spPr/>
        <p:txBody>
          <a:bodyPr lIns="92364" tIns="46182" rIns="92364" bIns="46182"/>
          <a:lstStyle/>
          <a:p>
            <a:fld id="{83941E0A-ACAA-45C2-A1A9-FB7B8131EB6D}" type="slidenum">
              <a:rPr lang="es-PE" smtClean="0">
                <a:solidFill>
                  <a:schemeClr val="bg1"/>
                </a:solidFill>
              </a:rPr>
              <a:t>9</a:t>
            </a:fld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BD87E586-0D3E-4B95-8CF8-60C373DF72EA}"/>
              </a:ext>
            </a:extLst>
          </p:cNvPr>
          <p:cNvSpPr txBox="1">
            <a:spLocks/>
          </p:cNvSpPr>
          <p:nvPr/>
        </p:nvSpPr>
        <p:spPr>
          <a:xfrm>
            <a:off x="1914136" y="2427946"/>
            <a:ext cx="5046785" cy="100105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PE" sz="4000" b="1" kern="0" dirty="0">
                <a:latin typeface="Roboto" panose="02000000000000000000" pitchFamily="2" charset="0"/>
                <a:ea typeface="Roboto" panose="02000000000000000000" pitchFamily="2" charset="0"/>
              </a:rPr>
              <a:t>¡Muchas gracias!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E1A1AA-BDAC-4D92-B204-3C84E5688BF9}"/>
              </a:ext>
            </a:extLst>
          </p:cNvPr>
          <p:cNvSpPr txBox="1"/>
          <p:nvPr/>
        </p:nvSpPr>
        <p:spPr>
          <a:xfrm>
            <a:off x="2930424" y="4782980"/>
            <a:ext cx="507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PE" sz="2000" b="1" kern="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rPr>
              <a:t>Lima, 14 de junio del 2022</a:t>
            </a:r>
          </a:p>
        </p:txBody>
      </p:sp>
    </p:spTree>
    <p:extLst>
      <p:ext uri="{BB962C8B-B14F-4D97-AF65-F5344CB8AC3E}">
        <p14:creationId xmlns:p14="http://schemas.microsoft.com/office/powerpoint/2010/main" val="41574258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"/>
  <p:tag name="ARTICULATE_DESIGN_ID_DIAPOSITIVA EN BLANCO" val="0XN400rA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apositiva en blanc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2FBC765-8173-4F9D-B7E5-6BBDFB464693}">
  <we:reference id="wa104380907" version="3.0.0.1" store="es-ES" storeType="OMEX"/>
  <we:alternateReferences>
    <we:reference id="wa104380907" version="3.0.0.1" store="WA104380907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3712</TotalTime>
  <Words>122</Words>
  <Application>Microsoft Office PowerPoint</Application>
  <PresentationFormat>Presentación en pantalla (4:3)</PresentationFormat>
  <Paragraphs>32</Paragraphs>
  <Slides>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9" baseType="lpstr">
      <vt:lpstr>Arial</vt:lpstr>
      <vt:lpstr>Calibri</vt:lpstr>
      <vt:lpstr>Newslab</vt:lpstr>
      <vt:lpstr>Newslab Medium</vt:lpstr>
      <vt:lpstr>Roboto</vt:lpstr>
      <vt:lpstr>Roboto Black</vt:lpstr>
      <vt:lpstr>Roboto Medium</vt:lpstr>
      <vt:lpstr>Roboto Regular</vt:lpstr>
      <vt:lpstr>Times New Roman</vt:lpstr>
      <vt:lpstr>Diapositiva en blanco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PEGBIBOL (BIBOLOTTI CHUMPITAZ, GINO PAUL)</cp:lastModifiedBy>
  <cp:revision>225</cp:revision>
  <cp:lastPrinted>2022-04-19T00:01:10Z</cp:lastPrinted>
  <dcterms:created xsi:type="dcterms:W3CDTF">2020-08-26T16:26:41Z</dcterms:created>
  <dcterms:modified xsi:type="dcterms:W3CDTF">2023-06-05T22:57:03Z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9212221A-634C-4888-87BF-559CCA690F98</vt:lpwstr>
  </property>
  <property fmtid="{D5CDD505-2E9C-101B-9397-08002B2CF9AE}" pid="3" name="ArticulatePath">
    <vt:lpwstr>PLANTILLA FINAL PMP</vt:lpwstr>
  </property>
</Properties>
</file>