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1F27F-78E4-033E-9D0C-2153F300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CA422C-9898-0F39-FCB1-C9FD8BB35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CC26B-B124-B54B-EDA0-B8990BD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7E3DC-B983-F372-79C4-7A042686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C3787-34A8-20D5-12F0-9041467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46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B5C64-E7F6-13FB-C3BC-71AB86CA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0869A4-A707-C5C9-C4E5-F95F047D3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FC3B6-9AF5-730E-2A9B-91788476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2EE382-C29E-BD4D-617D-66CDA250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3F770-D568-6822-E6C8-352ED33E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63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FB0347-927C-FFBF-B538-5C8F33412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5001FE-BB56-18CA-8FBA-0EE7B4E2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74117-B1FB-0E24-B1C1-8B352143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6CBFF-AD6B-6E9D-8A89-29A634C2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70BC4-D6B3-1FE7-FDF8-7EB8A2DC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3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F7C01-0812-C387-84DF-D30BC1DC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19D51-0487-6A65-A327-325A08FA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E595D-FA4D-67AB-C642-E476A3D3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E19B5-8E24-13CE-0AA7-ABAD37B9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6B857-36E2-F86E-36B3-9DFA623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168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5B611-983D-5CF4-E70F-EAEC3BDB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2FD130-5BEC-7B0B-AEDE-74AF9428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BC970A-2608-FDC5-7EE4-6D7FEB6F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92152-54FE-C04A-BD28-595CAC9E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1D505-F1F6-6479-6192-E5B9DB8C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1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9D8B-1707-789D-6B72-8CA47B84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E3938-6485-9030-0BD9-26CB8C287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84A5C0-F948-FF35-5582-5C5D722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1CE0F-A984-CAAE-0F33-7602263C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11F953-AAA0-D8B1-7714-F64A1D34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03931-0243-57E0-7B8F-FBF02CDE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145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EC678-ACDF-196C-0A31-1C449767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E17CA-7DEF-65D9-36FD-283F540DD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6A30AB-0DBD-286A-81BE-76C93BD03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56782-264E-F215-571F-1E7BA2F8C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19A954-6222-96AD-747D-9095D2F54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A16500-55EF-0CB9-8219-7D4B8BE5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CA4338-122C-7E58-1BA6-47AA7FF1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1C4B42-3BA7-56DD-6043-2523678F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66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27E60-C255-A7A6-8A29-6FB1DE64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3D45A0-50B4-47E3-5024-83E25679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589E29-877B-A847-7ECA-C5381E16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1DAF9C-5A8C-0250-26E3-9D61CAC3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95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EA1350-D56F-9168-A616-8DA5E8ED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C9A2B6-EF43-74DA-A42A-F5C599CB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DF707B-0EC3-4903-D45C-2CC3C1B7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25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04188-BF70-B842-5170-648F48A5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B7C41-F3DE-2D30-C8A2-DC253CC9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E73AC9-2ED5-D205-8C48-41AADBEBD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2FDDDA-EDAA-1F86-89AC-8F0318A8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CB43E6-0BC6-DB3A-37F4-3E59C810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F29A84-FEA3-DD00-E244-D829E817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5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12911-3F96-EEE0-77DB-9B8A4DBB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D64C40-E48C-D5FD-D991-7588B3A7A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192401-5546-A4A3-3E0D-C18FD8DD9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688D16-332C-ED46-A940-74C89B03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E4E5A1-C356-2734-6945-3B0237D1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D8116-8873-88A2-CCCD-66E89C79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53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0F8F3C-A9F8-B210-6761-AD77AB85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39F6D5-D33E-C6F5-36C9-6560756B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70E23-CB12-EEA6-CFAA-052B69649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C161-7401-4405-8F55-F62A1228D6AF}" type="datetimeFigureOut">
              <a:rPr lang="es-PE" smtClean="0"/>
              <a:t>27/06/2023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A8885-E4B6-C446-BA6A-CA68E684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07E747-D238-F716-A31E-580827189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7807-F9A1-443D-A498-5FC9D916E5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5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D6E5B2-5DA6-FD6A-CF95-6D034DB6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7" y="2266788"/>
            <a:ext cx="5668166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5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EF8985-732A-99A0-1EA7-F4D4111B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7" y="1757129"/>
            <a:ext cx="566816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4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B97D07-BDAD-A9A7-0CB2-6D876BAB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90" y="1890498"/>
            <a:ext cx="568721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F8DBF7-6714-FE52-18C2-5E0F12A7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5" y="2171524"/>
            <a:ext cx="5734850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6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DECC53-F706-9CD5-C8C6-8726FAEE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64" y="1985761"/>
            <a:ext cx="5706271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3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2CFD01-D24D-85F9-F4BA-96F6E954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64" y="2109603"/>
            <a:ext cx="5706271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531EB5-A85B-6340-D8C1-3F18614C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90" y="1728550"/>
            <a:ext cx="5687219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9AD892-3450-B902-D17F-C84CDC06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7" y="1995287"/>
            <a:ext cx="5668166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73FFD5-4193-77E2-3C9E-642864E3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1828576"/>
            <a:ext cx="5639587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C1227D-2366-9027-7E23-A1FFFF0A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90" y="1819050"/>
            <a:ext cx="568721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9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Rojas Crisostomo</dc:creator>
  <cp:lastModifiedBy>Luis Rojas Crisostomo</cp:lastModifiedBy>
  <cp:revision>1</cp:revision>
  <dcterms:created xsi:type="dcterms:W3CDTF">2023-06-28T03:55:47Z</dcterms:created>
  <dcterms:modified xsi:type="dcterms:W3CDTF">2023-06-28T04:18:20Z</dcterms:modified>
</cp:coreProperties>
</file>