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4095" autoAdjust="0"/>
  </p:normalViewPr>
  <p:slideViewPr>
    <p:cSldViewPr snapToGrid="0">
      <p:cViewPr varScale="1">
        <p:scale>
          <a:sx n="78" d="100"/>
          <a:sy n="78" d="100"/>
        </p:scale>
        <p:origin x="44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CCEBC-AACC-4BD7-BA04-379E61F242F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D4487120-E217-4BF4-B6C7-417DA61D7E56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PE" sz="1600" b="1" dirty="0" smtClean="0"/>
            <a:t>Proyecto: Electrificación rural</a:t>
          </a:r>
          <a:endParaRPr lang="es-PE" sz="1600" dirty="0"/>
        </a:p>
      </dgm:t>
    </dgm:pt>
    <dgm:pt modelId="{2ECAD037-ABC4-48D4-8217-45FACC452122}" type="parTrans" cxnId="{34F313D4-D81F-4EC6-83AA-37E7A993F7C8}">
      <dgm:prSet/>
      <dgm:spPr/>
      <dgm:t>
        <a:bodyPr/>
        <a:lstStyle/>
        <a:p>
          <a:endParaRPr lang="es-PE"/>
        </a:p>
      </dgm:t>
    </dgm:pt>
    <dgm:pt modelId="{FE48EDF5-08D1-40D2-BD8F-3E194E67529E}" type="sibTrans" cxnId="{34F313D4-D81F-4EC6-83AA-37E7A993F7C8}">
      <dgm:prSet/>
      <dgm:spPr/>
      <dgm:t>
        <a:bodyPr/>
        <a:lstStyle/>
        <a:p>
          <a:endParaRPr lang="es-PE"/>
        </a:p>
      </dgm:t>
    </dgm:pt>
    <dgm:pt modelId="{12C44F43-E091-4F11-9286-D45D4B8DBBE3}">
      <dgm:prSet custT="1"/>
      <dgm:spPr>
        <a:solidFill>
          <a:schemeClr val="accent6"/>
        </a:solidFill>
      </dgm:spPr>
      <dgm:t>
        <a:bodyPr/>
        <a:lstStyle/>
        <a:p>
          <a:r>
            <a:rPr lang="es-PE" sz="2000" b="1" dirty="0" smtClean="0"/>
            <a:t>Gestión del Proyecto</a:t>
          </a:r>
          <a:endParaRPr lang="es-PE" sz="2000" dirty="0"/>
        </a:p>
      </dgm:t>
    </dgm:pt>
    <dgm:pt modelId="{6A38DEC8-1B96-4CFB-BD49-EBAEC78A14EC}" type="parTrans" cxnId="{FA52E029-1C17-4171-AF63-1EBBECC29C24}">
      <dgm:prSet/>
      <dgm:spPr/>
      <dgm:t>
        <a:bodyPr/>
        <a:lstStyle/>
        <a:p>
          <a:endParaRPr lang="es-PE"/>
        </a:p>
      </dgm:t>
    </dgm:pt>
    <dgm:pt modelId="{694347D6-3D6C-48FF-8E17-0C2AC26A04BC}" type="sibTrans" cxnId="{FA52E029-1C17-4171-AF63-1EBBECC29C24}">
      <dgm:prSet/>
      <dgm:spPr/>
      <dgm:t>
        <a:bodyPr/>
        <a:lstStyle/>
        <a:p>
          <a:endParaRPr lang="es-PE"/>
        </a:p>
      </dgm:t>
    </dgm:pt>
    <dgm:pt modelId="{BE6B19B3-8AEC-4F49-8A21-571357B4336A}">
      <dgm:prSet custT="1"/>
      <dgm:spPr>
        <a:solidFill>
          <a:schemeClr val="accent6"/>
        </a:solidFill>
      </dgm:spPr>
      <dgm:t>
        <a:bodyPr/>
        <a:lstStyle/>
        <a:p>
          <a:r>
            <a:rPr lang="es-PE" sz="2000" b="1" dirty="0" smtClean="0"/>
            <a:t>Fase I: Líneas Primarias</a:t>
          </a:r>
          <a:endParaRPr lang="es-PE" sz="2000" dirty="0"/>
        </a:p>
      </dgm:t>
    </dgm:pt>
    <dgm:pt modelId="{85849846-7B2D-4743-8402-EA62FD82C328}" type="parTrans" cxnId="{0E654CB9-6068-47F6-B8D1-D8543B956AEF}">
      <dgm:prSet/>
      <dgm:spPr/>
      <dgm:t>
        <a:bodyPr/>
        <a:lstStyle/>
        <a:p>
          <a:endParaRPr lang="es-PE"/>
        </a:p>
      </dgm:t>
    </dgm:pt>
    <dgm:pt modelId="{38FB6EDE-957E-4861-BF2D-EB3849B65B67}" type="sibTrans" cxnId="{0E654CB9-6068-47F6-B8D1-D8543B956AEF}">
      <dgm:prSet/>
      <dgm:spPr/>
      <dgm:t>
        <a:bodyPr/>
        <a:lstStyle/>
        <a:p>
          <a:endParaRPr lang="es-PE"/>
        </a:p>
      </dgm:t>
    </dgm:pt>
    <dgm:pt modelId="{51B666CD-FE63-4BCA-A67E-429A962E75F7}">
      <dgm:prSet custT="1"/>
      <dgm:spPr>
        <a:solidFill>
          <a:schemeClr val="accent6"/>
        </a:solidFill>
      </dgm:spPr>
      <dgm:t>
        <a:bodyPr/>
        <a:lstStyle/>
        <a:p>
          <a:r>
            <a:rPr lang="es-PE" sz="2000" b="1" dirty="0" smtClean="0"/>
            <a:t>Fase II: Redes de Distribución</a:t>
          </a:r>
          <a:endParaRPr lang="es-PE" sz="2000" dirty="0"/>
        </a:p>
      </dgm:t>
    </dgm:pt>
    <dgm:pt modelId="{FA045B52-259E-4EFE-9FBC-B669138C3140}" type="parTrans" cxnId="{8A8824A4-F433-4BF7-B8EC-5026713CA83C}">
      <dgm:prSet/>
      <dgm:spPr/>
      <dgm:t>
        <a:bodyPr/>
        <a:lstStyle/>
        <a:p>
          <a:endParaRPr lang="es-PE"/>
        </a:p>
      </dgm:t>
    </dgm:pt>
    <dgm:pt modelId="{882F3A21-2EFF-46FA-B9AF-CD302F217877}" type="sibTrans" cxnId="{8A8824A4-F433-4BF7-B8EC-5026713CA83C}">
      <dgm:prSet/>
      <dgm:spPr/>
      <dgm:t>
        <a:bodyPr/>
        <a:lstStyle/>
        <a:p>
          <a:endParaRPr lang="es-PE"/>
        </a:p>
      </dgm:t>
    </dgm:pt>
    <dgm:pt modelId="{29D8A47B-8D8E-47DC-BB1B-3CD92D0D7AF1}">
      <dgm:prSet custT="1"/>
      <dgm:spPr>
        <a:solidFill>
          <a:schemeClr val="accent6"/>
        </a:solidFill>
      </dgm:spPr>
      <dgm:t>
        <a:bodyPr/>
        <a:lstStyle/>
        <a:p>
          <a:r>
            <a:rPr lang="es-PE" sz="2000" b="1" dirty="0" smtClean="0"/>
            <a:t>Fase III: Puesta en Marcha</a:t>
          </a:r>
          <a:endParaRPr lang="es-PE" sz="2000" dirty="0"/>
        </a:p>
      </dgm:t>
    </dgm:pt>
    <dgm:pt modelId="{82CEE80D-50FF-461A-8859-69F5F583BC0B}" type="parTrans" cxnId="{462FC16C-1B0B-4F1A-909C-B0B681ADBB98}">
      <dgm:prSet/>
      <dgm:spPr/>
      <dgm:t>
        <a:bodyPr/>
        <a:lstStyle/>
        <a:p>
          <a:endParaRPr lang="es-PE"/>
        </a:p>
      </dgm:t>
    </dgm:pt>
    <dgm:pt modelId="{A63F5C6F-E956-41A0-BEDE-FFC7ACD6C8B3}" type="sibTrans" cxnId="{462FC16C-1B0B-4F1A-909C-B0B681ADBB98}">
      <dgm:prSet/>
      <dgm:spPr/>
      <dgm:t>
        <a:bodyPr/>
        <a:lstStyle/>
        <a:p>
          <a:endParaRPr lang="es-PE"/>
        </a:p>
      </dgm:t>
    </dgm:pt>
    <dgm:pt modelId="{59D1DB84-AC0E-4E41-8CF3-4927F323ED01}">
      <dgm:prSet custT="1"/>
      <dgm:spPr/>
      <dgm:t>
        <a:bodyPr/>
        <a:lstStyle/>
        <a:p>
          <a:r>
            <a:rPr lang="es-MX" sz="1400" dirty="0" smtClean="0"/>
            <a:t>Planificación del Proyecto</a:t>
          </a:r>
        </a:p>
        <a:p>
          <a:r>
            <a:rPr lang="es-MX" sz="1400" dirty="0" smtClean="0"/>
            <a:t>(E: Plan de Proyecto)</a:t>
          </a:r>
          <a:endParaRPr lang="es-MX" sz="1400" dirty="0"/>
        </a:p>
      </dgm:t>
    </dgm:pt>
    <dgm:pt modelId="{B1B179CA-6EA4-47B4-A5B7-45162C3205F8}" type="parTrans" cxnId="{3E4E1D73-7271-46E0-9B4A-61DFCC27058D}">
      <dgm:prSet/>
      <dgm:spPr/>
      <dgm:t>
        <a:bodyPr/>
        <a:lstStyle/>
        <a:p>
          <a:endParaRPr lang="es-PE"/>
        </a:p>
      </dgm:t>
    </dgm:pt>
    <dgm:pt modelId="{2114776F-2CB8-46E8-97D6-29AF196AAD29}" type="sibTrans" cxnId="{3E4E1D73-7271-46E0-9B4A-61DFCC27058D}">
      <dgm:prSet/>
      <dgm:spPr/>
      <dgm:t>
        <a:bodyPr/>
        <a:lstStyle/>
        <a:p>
          <a:endParaRPr lang="es-PE"/>
        </a:p>
      </dgm:t>
    </dgm:pt>
    <dgm:pt modelId="{E1DE38F7-DEB1-43FC-A051-8FB68E66B099}">
      <dgm:prSet custT="1"/>
      <dgm:spPr/>
      <dgm:t>
        <a:bodyPr/>
        <a:lstStyle/>
        <a:p>
          <a:r>
            <a:rPr lang="es-PE" sz="1400" dirty="0" smtClean="0"/>
            <a:t>Modelo de Seguimiento Control</a:t>
          </a:r>
        </a:p>
        <a:p>
          <a:r>
            <a:rPr lang="es-PE" sz="1400" dirty="0" smtClean="0"/>
            <a:t>(E: Panel de Seguimiento)</a:t>
          </a:r>
          <a:endParaRPr lang="es-PE" sz="1400" dirty="0"/>
        </a:p>
      </dgm:t>
    </dgm:pt>
    <dgm:pt modelId="{78E9CD8B-D2F5-4A78-9740-B4F53B2AAE4D}" type="parTrans" cxnId="{595D4587-CC3A-43E3-BA27-01753C9BB32E}">
      <dgm:prSet/>
      <dgm:spPr/>
      <dgm:t>
        <a:bodyPr/>
        <a:lstStyle/>
        <a:p>
          <a:endParaRPr lang="es-PE"/>
        </a:p>
      </dgm:t>
    </dgm:pt>
    <dgm:pt modelId="{BA74F4AA-D7FD-4A0C-BADF-4CBD303AA821}" type="sibTrans" cxnId="{595D4587-CC3A-43E3-BA27-01753C9BB32E}">
      <dgm:prSet/>
      <dgm:spPr/>
      <dgm:t>
        <a:bodyPr/>
        <a:lstStyle/>
        <a:p>
          <a:endParaRPr lang="es-PE"/>
        </a:p>
      </dgm:t>
    </dgm:pt>
    <dgm:pt modelId="{DB28714C-28D6-4979-8F91-82F6548D065A}">
      <dgm:prSet custT="1"/>
      <dgm:spPr/>
      <dgm:t>
        <a:bodyPr/>
        <a:lstStyle/>
        <a:p>
          <a:r>
            <a:rPr lang="es-MX" sz="1400" dirty="0" smtClean="0"/>
            <a:t>Montaje e Instalación</a:t>
          </a:r>
        </a:p>
        <a:p>
          <a:r>
            <a:rPr lang="es-MX" sz="1400" dirty="0" smtClean="0"/>
            <a:t>(E. Línea primaria desplegada)</a:t>
          </a:r>
          <a:endParaRPr lang="es-MX" sz="1400" dirty="0"/>
        </a:p>
      </dgm:t>
    </dgm:pt>
    <dgm:pt modelId="{922C0F47-6E23-43C1-BA6F-D119761194AD}" type="parTrans" cxnId="{B3E8087E-90EC-42B4-93A9-792406E3D8F4}">
      <dgm:prSet/>
      <dgm:spPr/>
      <dgm:t>
        <a:bodyPr/>
        <a:lstStyle/>
        <a:p>
          <a:endParaRPr lang="es-PE"/>
        </a:p>
      </dgm:t>
    </dgm:pt>
    <dgm:pt modelId="{F4058965-3391-4A12-B890-75383AFA8323}" type="sibTrans" cxnId="{B3E8087E-90EC-42B4-93A9-792406E3D8F4}">
      <dgm:prSet/>
      <dgm:spPr/>
      <dgm:t>
        <a:bodyPr/>
        <a:lstStyle/>
        <a:p>
          <a:endParaRPr lang="es-PE"/>
        </a:p>
      </dgm:t>
    </dgm:pt>
    <dgm:pt modelId="{B5FD3240-CDAD-4CE8-863C-FDDEBF9B19B8}">
      <dgm:prSet custT="1"/>
      <dgm:spPr/>
      <dgm:t>
        <a:bodyPr/>
        <a:lstStyle/>
        <a:p>
          <a:r>
            <a:rPr lang="es-MX" sz="1400" dirty="0" smtClean="0"/>
            <a:t>Saneamiento</a:t>
          </a:r>
        </a:p>
        <a:p>
          <a:r>
            <a:rPr lang="es-MX" sz="1400" dirty="0" smtClean="0"/>
            <a:t>(E: Trámite y permisos gestionados) </a:t>
          </a:r>
          <a:endParaRPr lang="es-MX" sz="1400" dirty="0"/>
        </a:p>
      </dgm:t>
    </dgm:pt>
    <dgm:pt modelId="{748BE219-E1B7-4969-9C39-AD5CD7483B3F}" type="parTrans" cxnId="{9E967F13-8182-456E-A95F-A8130B64C916}">
      <dgm:prSet/>
      <dgm:spPr/>
      <dgm:t>
        <a:bodyPr/>
        <a:lstStyle/>
        <a:p>
          <a:endParaRPr lang="es-PE"/>
        </a:p>
      </dgm:t>
    </dgm:pt>
    <dgm:pt modelId="{E31D9D11-C257-4A6D-96EC-2463ECFA23A0}" type="sibTrans" cxnId="{9E967F13-8182-456E-A95F-A8130B64C916}">
      <dgm:prSet/>
      <dgm:spPr/>
      <dgm:t>
        <a:bodyPr/>
        <a:lstStyle/>
        <a:p>
          <a:endParaRPr lang="es-PE"/>
        </a:p>
      </dgm:t>
    </dgm:pt>
    <dgm:pt modelId="{9F5963C6-AE5E-4A95-B1F8-863C3A5D6917}">
      <dgm:prSet custT="1"/>
      <dgm:spPr/>
      <dgm:t>
        <a:bodyPr/>
        <a:lstStyle/>
        <a:p>
          <a:r>
            <a:rPr lang="es-PE" sz="1400" dirty="0" smtClean="0"/>
            <a:t>Redes Secundarias</a:t>
          </a:r>
        </a:p>
        <a:p>
          <a:r>
            <a:rPr lang="es-MX" sz="1400" dirty="0" smtClean="0"/>
            <a:t>(E. Red secundaria desplegada)</a:t>
          </a:r>
          <a:endParaRPr lang="es-PE" sz="1400" dirty="0"/>
        </a:p>
      </dgm:t>
    </dgm:pt>
    <dgm:pt modelId="{0EFA932A-4D9E-4E25-B37E-3923D1344BCA}" type="parTrans" cxnId="{C1938D33-25D0-4C82-A866-7B94EC31C5C8}">
      <dgm:prSet/>
      <dgm:spPr/>
      <dgm:t>
        <a:bodyPr/>
        <a:lstStyle/>
        <a:p>
          <a:endParaRPr lang="es-PE"/>
        </a:p>
      </dgm:t>
    </dgm:pt>
    <dgm:pt modelId="{DFFD9D98-F3A4-46E5-B213-673A48BBFF42}" type="sibTrans" cxnId="{C1938D33-25D0-4C82-A866-7B94EC31C5C8}">
      <dgm:prSet/>
      <dgm:spPr/>
      <dgm:t>
        <a:bodyPr/>
        <a:lstStyle/>
        <a:p>
          <a:endParaRPr lang="es-PE"/>
        </a:p>
      </dgm:t>
    </dgm:pt>
    <dgm:pt modelId="{CA08B702-DEEE-46D6-A267-DE739525F796}">
      <dgm:prSet custT="1"/>
      <dgm:spPr/>
      <dgm:t>
        <a:bodyPr/>
        <a:lstStyle/>
        <a:p>
          <a:r>
            <a:rPr lang="es-MX" sz="1400" dirty="0" smtClean="0"/>
            <a:t>Redes primarias</a:t>
          </a:r>
        </a:p>
        <a:p>
          <a:r>
            <a:rPr lang="es-MX" sz="1400" dirty="0" smtClean="0"/>
            <a:t>(E. Red primaria desplegada)</a:t>
          </a:r>
        </a:p>
      </dgm:t>
    </dgm:pt>
    <dgm:pt modelId="{FA7C75EF-D4A9-4D1A-8B8F-967D956D6F62}" type="parTrans" cxnId="{7291561A-E3AE-4256-9B9B-DDF24575969E}">
      <dgm:prSet/>
      <dgm:spPr/>
      <dgm:t>
        <a:bodyPr/>
        <a:lstStyle/>
        <a:p>
          <a:endParaRPr lang="es-PE"/>
        </a:p>
      </dgm:t>
    </dgm:pt>
    <dgm:pt modelId="{E809BD6E-45ED-4A3E-A383-6735C21EA443}" type="sibTrans" cxnId="{7291561A-E3AE-4256-9B9B-DDF24575969E}">
      <dgm:prSet/>
      <dgm:spPr/>
      <dgm:t>
        <a:bodyPr/>
        <a:lstStyle/>
        <a:p>
          <a:endParaRPr lang="es-PE"/>
        </a:p>
      </dgm:t>
    </dgm:pt>
    <dgm:pt modelId="{34FEB294-06FF-4BC9-A215-5EDC645D4F46}">
      <dgm:prSet custT="1"/>
      <dgm:spPr/>
      <dgm:t>
        <a:bodyPr/>
        <a:lstStyle/>
        <a:p>
          <a:r>
            <a:rPr lang="es-PE" sz="1400" dirty="0" smtClean="0"/>
            <a:t>Ejecución de Pruebas</a:t>
          </a:r>
        </a:p>
        <a:p>
          <a:r>
            <a:rPr lang="es-PE" sz="1400" dirty="0" smtClean="0"/>
            <a:t>(E. Informe de conformidad de pruebas)</a:t>
          </a:r>
          <a:endParaRPr lang="es-PE" sz="1400" dirty="0"/>
        </a:p>
      </dgm:t>
    </dgm:pt>
    <dgm:pt modelId="{31839F14-0F55-45CC-A527-7981685FF7F3}" type="parTrans" cxnId="{A3560F95-E5E6-4EFB-8FCF-B8CBE46D776E}">
      <dgm:prSet/>
      <dgm:spPr/>
      <dgm:t>
        <a:bodyPr/>
        <a:lstStyle/>
        <a:p>
          <a:endParaRPr lang="es-PE"/>
        </a:p>
      </dgm:t>
    </dgm:pt>
    <dgm:pt modelId="{8493E1F7-9BE7-4B64-9581-30B0EC40A2E0}" type="sibTrans" cxnId="{A3560F95-E5E6-4EFB-8FCF-B8CBE46D776E}">
      <dgm:prSet/>
      <dgm:spPr/>
      <dgm:t>
        <a:bodyPr/>
        <a:lstStyle/>
        <a:p>
          <a:endParaRPr lang="es-PE"/>
        </a:p>
      </dgm:t>
    </dgm:pt>
    <dgm:pt modelId="{8D51AD23-28D9-4035-9169-44E848DF2CCF}">
      <dgm:prSet custT="1"/>
      <dgm:spPr/>
      <dgm:t>
        <a:bodyPr/>
        <a:lstStyle/>
        <a:p>
          <a:r>
            <a:rPr lang="es-PE" sz="1400" dirty="0" smtClean="0"/>
            <a:t>Elaboración del Protocolo de Despliegue</a:t>
          </a:r>
        </a:p>
        <a:p>
          <a:r>
            <a:rPr lang="es-PE" sz="1400" dirty="0" smtClean="0"/>
            <a:t>(E. Protocolo de puesta en marcha)</a:t>
          </a:r>
          <a:endParaRPr lang="es-PE" sz="1400" dirty="0"/>
        </a:p>
      </dgm:t>
    </dgm:pt>
    <dgm:pt modelId="{BE0AE4AF-35C6-44F3-9245-183E3F566FC5}" type="parTrans" cxnId="{080002B0-8B2C-40BD-B5CE-CFDDEDCECCDF}">
      <dgm:prSet/>
      <dgm:spPr/>
      <dgm:t>
        <a:bodyPr/>
        <a:lstStyle/>
        <a:p>
          <a:endParaRPr lang="es-PE"/>
        </a:p>
      </dgm:t>
    </dgm:pt>
    <dgm:pt modelId="{7B3EE69A-24E7-4A2F-B02B-D678A92BE14C}" type="sibTrans" cxnId="{080002B0-8B2C-40BD-B5CE-CFDDEDCECCDF}">
      <dgm:prSet/>
      <dgm:spPr/>
      <dgm:t>
        <a:bodyPr/>
        <a:lstStyle/>
        <a:p>
          <a:endParaRPr lang="es-PE"/>
        </a:p>
      </dgm:t>
    </dgm:pt>
    <dgm:pt modelId="{8AE4A731-6EA8-4389-96E3-AD3E033F241A}">
      <dgm:prSet custT="1"/>
      <dgm:spPr/>
      <dgm:t>
        <a:bodyPr/>
        <a:lstStyle/>
        <a:p>
          <a:r>
            <a:rPr lang="es-PE" sz="1400" dirty="0" smtClean="0"/>
            <a:t>Cierre del Proyecto</a:t>
          </a:r>
        </a:p>
        <a:p>
          <a:r>
            <a:rPr lang="es-PE" sz="1400" dirty="0" smtClean="0"/>
            <a:t>(E: Acta de Cierre)</a:t>
          </a:r>
          <a:endParaRPr lang="es-PE" sz="1400" dirty="0"/>
        </a:p>
      </dgm:t>
    </dgm:pt>
    <dgm:pt modelId="{2BDD0991-387B-4801-AF35-626966D864CE}" type="sibTrans" cxnId="{6D106DB1-0B8B-4E4C-AA10-E0402C9A206A}">
      <dgm:prSet/>
      <dgm:spPr/>
      <dgm:t>
        <a:bodyPr/>
        <a:lstStyle/>
        <a:p>
          <a:endParaRPr lang="es-PE"/>
        </a:p>
      </dgm:t>
    </dgm:pt>
    <dgm:pt modelId="{163C5230-C228-4F2A-A36A-5F14E57B3E55}" type="parTrans" cxnId="{6D106DB1-0B8B-4E4C-AA10-E0402C9A206A}">
      <dgm:prSet/>
      <dgm:spPr/>
      <dgm:t>
        <a:bodyPr/>
        <a:lstStyle/>
        <a:p>
          <a:endParaRPr lang="es-PE"/>
        </a:p>
      </dgm:t>
    </dgm:pt>
    <dgm:pt modelId="{133672E8-8714-4242-8FE4-B98A16E5A90B}" type="pres">
      <dgm:prSet presAssocID="{575CCEBC-AACC-4BD7-BA04-379E61F24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PE"/>
        </a:p>
      </dgm:t>
    </dgm:pt>
    <dgm:pt modelId="{B2677DA9-42A2-47D9-9197-2B9FF7B47E6A}" type="pres">
      <dgm:prSet presAssocID="{D4487120-E217-4BF4-B6C7-417DA61D7E56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FA7FEA11-D797-41FD-8E00-D6EA9E3697E1}" type="pres">
      <dgm:prSet presAssocID="{D4487120-E217-4BF4-B6C7-417DA61D7E56}" presName="rootComposite1" presStyleCnt="0"/>
      <dgm:spPr/>
      <dgm:t>
        <a:bodyPr/>
        <a:lstStyle/>
        <a:p>
          <a:endParaRPr lang="es-PE"/>
        </a:p>
      </dgm:t>
    </dgm:pt>
    <dgm:pt modelId="{336D76FC-35FA-43B1-83EF-5D2E0663348F}" type="pres">
      <dgm:prSet presAssocID="{D4487120-E217-4BF4-B6C7-417DA61D7E56}" presName="rootText1" presStyleLbl="node0" presStyleIdx="0" presStyleCnt="1" custScaleX="136840" custScaleY="7294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D7FFD1CE-5325-4C44-9C6D-960FE082598E}" type="pres">
      <dgm:prSet presAssocID="{D4487120-E217-4BF4-B6C7-417DA61D7E56}" presName="rootConnector1" presStyleLbl="node1" presStyleIdx="0" presStyleCnt="0"/>
      <dgm:spPr/>
      <dgm:t>
        <a:bodyPr/>
        <a:lstStyle/>
        <a:p>
          <a:endParaRPr lang="es-PE"/>
        </a:p>
      </dgm:t>
    </dgm:pt>
    <dgm:pt modelId="{662C1FA4-27F6-4611-8CEF-17A0E5968129}" type="pres">
      <dgm:prSet presAssocID="{D4487120-E217-4BF4-B6C7-417DA61D7E56}" presName="hierChild2" presStyleCnt="0"/>
      <dgm:spPr/>
      <dgm:t>
        <a:bodyPr/>
        <a:lstStyle/>
        <a:p>
          <a:endParaRPr lang="es-PE"/>
        </a:p>
      </dgm:t>
    </dgm:pt>
    <dgm:pt modelId="{759E58AD-3262-4B1A-A6D8-8AA1AA10FD41}" type="pres">
      <dgm:prSet presAssocID="{6A38DEC8-1B96-4CFB-BD49-EBAEC78A14EC}" presName="Name37" presStyleLbl="parChTrans1D2" presStyleIdx="0" presStyleCnt="4"/>
      <dgm:spPr/>
      <dgm:t>
        <a:bodyPr/>
        <a:lstStyle/>
        <a:p>
          <a:endParaRPr lang="es-PE"/>
        </a:p>
      </dgm:t>
    </dgm:pt>
    <dgm:pt modelId="{0774E3AF-4061-4C78-9E1A-8B80676C0A49}" type="pres">
      <dgm:prSet presAssocID="{12C44F43-E091-4F11-9286-D45D4B8DBBE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344C0748-0FD9-4911-95FB-2A181CF824E0}" type="pres">
      <dgm:prSet presAssocID="{12C44F43-E091-4F11-9286-D45D4B8DBBE3}" presName="rootComposite" presStyleCnt="0"/>
      <dgm:spPr/>
      <dgm:t>
        <a:bodyPr/>
        <a:lstStyle/>
        <a:p>
          <a:endParaRPr lang="es-PE"/>
        </a:p>
      </dgm:t>
    </dgm:pt>
    <dgm:pt modelId="{6AD8BB4F-19F8-422E-BE44-B79F8CA43E77}" type="pres">
      <dgm:prSet presAssocID="{12C44F43-E091-4F11-9286-D45D4B8DBBE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96193EC2-A959-49BF-8193-7D82AF360BCC}" type="pres">
      <dgm:prSet presAssocID="{12C44F43-E091-4F11-9286-D45D4B8DBBE3}" presName="rootConnector" presStyleLbl="node2" presStyleIdx="0" presStyleCnt="4"/>
      <dgm:spPr/>
      <dgm:t>
        <a:bodyPr/>
        <a:lstStyle/>
        <a:p>
          <a:endParaRPr lang="es-PE"/>
        </a:p>
      </dgm:t>
    </dgm:pt>
    <dgm:pt modelId="{6FBAFF26-DF02-4AEE-B929-2A183D5DB390}" type="pres">
      <dgm:prSet presAssocID="{12C44F43-E091-4F11-9286-D45D4B8DBBE3}" presName="hierChild4" presStyleCnt="0"/>
      <dgm:spPr/>
      <dgm:t>
        <a:bodyPr/>
        <a:lstStyle/>
        <a:p>
          <a:endParaRPr lang="es-PE"/>
        </a:p>
      </dgm:t>
    </dgm:pt>
    <dgm:pt modelId="{4311FEA1-CEE5-4A7A-9B46-0BD70F432551}" type="pres">
      <dgm:prSet presAssocID="{163C5230-C228-4F2A-A36A-5F14E57B3E55}" presName="Name37" presStyleLbl="parChTrans1D3" presStyleIdx="0" presStyleCnt="9"/>
      <dgm:spPr/>
      <dgm:t>
        <a:bodyPr/>
        <a:lstStyle/>
        <a:p>
          <a:endParaRPr lang="es-PE"/>
        </a:p>
      </dgm:t>
    </dgm:pt>
    <dgm:pt modelId="{40310E83-D36B-4CE3-96C1-83F307503342}" type="pres">
      <dgm:prSet presAssocID="{8AE4A731-6EA8-4389-96E3-AD3E033F24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0816F3D1-4E32-45FD-B69E-CD7F5CF8AE74}" type="pres">
      <dgm:prSet presAssocID="{8AE4A731-6EA8-4389-96E3-AD3E033F241A}" presName="rootComposite" presStyleCnt="0"/>
      <dgm:spPr/>
      <dgm:t>
        <a:bodyPr/>
        <a:lstStyle/>
        <a:p>
          <a:endParaRPr lang="es-PE"/>
        </a:p>
      </dgm:t>
    </dgm:pt>
    <dgm:pt modelId="{B97DB7D9-BBBB-49C5-99A5-C81CAEFE7EAA}" type="pres">
      <dgm:prSet presAssocID="{8AE4A731-6EA8-4389-96E3-AD3E033F241A}" presName="rootText" presStyleLbl="node3" presStyleIdx="0" presStyleCnt="9" custScaleX="127678" custLinFactY="100000" custLinFactNeighborX="569" custLinFactNeighborY="186571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23F87947-E94C-4DB9-981F-AF7E1A7A5A00}" type="pres">
      <dgm:prSet presAssocID="{8AE4A731-6EA8-4389-96E3-AD3E033F241A}" presName="rootConnector" presStyleLbl="node3" presStyleIdx="0" presStyleCnt="9"/>
      <dgm:spPr/>
      <dgm:t>
        <a:bodyPr/>
        <a:lstStyle/>
        <a:p>
          <a:endParaRPr lang="es-PE"/>
        </a:p>
      </dgm:t>
    </dgm:pt>
    <dgm:pt modelId="{3ACC6E0F-2C11-400D-AB15-3FE0F7D12868}" type="pres">
      <dgm:prSet presAssocID="{8AE4A731-6EA8-4389-96E3-AD3E033F241A}" presName="hierChild4" presStyleCnt="0"/>
      <dgm:spPr/>
      <dgm:t>
        <a:bodyPr/>
        <a:lstStyle/>
        <a:p>
          <a:endParaRPr lang="es-PE"/>
        </a:p>
      </dgm:t>
    </dgm:pt>
    <dgm:pt modelId="{B8E093CE-3C27-4557-B314-890C4C625259}" type="pres">
      <dgm:prSet presAssocID="{8AE4A731-6EA8-4389-96E3-AD3E033F241A}" presName="hierChild5" presStyleCnt="0"/>
      <dgm:spPr/>
      <dgm:t>
        <a:bodyPr/>
        <a:lstStyle/>
        <a:p>
          <a:endParaRPr lang="es-PE"/>
        </a:p>
      </dgm:t>
    </dgm:pt>
    <dgm:pt modelId="{4EDC2697-BDCB-41B6-91AA-9EADE9208CD3}" type="pres">
      <dgm:prSet presAssocID="{78E9CD8B-D2F5-4A78-9740-B4F53B2AAE4D}" presName="Name37" presStyleLbl="parChTrans1D3" presStyleIdx="1" presStyleCnt="9"/>
      <dgm:spPr/>
      <dgm:t>
        <a:bodyPr/>
        <a:lstStyle/>
        <a:p>
          <a:endParaRPr lang="es-PE"/>
        </a:p>
      </dgm:t>
    </dgm:pt>
    <dgm:pt modelId="{F66E454A-8B3C-4D93-8B9D-F90B7D879A4C}" type="pres">
      <dgm:prSet presAssocID="{E1DE38F7-DEB1-43FC-A051-8FB68E66B09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7020DAD3-35A3-4C24-B355-CF2DA5A3AFE3}" type="pres">
      <dgm:prSet presAssocID="{E1DE38F7-DEB1-43FC-A051-8FB68E66B099}" presName="rootComposite" presStyleCnt="0"/>
      <dgm:spPr/>
      <dgm:t>
        <a:bodyPr/>
        <a:lstStyle/>
        <a:p>
          <a:endParaRPr lang="es-PE"/>
        </a:p>
      </dgm:t>
    </dgm:pt>
    <dgm:pt modelId="{BBFCEA4D-48A2-4F69-84E0-84C186A83A60}" type="pres">
      <dgm:prSet presAssocID="{E1DE38F7-DEB1-43FC-A051-8FB68E66B099}" presName="rootText" presStyleLbl="node3" presStyleIdx="1" presStyleCnt="9" custScaleX="127678" custLinFactNeighborX="0" custLinFactNeighborY="113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C8D3ED74-168E-4F59-8C57-DB883FBFB1F5}" type="pres">
      <dgm:prSet presAssocID="{E1DE38F7-DEB1-43FC-A051-8FB68E66B099}" presName="rootConnector" presStyleLbl="node3" presStyleIdx="1" presStyleCnt="9"/>
      <dgm:spPr/>
      <dgm:t>
        <a:bodyPr/>
        <a:lstStyle/>
        <a:p>
          <a:endParaRPr lang="es-PE"/>
        </a:p>
      </dgm:t>
    </dgm:pt>
    <dgm:pt modelId="{B23BDFB4-671E-441B-8637-3DBE9D094CB6}" type="pres">
      <dgm:prSet presAssocID="{E1DE38F7-DEB1-43FC-A051-8FB68E66B099}" presName="hierChild4" presStyleCnt="0"/>
      <dgm:spPr/>
      <dgm:t>
        <a:bodyPr/>
        <a:lstStyle/>
        <a:p>
          <a:endParaRPr lang="es-PE"/>
        </a:p>
      </dgm:t>
    </dgm:pt>
    <dgm:pt modelId="{7A52E8A2-DC06-425D-A8F4-6FD32E781D60}" type="pres">
      <dgm:prSet presAssocID="{E1DE38F7-DEB1-43FC-A051-8FB68E66B099}" presName="hierChild5" presStyleCnt="0"/>
      <dgm:spPr/>
      <dgm:t>
        <a:bodyPr/>
        <a:lstStyle/>
        <a:p>
          <a:endParaRPr lang="es-PE"/>
        </a:p>
      </dgm:t>
    </dgm:pt>
    <dgm:pt modelId="{DA8B23E6-B372-4810-BDED-93E7EBCF5E3D}" type="pres">
      <dgm:prSet presAssocID="{B1B179CA-6EA4-47B4-A5B7-45162C3205F8}" presName="Name37" presStyleLbl="parChTrans1D3" presStyleIdx="2" presStyleCnt="9"/>
      <dgm:spPr/>
      <dgm:t>
        <a:bodyPr/>
        <a:lstStyle/>
        <a:p>
          <a:endParaRPr lang="es-PE"/>
        </a:p>
      </dgm:t>
    </dgm:pt>
    <dgm:pt modelId="{8C26D278-B369-47E7-B750-988F8E935223}" type="pres">
      <dgm:prSet presAssocID="{59D1DB84-AC0E-4E41-8CF3-4927F323ED0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C8F6F9AB-EE65-456B-BADC-19AAEA2C1185}" type="pres">
      <dgm:prSet presAssocID="{59D1DB84-AC0E-4E41-8CF3-4927F323ED01}" presName="rootComposite" presStyleCnt="0"/>
      <dgm:spPr/>
      <dgm:t>
        <a:bodyPr/>
        <a:lstStyle/>
        <a:p>
          <a:endParaRPr lang="es-PE"/>
        </a:p>
      </dgm:t>
    </dgm:pt>
    <dgm:pt modelId="{CBA53C38-3040-47B1-B087-486212124ADE}" type="pres">
      <dgm:prSet presAssocID="{59D1DB84-AC0E-4E41-8CF3-4927F323ED01}" presName="rootText" presStyleLbl="node3" presStyleIdx="2" presStyleCnt="9" custScaleX="127678" custLinFactY="-100000" custLinFactNeighborX="-3697" custLinFactNeighborY="-18599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745FDBDA-EC37-448D-BED6-6CB103E9774C}" type="pres">
      <dgm:prSet presAssocID="{59D1DB84-AC0E-4E41-8CF3-4927F323ED01}" presName="rootConnector" presStyleLbl="node3" presStyleIdx="2" presStyleCnt="9"/>
      <dgm:spPr/>
      <dgm:t>
        <a:bodyPr/>
        <a:lstStyle/>
        <a:p>
          <a:endParaRPr lang="es-PE"/>
        </a:p>
      </dgm:t>
    </dgm:pt>
    <dgm:pt modelId="{1CF038C3-5158-45B2-A79B-20FDA7D9E9BB}" type="pres">
      <dgm:prSet presAssocID="{59D1DB84-AC0E-4E41-8CF3-4927F323ED01}" presName="hierChild4" presStyleCnt="0"/>
      <dgm:spPr/>
      <dgm:t>
        <a:bodyPr/>
        <a:lstStyle/>
        <a:p>
          <a:endParaRPr lang="es-PE"/>
        </a:p>
      </dgm:t>
    </dgm:pt>
    <dgm:pt modelId="{D8013653-D35C-4C71-BEE6-155E5B5369D5}" type="pres">
      <dgm:prSet presAssocID="{59D1DB84-AC0E-4E41-8CF3-4927F323ED01}" presName="hierChild5" presStyleCnt="0"/>
      <dgm:spPr/>
      <dgm:t>
        <a:bodyPr/>
        <a:lstStyle/>
        <a:p>
          <a:endParaRPr lang="es-PE"/>
        </a:p>
      </dgm:t>
    </dgm:pt>
    <dgm:pt modelId="{81402943-FB7A-456D-831B-E9A6EAAFE78E}" type="pres">
      <dgm:prSet presAssocID="{12C44F43-E091-4F11-9286-D45D4B8DBBE3}" presName="hierChild5" presStyleCnt="0"/>
      <dgm:spPr/>
      <dgm:t>
        <a:bodyPr/>
        <a:lstStyle/>
        <a:p>
          <a:endParaRPr lang="es-PE"/>
        </a:p>
      </dgm:t>
    </dgm:pt>
    <dgm:pt modelId="{1BE44383-BB63-45BB-B4C6-40CE73DD6A07}" type="pres">
      <dgm:prSet presAssocID="{85849846-7B2D-4743-8402-EA62FD82C328}" presName="Name37" presStyleLbl="parChTrans1D2" presStyleIdx="1" presStyleCnt="4"/>
      <dgm:spPr/>
      <dgm:t>
        <a:bodyPr/>
        <a:lstStyle/>
        <a:p>
          <a:endParaRPr lang="es-PE"/>
        </a:p>
      </dgm:t>
    </dgm:pt>
    <dgm:pt modelId="{C5D037BE-3FF3-4138-83D9-F6F53A23D991}" type="pres">
      <dgm:prSet presAssocID="{BE6B19B3-8AEC-4F49-8A21-571357B4336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6D89F054-3DD7-445B-BB81-D549E35951D6}" type="pres">
      <dgm:prSet presAssocID="{BE6B19B3-8AEC-4F49-8A21-571357B4336A}" presName="rootComposite" presStyleCnt="0"/>
      <dgm:spPr/>
      <dgm:t>
        <a:bodyPr/>
        <a:lstStyle/>
        <a:p>
          <a:endParaRPr lang="es-PE"/>
        </a:p>
      </dgm:t>
    </dgm:pt>
    <dgm:pt modelId="{B9293458-4427-48FA-8667-8EE5C6472909}" type="pres">
      <dgm:prSet presAssocID="{BE6B19B3-8AEC-4F49-8A21-571357B4336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AF76B15B-0917-4DFE-BF69-6877ECAA3460}" type="pres">
      <dgm:prSet presAssocID="{BE6B19B3-8AEC-4F49-8A21-571357B4336A}" presName="rootConnector" presStyleLbl="node2" presStyleIdx="1" presStyleCnt="4"/>
      <dgm:spPr/>
      <dgm:t>
        <a:bodyPr/>
        <a:lstStyle/>
        <a:p>
          <a:endParaRPr lang="es-PE"/>
        </a:p>
      </dgm:t>
    </dgm:pt>
    <dgm:pt modelId="{B49648F4-3129-4557-8D49-D9C330AD510B}" type="pres">
      <dgm:prSet presAssocID="{BE6B19B3-8AEC-4F49-8A21-571357B4336A}" presName="hierChild4" presStyleCnt="0"/>
      <dgm:spPr/>
      <dgm:t>
        <a:bodyPr/>
        <a:lstStyle/>
        <a:p>
          <a:endParaRPr lang="es-PE"/>
        </a:p>
      </dgm:t>
    </dgm:pt>
    <dgm:pt modelId="{80F75E46-9844-45B9-90EA-C1155A7145FB}" type="pres">
      <dgm:prSet presAssocID="{748BE219-E1B7-4969-9C39-AD5CD7483B3F}" presName="Name37" presStyleLbl="parChTrans1D3" presStyleIdx="3" presStyleCnt="9"/>
      <dgm:spPr/>
      <dgm:t>
        <a:bodyPr/>
        <a:lstStyle/>
        <a:p>
          <a:endParaRPr lang="es-PE"/>
        </a:p>
      </dgm:t>
    </dgm:pt>
    <dgm:pt modelId="{909F88E4-9555-452C-AB5F-9D5689DF0EB7}" type="pres">
      <dgm:prSet presAssocID="{B5FD3240-CDAD-4CE8-863C-FDDEBF9B19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60AC4FCB-4071-4B56-B35F-72618FE54D70}" type="pres">
      <dgm:prSet presAssocID="{B5FD3240-CDAD-4CE8-863C-FDDEBF9B19B8}" presName="rootComposite" presStyleCnt="0"/>
      <dgm:spPr/>
      <dgm:t>
        <a:bodyPr/>
        <a:lstStyle/>
        <a:p>
          <a:endParaRPr lang="es-PE"/>
        </a:p>
      </dgm:t>
    </dgm:pt>
    <dgm:pt modelId="{A77A39C4-C944-491B-8220-99055A5BAB2C}" type="pres">
      <dgm:prSet presAssocID="{B5FD3240-CDAD-4CE8-863C-FDDEBF9B19B8}" presName="rootText" presStyleLbl="node3" presStyleIdx="3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723D2535-8718-4BD7-A161-3E59A26B8903}" type="pres">
      <dgm:prSet presAssocID="{B5FD3240-CDAD-4CE8-863C-FDDEBF9B19B8}" presName="rootConnector" presStyleLbl="node3" presStyleIdx="3" presStyleCnt="9"/>
      <dgm:spPr/>
      <dgm:t>
        <a:bodyPr/>
        <a:lstStyle/>
        <a:p>
          <a:endParaRPr lang="es-PE"/>
        </a:p>
      </dgm:t>
    </dgm:pt>
    <dgm:pt modelId="{E5522316-6010-41D6-A7A6-FB47D9DD8F86}" type="pres">
      <dgm:prSet presAssocID="{B5FD3240-CDAD-4CE8-863C-FDDEBF9B19B8}" presName="hierChild4" presStyleCnt="0"/>
      <dgm:spPr/>
      <dgm:t>
        <a:bodyPr/>
        <a:lstStyle/>
        <a:p>
          <a:endParaRPr lang="es-PE"/>
        </a:p>
      </dgm:t>
    </dgm:pt>
    <dgm:pt modelId="{2077AC55-70DA-43A7-8B66-7FED6FD76E11}" type="pres">
      <dgm:prSet presAssocID="{B5FD3240-CDAD-4CE8-863C-FDDEBF9B19B8}" presName="hierChild5" presStyleCnt="0"/>
      <dgm:spPr/>
      <dgm:t>
        <a:bodyPr/>
        <a:lstStyle/>
        <a:p>
          <a:endParaRPr lang="es-PE"/>
        </a:p>
      </dgm:t>
    </dgm:pt>
    <dgm:pt modelId="{5557EEFB-3174-4DD4-9665-7827ADC0FC40}" type="pres">
      <dgm:prSet presAssocID="{922C0F47-6E23-43C1-BA6F-D119761194AD}" presName="Name37" presStyleLbl="parChTrans1D3" presStyleIdx="4" presStyleCnt="9"/>
      <dgm:spPr/>
      <dgm:t>
        <a:bodyPr/>
        <a:lstStyle/>
        <a:p>
          <a:endParaRPr lang="es-PE"/>
        </a:p>
      </dgm:t>
    </dgm:pt>
    <dgm:pt modelId="{3A49627A-EBFF-4F63-958E-CF730656A287}" type="pres">
      <dgm:prSet presAssocID="{DB28714C-28D6-4979-8F91-82F6548D06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CA6AA994-9C20-4145-AB00-BDB59C68C1C0}" type="pres">
      <dgm:prSet presAssocID="{DB28714C-28D6-4979-8F91-82F6548D065A}" presName="rootComposite" presStyleCnt="0"/>
      <dgm:spPr/>
      <dgm:t>
        <a:bodyPr/>
        <a:lstStyle/>
        <a:p>
          <a:endParaRPr lang="es-PE"/>
        </a:p>
      </dgm:t>
    </dgm:pt>
    <dgm:pt modelId="{69B264B8-3947-41AC-B916-5EF40D97B225}" type="pres">
      <dgm:prSet presAssocID="{DB28714C-28D6-4979-8F91-82F6548D065A}" presName="rootText" presStyleLbl="node3" presStyleIdx="4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18EC9ABB-5577-4E78-AF5A-BF05553DECC7}" type="pres">
      <dgm:prSet presAssocID="{DB28714C-28D6-4979-8F91-82F6548D065A}" presName="rootConnector" presStyleLbl="node3" presStyleIdx="4" presStyleCnt="9"/>
      <dgm:spPr/>
      <dgm:t>
        <a:bodyPr/>
        <a:lstStyle/>
        <a:p>
          <a:endParaRPr lang="es-PE"/>
        </a:p>
      </dgm:t>
    </dgm:pt>
    <dgm:pt modelId="{7933960F-3837-4A2A-A1CA-19259C8ACEC8}" type="pres">
      <dgm:prSet presAssocID="{DB28714C-28D6-4979-8F91-82F6548D065A}" presName="hierChild4" presStyleCnt="0"/>
      <dgm:spPr/>
      <dgm:t>
        <a:bodyPr/>
        <a:lstStyle/>
        <a:p>
          <a:endParaRPr lang="es-PE"/>
        </a:p>
      </dgm:t>
    </dgm:pt>
    <dgm:pt modelId="{BF5F2D2C-6A7D-4B50-A1E7-669D84E3371E}" type="pres">
      <dgm:prSet presAssocID="{DB28714C-28D6-4979-8F91-82F6548D065A}" presName="hierChild5" presStyleCnt="0"/>
      <dgm:spPr/>
      <dgm:t>
        <a:bodyPr/>
        <a:lstStyle/>
        <a:p>
          <a:endParaRPr lang="es-PE"/>
        </a:p>
      </dgm:t>
    </dgm:pt>
    <dgm:pt modelId="{5A918A83-E37C-44FF-834F-02614E598AD6}" type="pres">
      <dgm:prSet presAssocID="{BE6B19B3-8AEC-4F49-8A21-571357B4336A}" presName="hierChild5" presStyleCnt="0"/>
      <dgm:spPr/>
      <dgm:t>
        <a:bodyPr/>
        <a:lstStyle/>
        <a:p>
          <a:endParaRPr lang="es-PE"/>
        </a:p>
      </dgm:t>
    </dgm:pt>
    <dgm:pt modelId="{FF5C6BBE-AB05-47EA-B627-B61A79D19FC4}" type="pres">
      <dgm:prSet presAssocID="{FA045B52-259E-4EFE-9FBC-B669138C3140}" presName="Name37" presStyleLbl="parChTrans1D2" presStyleIdx="2" presStyleCnt="4"/>
      <dgm:spPr/>
      <dgm:t>
        <a:bodyPr/>
        <a:lstStyle/>
        <a:p>
          <a:endParaRPr lang="es-PE"/>
        </a:p>
      </dgm:t>
    </dgm:pt>
    <dgm:pt modelId="{85655C4F-C0D7-44F5-951B-83150946E2FD}" type="pres">
      <dgm:prSet presAssocID="{51B666CD-FE63-4BCA-A67E-429A962E75F7}" presName="hierRoot2" presStyleCnt="0">
        <dgm:presLayoutVars>
          <dgm:hierBranch val="r"/>
        </dgm:presLayoutVars>
      </dgm:prSet>
      <dgm:spPr/>
      <dgm:t>
        <a:bodyPr/>
        <a:lstStyle/>
        <a:p>
          <a:endParaRPr lang="es-PE"/>
        </a:p>
      </dgm:t>
    </dgm:pt>
    <dgm:pt modelId="{D18189A4-726F-4A6F-BBBA-AD79432DB9D7}" type="pres">
      <dgm:prSet presAssocID="{51B666CD-FE63-4BCA-A67E-429A962E75F7}" presName="rootComposite" presStyleCnt="0"/>
      <dgm:spPr/>
      <dgm:t>
        <a:bodyPr/>
        <a:lstStyle/>
        <a:p>
          <a:endParaRPr lang="es-PE"/>
        </a:p>
      </dgm:t>
    </dgm:pt>
    <dgm:pt modelId="{33E9F389-7BAC-40B3-81AD-63C6A1A24C20}" type="pres">
      <dgm:prSet presAssocID="{51B666CD-FE63-4BCA-A67E-429A962E75F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38E6D23A-0F9B-4208-998C-D20E1039E417}" type="pres">
      <dgm:prSet presAssocID="{51B666CD-FE63-4BCA-A67E-429A962E75F7}" presName="rootConnector" presStyleLbl="node2" presStyleIdx="2" presStyleCnt="4"/>
      <dgm:spPr/>
      <dgm:t>
        <a:bodyPr/>
        <a:lstStyle/>
        <a:p>
          <a:endParaRPr lang="es-PE"/>
        </a:p>
      </dgm:t>
    </dgm:pt>
    <dgm:pt modelId="{9930B1F2-C7F3-4C2C-AE28-ECE8230D2E65}" type="pres">
      <dgm:prSet presAssocID="{51B666CD-FE63-4BCA-A67E-429A962E75F7}" presName="hierChild4" presStyleCnt="0"/>
      <dgm:spPr/>
      <dgm:t>
        <a:bodyPr/>
        <a:lstStyle/>
        <a:p>
          <a:endParaRPr lang="es-PE"/>
        </a:p>
      </dgm:t>
    </dgm:pt>
    <dgm:pt modelId="{D36928A6-3D85-4FBD-BBB5-AAB977823D43}" type="pres">
      <dgm:prSet presAssocID="{FA7C75EF-D4A9-4D1A-8B8F-967D956D6F62}" presName="Name50" presStyleLbl="parChTrans1D3" presStyleIdx="5" presStyleCnt="9"/>
      <dgm:spPr/>
      <dgm:t>
        <a:bodyPr/>
        <a:lstStyle/>
        <a:p>
          <a:endParaRPr lang="es-PE"/>
        </a:p>
      </dgm:t>
    </dgm:pt>
    <dgm:pt modelId="{BCDFE583-8CA0-42D7-B73D-7277F8DCC2A8}" type="pres">
      <dgm:prSet presAssocID="{CA08B702-DEEE-46D6-A267-DE739525F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0FAD0C49-AA91-490E-843B-0B4FB6AB12B0}" type="pres">
      <dgm:prSet presAssocID="{CA08B702-DEEE-46D6-A267-DE739525F796}" presName="rootComposite" presStyleCnt="0"/>
      <dgm:spPr/>
      <dgm:t>
        <a:bodyPr/>
        <a:lstStyle/>
        <a:p>
          <a:endParaRPr lang="es-PE"/>
        </a:p>
      </dgm:t>
    </dgm:pt>
    <dgm:pt modelId="{F86A4D36-998A-4448-BF9D-E12BFB953E0A}" type="pres">
      <dgm:prSet presAssocID="{CA08B702-DEEE-46D6-A267-DE739525F796}" presName="rootText" presStyleLbl="node3" presStyleIdx="5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8C72C056-BF71-4430-B891-F8FDA8B024BB}" type="pres">
      <dgm:prSet presAssocID="{CA08B702-DEEE-46D6-A267-DE739525F796}" presName="rootConnector" presStyleLbl="node3" presStyleIdx="5" presStyleCnt="9"/>
      <dgm:spPr/>
      <dgm:t>
        <a:bodyPr/>
        <a:lstStyle/>
        <a:p>
          <a:endParaRPr lang="es-PE"/>
        </a:p>
      </dgm:t>
    </dgm:pt>
    <dgm:pt modelId="{2D3E36B7-D7C5-448B-9905-CE129C1E7067}" type="pres">
      <dgm:prSet presAssocID="{CA08B702-DEEE-46D6-A267-DE739525F796}" presName="hierChild4" presStyleCnt="0"/>
      <dgm:spPr/>
      <dgm:t>
        <a:bodyPr/>
        <a:lstStyle/>
        <a:p>
          <a:endParaRPr lang="es-PE"/>
        </a:p>
      </dgm:t>
    </dgm:pt>
    <dgm:pt modelId="{F42B61FE-459A-4EF8-95DD-D742D058F28C}" type="pres">
      <dgm:prSet presAssocID="{CA08B702-DEEE-46D6-A267-DE739525F796}" presName="hierChild5" presStyleCnt="0"/>
      <dgm:spPr/>
      <dgm:t>
        <a:bodyPr/>
        <a:lstStyle/>
        <a:p>
          <a:endParaRPr lang="es-PE"/>
        </a:p>
      </dgm:t>
    </dgm:pt>
    <dgm:pt modelId="{BE023500-89A4-4B3F-B03A-3DEF822DB6A8}" type="pres">
      <dgm:prSet presAssocID="{0EFA932A-4D9E-4E25-B37E-3923D1344BCA}" presName="Name50" presStyleLbl="parChTrans1D3" presStyleIdx="6" presStyleCnt="9"/>
      <dgm:spPr/>
      <dgm:t>
        <a:bodyPr/>
        <a:lstStyle/>
        <a:p>
          <a:endParaRPr lang="es-PE"/>
        </a:p>
      </dgm:t>
    </dgm:pt>
    <dgm:pt modelId="{40CF263F-03D2-44A6-8E6F-A58063699048}" type="pres">
      <dgm:prSet presAssocID="{9F5963C6-AE5E-4A95-B1F8-863C3A5D691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0B263E1E-0F3B-4094-93AA-47C4E1FBCE25}" type="pres">
      <dgm:prSet presAssocID="{9F5963C6-AE5E-4A95-B1F8-863C3A5D6917}" presName="rootComposite" presStyleCnt="0"/>
      <dgm:spPr/>
      <dgm:t>
        <a:bodyPr/>
        <a:lstStyle/>
        <a:p>
          <a:endParaRPr lang="es-PE"/>
        </a:p>
      </dgm:t>
    </dgm:pt>
    <dgm:pt modelId="{3018CE74-381A-48C1-9D73-793284ACC5F3}" type="pres">
      <dgm:prSet presAssocID="{9F5963C6-AE5E-4A95-B1F8-863C3A5D6917}" presName="rootText" presStyleLbl="node3" presStyleIdx="6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CA2C6E34-0747-48CA-8DDF-E6DA30070CA0}" type="pres">
      <dgm:prSet presAssocID="{9F5963C6-AE5E-4A95-B1F8-863C3A5D6917}" presName="rootConnector" presStyleLbl="node3" presStyleIdx="6" presStyleCnt="9"/>
      <dgm:spPr/>
      <dgm:t>
        <a:bodyPr/>
        <a:lstStyle/>
        <a:p>
          <a:endParaRPr lang="es-PE"/>
        </a:p>
      </dgm:t>
    </dgm:pt>
    <dgm:pt modelId="{BA35BD1F-5642-4D84-8460-FB2F9F986763}" type="pres">
      <dgm:prSet presAssocID="{9F5963C6-AE5E-4A95-B1F8-863C3A5D6917}" presName="hierChild4" presStyleCnt="0"/>
      <dgm:spPr/>
      <dgm:t>
        <a:bodyPr/>
        <a:lstStyle/>
        <a:p>
          <a:endParaRPr lang="es-PE"/>
        </a:p>
      </dgm:t>
    </dgm:pt>
    <dgm:pt modelId="{AEEE189A-0286-4B7A-96D3-E486F5680D27}" type="pres">
      <dgm:prSet presAssocID="{9F5963C6-AE5E-4A95-B1F8-863C3A5D6917}" presName="hierChild5" presStyleCnt="0"/>
      <dgm:spPr/>
      <dgm:t>
        <a:bodyPr/>
        <a:lstStyle/>
        <a:p>
          <a:endParaRPr lang="es-PE"/>
        </a:p>
      </dgm:t>
    </dgm:pt>
    <dgm:pt modelId="{1C628438-091E-4D56-A198-9EF634FC6528}" type="pres">
      <dgm:prSet presAssocID="{51B666CD-FE63-4BCA-A67E-429A962E75F7}" presName="hierChild5" presStyleCnt="0"/>
      <dgm:spPr/>
      <dgm:t>
        <a:bodyPr/>
        <a:lstStyle/>
        <a:p>
          <a:endParaRPr lang="es-PE"/>
        </a:p>
      </dgm:t>
    </dgm:pt>
    <dgm:pt modelId="{F5CBBCC4-8888-47EC-9ECC-A8A26E5F8932}" type="pres">
      <dgm:prSet presAssocID="{82CEE80D-50FF-461A-8859-69F5F583BC0B}" presName="Name37" presStyleLbl="parChTrans1D2" presStyleIdx="3" presStyleCnt="4"/>
      <dgm:spPr/>
      <dgm:t>
        <a:bodyPr/>
        <a:lstStyle/>
        <a:p>
          <a:endParaRPr lang="es-PE"/>
        </a:p>
      </dgm:t>
    </dgm:pt>
    <dgm:pt modelId="{3EE1FE5A-9FA8-419F-8211-B1B6F627D9B3}" type="pres">
      <dgm:prSet presAssocID="{29D8A47B-8D8E-47DC-BB1B-3CD92D0D7AF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3FB413D4-CDA9-4DC1-ADD9-FD5526C18BDB}" type="pres">
      <dgm:prSet presAssocID="{29D8A47B-8D8E-47DC-BB1B-3CD92D0D7AF1}" presName="rootComposite" presStyleCnt="0"/>
      <dgm:spPr/>
      <dgm:t>
        <a:bodyPr/>
        <a:lstStyle/>
        <a:p>
          <a:endParaRPr lang="es-PE"/>
        </a:p>
      </dgm:t>
    </dgm:pt>
    <dgm:pt modelId="{C8DDBF2A-FAD2-486E-86AB-C15B37AED514}" type="pres">
      <dgm:prSet presAssocID="{29D8A47B-8D8E-47DC-BB1B-3CD92D0D7AF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B6260CC4-1928-44D7-83A9-D8708F7AEEE2}" type="pres">
      <dgm:prSet presAssocID="{29D8A47B-8D8E-47DC-BB1B-3CD92D0D7AF1}" presName="rootConnector" presStyleLbl="node2" presStyleIdx="3" presStyleCnt="4"/>
      <dgm:spPr/>
      <dgm:t>
        <a:bodyPr/>
        <a:lstStyle/>
        <a:p>
          <a:endParaRPr lang="es-PE"/>
        </a:p>
      </dgm:t>
    </dgm:pt>
    <dgm:pt modelId="{12BD0E32-2F04-48FC-AE37-28083AC98D29}" type="pres">
      <dgm:prSet presAssocID="{29D8A47B-8D8E-47DC-BB1B-3CD92D0D7AF1}" presName="hierChild4" presStyleCnt="0"/>
      <dgm:spPr/>
      <dgm:t>
        <a:bodyPr/>
        <a:lstStyle/>
        <a:p>
          <a:endParaRPr lang="es-PE"/>
        </a:p>
      </dgm:t>
    </dgm:pt>
    <dgm:pt modelId="{8691A5C9-D2FC-445E-A215-6C092D94B041}" type="pres">
      <dgm:prSet presAssocID="{BE0AE4AF-35C6-44F3-9245-183E3F566FC5}" presName="Name37" presStyleLbl="parChTrans1D3" presStyleIdx="7" presStyleCnt="9"/>
      <dgm:spPr/>
      <dgm:t>
        <a:bodyPr/>
        <a:lstStyle/>
        <a:p>
          <a:endParaRPr lang="es-PE"/>
        </a:p>
      </dgm:t>
    </dgm:pt>
    <dgm:pt modelId="{A91B6AF3-FA6A-4873-B87B-26F21842F6AE}" type="pres">
      <dgm:prSet presAssocID="{8D51AD23-28D9-4035-9169-44E848DF2CC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E6FCD0C8-ADF8-456D-8A96-E9C1B4EED8DB}" type="pres">
      <dgm:prSet presAssocID="{8D51AD23-28D9-4035-9169-44E848DF2CCF}" presName="rootComposite" presStyleCnt="0"/>
      <dgm:spPr/>
      <dgm:t>
        <a:bodyPr/>
        <a:lstStyle/>
        <a:p>
          <a:endParaRPr lang="es-PE"/>
        </a:p>
      </dgm:t>
    </dgm:pt>
    <dgm:pt modelId="{F7AC425A-F408-484E-88D0-4EE5F1701F6B}" type="pres">
      <dgm:prSet presAssocID="{8D51AD23-28D9-4035-9169-44E848DF2CCF}" presName="rootText" presStyleLbl="node3" presStyleIdx="7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BEF00767-0944-41E0-813F-852DFBD6E7B4}" type="pres">
      <dgm:prSet presAssocID="{8D51AD23-28D9-4035-9169-44E848DF2CCF}" presName="rootConnector" presStyleLbl="node3" presStyleIdx="7" presStyleCnt="9"/>
      <dgm:spPr/>
      <dgm:t>
        <a:bodyPr/>
        <a:lstStyle/>
        <a:p>
          <a:endParaRPr lang="es-PE"/>
        </a:p>
      </dgm:t>
    </dgm:pt>
    <dgm:pt modelId="{0799B646-434C-40D8-B46D-1B7421F967D3}" type="pres">
      <dgm:prSet presAssocID="{8D51AD23-28D9-4035-9169-44E848DF2CCF}" presName="hierChild4" presStyleCnt="0"/>
      <dgm:spPr/>
      <dgm:t>
        <a:bodyPr/>
        <a:lstStyle/>
        <a:p>
          <a:endParaRPr lang="es-PE"/>
        </a:p>
      </dgm:t>
    </dgm:pt>
    <dgm:pt modelId="{942B49C2-1B3E-4C03-918F-8D0564BE90D3}" type="pres">
      <dgm:prSet presAssocID="{8D51AD23-28D9-4035-9169-44E848DF2CCF}" presName="hierChild5" presStyleCnt="0"/>
      <dgm:spPr/>
      <dgm:t>
        <a:bodyPr/>
        <a:lstStyle/>
        <a:p>
          <a:endParaRPr lang="es-PE"/>
        </a:p>
      </dgm:t>
    </dgm:pt>
    <dgm:pt modelId="{C91A90EE-6EAF-4106-B089-0E3C103A5633}" type="pres">
      <dgm:prSet presAssocID="{31839F14-0F55-45CC-A527-7981685FF7F3}" presName="Name37" presStyleLbl="parChTrans1D3" presStyleIdx="8" presStyleCnt="9"/>
      <dgm:spPr/>
      <dgm:t>
        <a:bodyPr/>
        <a:lstStyle/>
        <a:p>
          <a:endParaRPr lang="es-PE"/>
        </a:p>
      </dgm:t>
    </dgm:pt>
    <dgm:pt modelId="{18891B05-056E-43C9-903B-A62A000169E6}" type="pres">
      <dgm:prSet presAssocID="{34FEB294-06FF-4BC9-A215-5EDC645D4F4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PE"/>
        </a:p>
      </dgm:t>
    </dgm:pt>
    <dgm:pt modelId="{6AD2360D-070B-4DDB-AEA7-ADCBCA018193}" type="pres">
      <dgm:prSet presAssocID="{34FEB294-06FF-4BC9-A215-5EDC645D4F46}" presName="rootComposite" presStyleCnt="0"/>
      <dgm:spPr/>
      <dgm:t>
        <a:bodyPr/>
        <a:lstStyle/>
        <a:p>
          <a:endParaRPr lang="es-PE"/>
        </a:p>
      </dgm:t>
    </dgm:pt>
    <dgm:pt modelId="{AB306D48-45D3-4C15-8931-EF75C9C0FA10}" type="pres">
      <dgm:prSet presAssocID="{34FEB294-06FF-4BC9-A215-5EDC645D4F46}" presName="rootText" presStyleLbl="node3" presStyleIdx="8" presStyleCnt="9" custScaleX="127678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180CC401-0C81-4933-9742-0C107544325D}" type="pres">
      <dgm:prSet presAssocID="{34FEB294-06FF-4BC9-A215-5EDC645D4F46}" presName="rootConnector" presStyleLbl="node3" presStyleIdx="8" presStyleCnt="9"/>
      <dgm:spPr/>
      <dgm:t>
        <a:bodyPr/>
        <a:lstStyle/>
        <a:p>
          <a:endParaRPr lang="es-PE"/>
        </a:p>
      </dgm:t>
    </dgm:pt>
    <dgm:pt modelId="{B64DB1C9-D19A-4C47-8F7A-912798E3CF40}" type="pres">
      <dgm:prSet presAssocID="{34FEB294-06FF-4BC9-A215-5EDC645D4F46}" presName="hierChild4" presStyleCnt="0"/>
      <dgm:spPr/>
      <dgm:t>
        <a:bodyPr/>
        <a:lstStyle/>
        <a:p>
          <a:endParaRPr lang="es-PE"/>
        </a:p>
      </dgm:t>
    </dgm:pt>
    <dgm:pt modelId="{EEBE6321-68D7-4D26-ADE0-6FAB19D4C107}" type="pres">
      <dgm:prSet presAssocID="{34FEB294-06FF-4BC9-A215-5EDC645D4F46}" presName="hierChild5" presStyleCnt="0"/>
      <dgm:spPr/>
      <dgm:t>
        <a:bodyPr/>
        <a:lstStyle/>
        <a:p>
          <a:endParaRPr lang="es-PE"/>
        </a:p>
      </dgm:t>
    </dgm:pt>
    <dgm:pt modelId="{086E91E8-F20B-48C4-B01F-6FA893CFE9EF}" type="pres">
      <dgm:prSet presAssocID="{29D8A47B-8D8E-47DC-BB1B-3CD92D0D7AF1}" presName="hierChild5" presStyleCnt="0"/>
      <dgm:spPr/>
      <dgm:t>
        <a:bodyPr/>
        <a:lstStyle/>
        <a:p>
          <a:endParaRPr lang="es-PE"/>
        </a:p>
      </dgm:t>
    </dgm:pt>
    <dgm:pt modelId="{8EC58BF7-57D6-4CF0-8F15-2DD684DCB189}" type="pres">
      <dgm:prSet presAssocID="{D4487120-E217-4BF4-B6C7-417DA61D7E56}" presName="hierChild3" presStyleCnt="0"/>
      <dgm:spPr/>
      <dgm:t>
        <a:bodyPr/>
        <a:lstStyle/>
        <a:p>
          <a:endParaRPr lang="es-PE"/>
        </a:p>
      </dgm:t>
    </dgm:pt>
  </dgm:ptLst>
  <dgm:cxnLst>
    <dgm:cxn modelId="{8B16946A-EDA0-467D-A152-19AF51913123}" type="presOf" srcId="{59D1DB84-AC0E-4E41-8CF3-4927F323ED01}" destId="{CBA53C38-3040-47B1-B087-486212124ADE}" srcOrd="0" destOrd="0" presId="urn:microsoft.com/office/officeart/2005/8/layout/orgChart1"/>
    <dgm:cxn modelId="{E5EC3314-A454-4FA6-9138-80C04D15D46C}" type="presOf" srcId="{34FEB294-06FF-4BC9-A215-5EDC645D4F46}" destId="{180CC401-0C81-4933-9742-0C107544325D}" srcOrd="1" destOrd="0" presId="urn:microsoft.com/office/officeart/2005/8/layout/orgChart1"/>
    <dgm:cxn modelId="{598032E0-E94A-4A6D-BBB4-632D273786D8}" type="presOf" srcId="{59D1DB84-AC0E-4E41-8CF3-4927F323ED01}" destId="{745FDBDA-EC37-448D-BED6-6CB103E9774C}" srcOrd="1" destOrd="0" presId="urn:microsoft.com/office/officeart/2005/8/layout/orgChart1"/>
    <dgm:cxn modelId="{1811CFB0-24C3-4EBA-981A-DE8BEF28D562}" type="presOf" srcId="{B5FD3240-CDAD-4CE8-863C-FDDEBF9B19B8}" destId="{A77A39C4-C944-491B-8220-99055A5BAB2C}" srcOrd="0" destOrd="0" presId="urn:microsoft.com/office/officeart/2005/8/layout/orgChart1"/>
    <dgm:cxn modelId="{BE3B556E-9DAF-4F88-8D96-846B0C730DDE}" type="presOf" srcId="{B1B179CA-6EA4-47B4-A5B7-45162C3205F8}" destId="{DA8B23E6-B372-4810-BDED-93E7EBCF5E3D}" srcOrd="0" destOrd="0" presId="urn:microsoft.com/office/officeart/2005/8/layout/orgChart1"/>
    <dgm:cxn modelId="{3E4E1D73-7271-46E0-9B4A-61DFCC27058D}" srcId="{12C44F43-E091-4F11-9286-D45D4B8DBBE3}" destId="{59D1DB84-AC0E-4E41-8CF3-4927F323ED01}" srcOrd="2" destOrd="0" parTransId="{B1B179CA-6EA4-47B4-A5B7-45162C3205F8}" sibTransId="{2114776F-2CB8-46E8-97D6-29AF196AAD29}"/>
    <dgm:cxn modelId="{8C8CCBF6-4235-4F78-B3AE-659D9720C614}" type="presOf" srcId="{DB28714C-28D6-4979-8F91-82F6548D065A}" destId="{18EC9ABB-5577-4E78-AF5A-BF05553DECC7}" srcOrd="1" destOrd="0" presId="urn:microsoft.com/office/officeart/2005/8/layout/orgChart1"/>
    <dgm:cxn modelId="{75681EEB-BEE4-43B5-A3F0-47982386B955}" type="presOf" srcId="{8D51AD23-28D9-4035-9169-44E848DF2CCF}" destId="{BEF00767-0944-41E0-813F-852DFBD6E7B4}" srcOrd="1" destOrd="0" presId="urn:microsoft.com/office/officeart/2005/8/layout/orgChart1"/>
    <dgm:cxn modelId="{CB52AFCF-80F4-4CFF-94E3-F91E8EE25EAE}" type="presOf" srcId="{12C44F43-E091-4F11-9286-D45D4B8DBBE3}" destId="{6AD8BB4F-19F8-422E-BE44-B79F8CA43E77}" srcOrd="0" destOrd="0" presId="urn:microsoft.com/office/officeart/2005/8/layout/orgChart1"/>
    <dgm:cxn modelId="{70D29FF9-8F20-4E83-903A-A808D5283EA2}" type="presOf" srcId="{BE0AE4AF-35C6-44F3-9245-183E3F566FC5}" destId="{8691A5C9-D2FC-445E-A215-6C092D94B041}" srcOrd="0" destOrd="0" presId="urn:microsoft.com/office/officeart/2005/8/layout/orgChart1"/>
    <dgm:cxn modelId="{462FC16C-1B0B-4F1A-909C-B0B681ADBB98}" srcId="{D4487120-E217-4BF4-B6C7-417DA61D7E56}" destId="{29D8A47B-8D8E-47DC-BB1B-3CD92D0D7AF1}" srcOrd="3" destOrd="0" parTransId="{82CEE80D-50FF-461A-8859-69F5F583BC0B}" sibTransId="{A63F5C6F-E956-41A0-BEDE-FFC7ACD6C8B3}"/>
    <dgm:cxn modelId="{455434B7-8E54-4B1D-881B-CA8468BAD5C8}" type="presOf" srcId="{E1DE38F7-DEB1-43FC-A051-8FB68E66B099}" destId="{BBFCEA4D-48A2-4F69-84E0-84C186A83A60}" srcOrd="0" destOrd="0" presId="urn:microsoft.com/office/officeart/2005/8/layout/orgChart1"/>
    <dgm:cxn modelId="{476E4CDF-7F49-44EC-8ED5-2C3AC79E7D9B}" type="presOf" srcId="{51B666CD-FE63-4BCA-A67E-429A962E75F7}" destId="{38E6D23A-0F9B-4208-998C-D20E1039E417}" srcOrd="1" destOrd="0" presId="urn:microsoft.com/office/officeart/2005/8/layout/orgChart1"/>
    <dgm:cxn modelId="{8A8824A4-F433-4BF7-B8EC-5026713CA83C}" srcId="{D4487120-E217-4BF4-B6C7-417DA61D7E56}" destId="{51B666CD-FE63-4BCA-A67E-429A962E75F7}" srcOrd="2" destOrd="0" parTransId="{FA045B52-259E-4EFE-9FBC-B669138C3140}" sibTransId="{882F3A21-2EFF-46FA-B9AF-CD302F217877}"/>
    <dgm:cxn modelId="{A1D440DE-CAC2-4BF5-96EA-1B9FE7B28DC7}" type="presOf" srcId="{BE6B19B3-8AEC-4F49-8A21-571357B4336A}" destId="{B9293458-4427-48FA-8667-8EE5C6472909}" srcOrd="0" destOrd="0" presId="urn:microsoft.com/office/officeart/2005/8/layout/orgChart1"/>
    <dgm:cxn modelId="{DCBE7B9F-C4A5-4F1A-A8F2-FA6FA81DEDA3}" type="presOf" srcId="{31839F14-0F55-45CC-A527-7981685FF7F3}" destId="{C91A90EE-6EAF-4106-B089-0E3C103A5633}" srcOrd="0" destOrd="0" presId="urn:microsoft.com/office/officeart/2005/8/layout/orgChart1"/>
    <dgm:cxn modelId="{080002B0-8B2C-40BD-B5CE-CFDDEDCECCDF}" srcId="{29D8A47B-8D8E-47DC-BB1B-3CD92D0D7AF1}" destId="{8D51AD23-28D9-4035-9169-44E848DF2CCF}" srcOrd="0" destOrd="0" parTransId="{BE0AE4AF-35C6-44F3-9245-183E3F566FC5}" sibTransId="{7B3EE69A-24E7-4A2F-B02B-D678A92BE14C}"/>
    <dgm:cxn modelId="{7291561A-E3AE-4256-9B9B-DDF24575969E}" srcId="{51B666CD-FE63-4BCA-A67E-429A962E75F7}" destId="{CA08B702-DEEE-46D6-A267-DE739525F796}" srcOrd="0" destOrd="0" parTransId="{FA7C75EF-D4A9-4D1A-8B8F-967D956D6F62}" sibTransId="{E809BD6E-45ED-4A3E-A383-6735C21EA443}"/>
    <dgm:cxn modelId="{DC1D731F-F645-4DDC-BA64-9080EDD4CFF0}" type="presOf" srcId="{FA045B52-259E-4EFE-9FBC-B669138C3140}" destId="{FF5C6BBE-AB05-47EA-B627-B61A79D19FC4}" srcOrd="0" destOrd="0" presId="urn:microsoft.com/office/officeart/2005/8/layout/orgChart1"/>
    <dgm:cxn modelId="{24167DCE-3B53-440B-8EBD-190369C514A2}" type="presOf" srcId="{575CCEBC-AACC-4BD7-BA04-379E61F242F7}" destId="{133672E8-8714-4242-8FE4-B98A16E5A90B}" srcOrd="0" destOrd="0" presId="urn:microsoft.com/office/officeart/2005/8/layout/orgChart1"/>
    <dgm:cxn modelId="{34F313D4-D81F-4EC6-83AA-37E7A993F7C8}" srcId="{575CCEBC-AACC-4BD7-BA04-379E61F242F7}" destId="{D4487120-E217-4BF4-B6C7-417DA61D7E56}" srcOrd="0" destOrd="0" parTransId="{2ECAD037-ABC4-48D4-8217-45FACC452122}" sibTransId="{FE48EDF5-08D1-40D2-BD8F-3E194E67529E}"/>
    <dgm:cxn modelId="{63696E34-56A0-467F-BC3B-5D9993E0CA6A}" type="presOf" srcId="{163C5230-C228-4F2A-A36A-5F14E57B3E55}" destId="{4311FEA1-CEE5-4A7A-9B46-0BD70F432551}" srcOrd="0" destOrd="0" presId="urn:microsoft.com/office/officeart/2005/8/layout/orgChart1"/>
    <dgm:cxn modelId="{C1938D33-25D0-4C82-A866-7B94EC31C5C8}" srcId="{51B666CD-FE63-4BCA-A67E-429A962E75F7}" destId="{9F5963C6-AE5E-4A95-B1F8-863C3A5D6917}" srcOrd="1" destOrd="0" parTransId="{0EFA932A-4D9E-4E25-B37E-3923D1344BCA}" sibTransId="{DFFD9D98-F3A4-46E5-B213-673A48BBFF42}"/>
    <dgm:cxn modelId="{0DB56B9E-D363-4552-95C8-1B825B990F20}" type="presOf" srcId="{8AE4A731-6EA8-4389-96E3-AD3E033F241A}" destId="{23F87947-E94C-4DB9-981F-AF7E1A7A5A00}" srcOrd="1" destOrd="0" presId="urn:microsoft.com/office/officeart/2005/8/layout/orgChart1"/>
    <dgm:cxn modelId="{0E654CB9-6068-47F6-B8D1-D8543B956AEF}" srcId="{D4487120-E217-4BF4-B6C7-417DA61D7E56}" destId="{BE6B19B3-8AEC-4F49-8A21-571357B4336A}" srcOrd="1" destOrd="0" parTransId="{85849846-7B2D-4743-8402-EA62FD82C328}" sibTransId="{38FB6EDE-957E-4861-BF2D-EB3849B65B67}"/>
    <dgm:cxn modelId="{5A75E1ED-ADBD-490C-B0C4-89C036B3137F}" type="presOf" srcId="{8D51AD23-28D9-4035-9169-44E848DF2CCF}" destId="{F7AC425A-F408-484E-88D0-4EE5F1701F6B}" srcOrd="0" destOrd="0" presId="urn:microsoft.com/office/officeart/2005/8/layout/orgChart1"/>
    <dgm:cxn modelId="{21CCCDC0-A531-4748-9DBD-FFEB684DCD00}" type="presOf" srcId="{FA7C75EF-D4A9-4D1A-8B8F-967D956D6F62}" destId="{D36928A6-3D85-4FBD-BBB5-AAB977823D43}" srcOrd="0" destOrd="0" presId="urn:microsoft.com/office/officeart/2005/8/layout/orgChart1"/>
    <dgm:cxn modelId="{A81EC36C-DB33-44AD-80FE-9FBB145DAD2D}" type="presOf" srcId="{8AE4A731-6EA8-4389-96E3-AD3E033F241A}" destId="{B97DB7D9-BBBB-49C5-99A5-C81CAEFE7EAA}" srcOrd="0" destOrd="0" presId="urn:microsoft.com/office/officeart/2005/8/layout/orgChart1"/>
    <dgm:cxn modelId="{9E967F13-8182-456E-A95F-A8130B64C916}" srcId="{BE6B19B3-8AEC-4F49-8A21-571357B4336A}" destId="{B5FD3240-CDAD-4CE8-863C-FDDEBF9B19B8}" srcOrd="0" destOrd="0" parTransId="{748BE219-E1B7-4969-9C39-AD5CD7483B3F}" sibTransId="{E31D9D11-C257-4A6D-96EC-2463ECFA23A0}"/>
    <dgm:cxn modelId="{B4763958-A0C2-46AA-8876-A7BF62A039FB}" type="presOf" srcId="{BE6B19B3-8AEC-4F49-8A21-571357B4336A}" destId="{AF76B15B-0917-4DFE-BF69-6877ECAA3460}" srcOrd="1" destOrd="0" presId="urn:microsoft.com/office/officeart/2005/8/layout/orgChart1"/>
    <dgm:cxn modelId="{CAC3E126-5773-4C23-AC11-45261AD6E778}" type="presOf" srcId="{B5FD3240-CDAD-4CE8-863C-FDDEBF9B19B8}" destId="{723D2535-8718-4BD7-A161-3E59A26B8903}" srcOrd="1" destOrd="0" presId="urn:microsoft.com/office/officeart/2005/8/layout/orgChart1"/>
    <dgm:cxn modelId="{1521425C-6BC5-427D-981C-D70FCDD2C3CE}" type="presOf" srcId="{E1DE38F7-DEB1-43FC-A051-8FB68E66B099}" destId="{C8D3ED74-168E-4F59-8C57-DB883FBFB1F5}" srcOrd="1" destOrd="0" presId="urn:microsoft.com/office/officeart/2005/8/layout/orgChart1"/>
    <dgm:cxn modelId="{C0DE5F14-71E1-4439-B77F-884779408309}" type="presOf" srcId="{9F5963C6-AE5E-4A95-B1F8-863C3A5D6917}" destId="{CA2C6E34-0747-48CA-8DDF-E6DA30070CA0}" srcOrd="1" destOrd="0" presId="urn:microsoft.com/office/officeart/2005/8/layout/orgChart1"/>
    <dgm:cxn modelId="{595D4587-CC3A-43E3-BA27-01753C9BB32E}" srcId="{12C44F43-E091-4F11-9286-D45D4B8DBBE3}" destId="{E1DE38F7-DEB1-43FC-A051-8FB68E66B099}" srcOrd="1" destOrd="0" parTransId="{78E9CD8B-D2F5-4A78-9740-B4F53B2AAE4D}" sibTransId="{BA74F4AA-D7FD-4A0C-BADF-4CBD303AA821}"/>
    <dgm:cxn modelId="{BA4D31D4-8E38-4D6C-93B2-0FEE39E84385}" type="presOf" srcId="{78E9CD8B-D2F5-4A78-9740-B4F53B2AAE4D}" destId="{4EDC2697-BDCB-41B6-91AA-9EADE9208CD3}" srcOrd="0" destOrd="0" presId="urn:microsoft.com/office/officeart/2005/8/layout/orgChart1"/>
    <dgm:cxn modelId="{E21C8308-A4C3-4B41-B699-87C717C1FB4B}" type="presOf" srcId="{CA08B702-DEEE-46D6-A267-DE739525F796}" destId="{8C72C056-BF71-4430-B891-F8FDA8B024BB}" srcOrd="1" destOrd="0" presId="urn:microsoft.com/office/officeart/2005/8/layout/orgChart1"/>
    <dgm:cxn modelId="{74B039EA-A154-441E-AC76-E9ED43D8E3BF}" type="presOf" srcId="{0EFA932A-4D9E-4E25-B37E-3923D1344BCA}" destId="{BE023500-89A4-4B3F-B03A-3DEF822DB6A8}" srcOrd="0" destOrd="0" presId="urn:microsoft.com/office/officeart/2005/8/layout/orgChart1"/>
    <dgm:cxn modelId="{04F55F7C-F941-4854-A62A-7AB801CE1C36}" type="presOf" srcId="{51B666CD-FE63-4BCA-A67E-429A962E75F7}" destId="{33E9F389-7BAC-40B3-81AD-63C6A1A24C20}" srcOrd="0" destOrd="0" presId="urn:microsoft.com/office/officeart/2005/8/layout/orgChart1"/>
    <dgm:cxn modelId="{D6742A4E-780F-4F08-9B83-5BDA584010E3}" type="presOf" srcId="{82CEE80D-50FF-461A-8859-69F5F583BC0B}" destId="{F5CBBCC4-8888-47EC-9ECC-A8A26E5F8932}" srcOrd="0" destOrd="0" presId="urn:microsoft.com/office/officeart/2005/8/layout/orgChart1"/>
    <dgm:cxn modelId="{6D106DB1-0B8B-4E4C-AA10-E0402C9A206A}" srcId="{12C44F43-E091-4F11-9286-D45D4B8DBBE3}" destId="{8AE4A731-6EA8-4389-96E3-AD3E033F241A}" srcOrd="0" destOrd="0" parTransId="{163C5230-C228-4F2A-A36A-5F14E57B3E55}" sibTransId="{2BDD0991-387B-4801-AF35-626966D864CE}"/>
    <dgm:cxn modelId="{9340F1EF-B284-423A-9AD7-345DA868AA53}" type="presOf" srcId="{CA08B702-DEEE-46D6-A267-DE739525F796}" destId="{F86A4D36-998A-4448-BF9D-E12BFB953E0A}" srcOrd="0" destOrd="0" presId="urn:microsoft.com/office/officeart/2005/8/layout/orgChart1"/>
    <dgm:cxn modelId="{7AF7F131-161E-4650-A721-638CAF857BD3}" type="presOf" srcId="{DB28714C-28D6-4979-8F91-82F6548D065A}" destId="{69B264B8-3947-41AC-B916-5EF40D97B225}" srcOrd="0" destOrd="0" presId="urn:microsoft.com/office/officeart/2005/8/layout/orgChart1"/>
    <dgm:cxn modelId="{A3560F95-E5E6-4EFB-8FCF-B8CBE46D776E}" srcId="{29D8A47B-8D8E-47DC-BB1B-3CD92D0D7AF1}" destId="{34FEB294-06FF-4BC9-A215-5EDC645D4F46}" srcOrd="1" destOrd="0" parTransId="{31839F14-0F55-45CC-A527-7981685FF7F3}" sibTransId="{8493E1F7-9BE7-4B64-9581-30B0EC40A2E0}"/>
    <dgm:cxn modelId="{DF6F2D05-FF44-46B8-8A72-E8091A78DADC}" type="presOf" srcId="{922C0F47-6E23-43C1-BA6F-D119761194AD}" destId="{5557EEFB-3174-4DD4-9665-7827ADC0FC40}" srcOrd="0" destOrd="0" presId="urn:microsoft.com/office/officeart/2005/8/layout/orgChart1"/>
    <dgm:cxn modelId="{A2EF22C7-BC6D-458A-AC72-D2569FFF45A3}" type="presOf" srcId="{12C44F43-E091-4F11-9286-D45D4B8DBBE3}" destId="{96193EC2-A959-49BF-8193-7D82AF360BCC}" srcOrd="1" destOrd="0" presId="urn:microsoft.com/office/officeart/2005/8/layout/orgChart1"/>
    <dgm:cxn modelId="{67792F31-9EC5-44FA-BDE5-4113C7E2BEB7}" type="presOf" srcId="{748BE219-E1B7-4969-9C39-AD5CD7483B3F}" destId="{80F75E46-9844-45B9-90EA-C1155A7145FB}" srcOrd="0" destOrd="0" presId="urn:microsoft.com/office/officeart/2005/8/layout/orgChart1"/>
    <dgm:cxn modelId="{3AF921F8-7D53-436E-AF73-1F9A43F55ABE}" type="presOf" srcId="{D4487120-E217-4BF4-B6C7-417DA61D7E56}" destId="{336D76FC-35FA-43B1-83EF-5D2E0663348F}" srcOrd="0" destOrd="0" presId="urn:microsoft.com/office/officeart/2005/8/layout/orgChart1"/>
    <dgm:cxn modelId="{739C54E7-1D2F-407B-9DB3-7F9F3B5B0795}" type="presOf" srcId="{6A38DEC8-1B96-4CFB-BD49-EBAEC78A14EC}" destId="{759E58AD-3262-4B1A-A6D8-8AA1AA10FD41}" srcOrd="0" destOrd="0" presId="urn:microsoft.com/office/officeart/2005/8/layout/orgChart1"/>
    <dgm:cxn modelId="{D8BC3F6E-6088-4491-A94F-2BDC15056878}" type="presOf" srcId="{29D8A47B-8D8E-47DC-BB1B-3CD92D0D7AF1}" destId="{C8DDBF2A-FAD2-486E-86AB-C15B37AED514}" srcOrd="0" destOrd="0" presId="urn:microsoft.com/office/officeart/2005/8/layout/orgChart1"/>
    <dgm:cxn modelId="{EF1ED712-14BB-41CC-AC94-9CF7E428F07C}" type="presOf" srcId="{34FEB294-06FF-4BC9-A215-5EDC645D4F46}" destId="{AB306D48-45D3-4C15-8931-EF75C9C0FA10}" srcOrd="0" destOrd="0" presId="urn:microsoft.com/office/officeart/2005/8/layout/orgChart1"/>
    <dgm:cxn modelId="{3E4E63BB-3059-4363-8600-261A4DDB3D37}" type="presOf" srcId="{9F5963C6-AE5E-4A95-B1F8-863C3A5D6917}" destId="{3018CE74-381A-48C1-9D73-793284ACC5F3}" srcOrd="0" destOrd="0" presId="urn:microsoft.com/office/officeart/2005/8/layout/orgChart1"/>
    <dgm:cxn modelId="{FA52E029-1C17-4171-AF63-1EBBECC29C24}" srcId="{D4487120-E217-4BF4-B6C7-417DA61D7E56}" destId="{12C44F43-E091-4F11-9286-D45D4B8DBBE3}" srcOrd="0" destOrd="0" parTransId="{6A38DEC8-1B96-4CFB-BD49-EBAEC78A14EC}" sibTransId="{694347D6-3D6C-48FF-8E17-0C2AC26A04BC}"/>
    <dgm:cxn modelId="{C6E7B08D-05D0-47FB-A6BC-4CFF71781E55}" type="presOf" srcId="{D4487120-E217-4BF4-B6C7-417DA61D7E56}" destId="{D7FFD1CE-5325-4C44-9C6D-960FE082598E}" srcOrd="1" destOrd="0" presId="urn:microsoft.com/office/officeart/2005/8/layout/orgChart1"/>
    <dgm:cxn modelId="{EC79B542-79F7-4A44-B16C-2800871E9182}" type="presOf" srcId="{29D8A47B-8D8E-47DC-BB1B-3CD92D0D7AF1}" destId="{B6260CC4-1928-44D7-83A9-D8708F7AEEE2}" srcOrd="1" destOrd="0" presId="urn:microsoft.com/office/officeart/2005/8/layout/orgChart1"/>
    <dgm:cxn modelId="{59A63F5F-1D51-4C97-BD87-B56DB783857F}" type="presOf" srcId="{85849846-7B2D-4743-8402-EA62FD82C328}" destId="{1BE44383-BB63-45BB-B4C6-40CE73DD6A07}" srcOrd="0" destOrd="0" presId="urn:microsoft.com/office/officeart/2005/8/layout/orgChart1"/>
    <dgm:cxn modelId="{B3E8087E-90EC-42B4-93A9-792406E3D8F4}" srcId="{BE6B19B3-8AEC-4F49-8A21-571357B4336A}" destId="{DB28714C-28D6-4979-8F91-82F6548D065A}" srcOrd="1" destOrd="0" parTransId="{922C0F47-6E23-43C1-BA6F-D119761194AD}" sibTransId="{F4058965-3391-4A12-B890-75383AFA8323}"/>
    <dgm:cxn modelId="{DAC15B12-C2D6-462A-940A-ECCC7D4A88CE}" type="presParOf" srcId="{133672E8-8714-4242-8FE4-B98A16E5A90B}" destId="{B2677DA9-42A2-47D9-9197-2B9FF7B47E6A}" srcOrd="0" destOrd="0" presId="urn:microsoft.com/office/officeart/2005/8/layout/orgChart1"/>
    <dgm:cxn modelId="{06467775-E4E1-45CB-99E4-385273ADA744}" type="presParOf" srcId="{B2677DA9-42A2-47D9-9197-2B9FF7B47E6A}" destId="{FA7FEA11-D797-41FD-8E00-D6EA9E3697E1}" srcOrd="0" destOrd="0" presId="urn:microsoft.com/office/officeart/2005/8/layout/orgChart1"/>
    <dgm:cxn modelId="{F694962B-2542-4F92-B7AA-CB88805F4E9F}" type="presParOf" srcId="{FA7FEA11-D797-41FD-8E00-D6EA9E3697E1}" destId="{336D76FC-35FA-43B1-83EF-5D2E0663348F}" srcOrd="0" destOrd="0" presId="urn:microsoft.com/office/officeart/2005/8/layout/orgChart1"/>
    <dgm:cxn modelId="{C683F91C-3436-4723-8ED7-097937A32237}" type="presParOf" srcId="{FA7FEA11-D797-41FD-8E00-D6EA9E3697E1}" destId="{D7FFD1CE-5325-4C44-9C6D-960FE082598E}" srcOrd="1" destOrd="0" presId="urn:microsoft.com/office/officeart/2005/8/layout/orgChart1"/>
    <dgm:cxn modelId="{21DE2E4F-C576-4472-96AE-69FA7EB37AF0}" type="presParOf" srcId="{B2677DA9-42A2-47D9-9197-2B9FF7B47E6A}" destId="{662C1FA4-27F6-4611-8CEF-17A0E5968129}" srcOrd="1" destOrd="0" presId="urn:microsoft.com/office/officeart/2005/8/layout/orgChart1"/>
    <dgm:cxn modelId="{4060225B-AF15-4328-A465-7C7DE0274D05}" type="presParOf" srcId="{662C1FA4-27F6-4611-8CEF-17A0E5968129}" destId="{759E58AD-3262-4B1A-A6D8-8AA1AA10FD41}" srcOrd="0" destOrd="0" presId="urn:microsoft.com/office/officeart/2005/8/layout/orgChart1"/>
    <dgm:cxn modelId="{A91B889D-7280-4D3F-BED0-5DF4CBBE567C}" type="presParOf" srcId="{662C1FA4-27F6-4611-8CEF-17A0E5968129}" destId="{0774E3AF-4061-4C78-9E1A-8B80676C0A49}" srcOrd="1" destOrd="0" presId="urn:microsoft.com/office/officeart/2005/8/layout/orgChart1"/>
    <dgm:cxn modelId="{D3EF8E92-AA4B-4224-98E5-E9ED00A23893}" type="presParOf" srcId="{0774E3AF-4061-4C78-9E1A-8B80676C0A49}" destId="{344C0748-0FD9-4911-95FB-2A181CF824E0}" srcOrd="0" destOrd="0" presId="urn:microsoft.com/office/officeart/2005/8/layout/orgChart1"/>
    <dgm:cxn modelId="{A7F314ED-9A7D-4B7D-937F-92B627CAD483}" type="presParOf" srcId="{344C0748-0FD9-4911-95FB-2A181CF824E0}" destId="{6AD8BB4F-19F8-422E-BE44-B79F8CA43E77}" srcOrd="0" destOrd="0" presId="urn:microsoft.com/office/officeart/2005/8/layout/orgChart1"/>
    <dgm:cxn modelId="{332B50F9-1B9D-449B-AAEE-2BB673B0BE7D}" type="presParOf" srcId="{344C0748-0FD9-4911-95FB-2A181CF824E0}" destId="{96193EC2-A959-49BF-8193-7D82AF360BCC}" srcOrd="1" destOrd="0" presId="urn:microsoft.com/office/officeart/2005/8/layout/orgChart1"/>
    <dgm:cxn modelId="{5A8FAC91-B500-4713-9CB3-87EBCDB1EFD7}" type="presParOf" srcId="{0774E3AF-4061-4C78-9E1A-8B80676C0A49}" destId="{6FBAFF26-DF02-4AEE-B929-2A183D5DB390}" srcOrd="1" destOrd="0" presId="urn:microsoft.com/office/officeart/2005/8/layout/orgChart1"/>
    <dgm:cxn modelId="{BD8F9763-1FA6-4E40-89CC-FA225664CC12}" type="presParOf" srcId="{6FBAFF26-DF02-4AEE-B929-2A183D5DB390}" destId="{4311FEA1-CEE5-4A7A-9B46-0BD70F432551}" srcOrd="0" destOrd="0" presId="urn:microsoft.com/office/officeart/2005/8/layout/orgChart1"/>
    <dgm:cxn modelId="{7D1571B4-E8D2-408B-B410-1D10BFF4A7D2}" type="presParOf" srcId="{6FBAFF26-DF02-4AEE-B929-2A183D5DB390}" destId="{40310E83-D36B-4CE3-96C1-83F307503342}" srcOrd="1" destOrd="0" presId="urn:microsoft.com/office/officeart/2005/8/layout/orgChart1"/>
    <dgm:cxn modelId="{D6492987-4A70-4035-8386-32D8035957B9}" type="presParOf" srcId="{40310E83-D36B-4CE3-96C1-83F307503342}" destId="{0816F3D1-4E32-45FD-B69E-CD7F5CF8AE74}" srcOrd="0" destOrd="0" presId="urn:microsoft.com/office/officeart/2005/8/layout/orgChart1"/>
    <dgm:cxn modelId="{55B5F828-1F6C-4AD9-87D1-619586CC3A10}" type="presParOf" srcId="{0816F3D1-4E32-45FD-B69E-CD7F5CF8AE74}" destId="{B97DB7D9-BBBB-49C5-99A5-C81CAEFE7EAA}" srcOrd="0" destOrd="0" presId="urn:microsoft.com/office/officeart/2005/8/layout/orgChart1"/>
    <dgm:cxn modelId="{558CF001-CB27-41AE-B73A-CA719EE6D4ED}" type="presParOf" srcId="{0816F3D1-4E32-45FD-B69E-CD7F5CF8AE74}" destId="{23F87947-E94C-4DB9-981F-AF7E1A7A5A00}" srcOrd="1" destOrd="0" presId="urn:microsoft.com/office/officeart/2005/8/layout/orgChart1"/>
    <dgm:cxn modelId="{17876125-6BA3-4EF7-A52A-F74C4C6D728F}" type="presParOf" srcId="{40310E83-D36B-4CE3-96C1-83F307503342}" destId="{3ACC6E0F-2C11-400D-AB15-3FE0F7D12868}" srcOrd="1" destOrd="0" presId="urn:microsoft.com/office/officeart/2005/8/layout/orgChart1"/>
    <dgm:cxn modelId="{50F45258-B93A-4BBF-B9EF-54DD21F0DD1B}" type="presParOf" srcId="{40310E83-D36B-4CE3-96C1-83F307503342}" destId="{B8E093CE-3C27-4557-B314-890C4C625259}" srcOrd="2" destOrd="0" presId="urn:microsoft.com/office/officeart/2005/8/layout/orgChart1"/>
    <dgm:cxn modelId="{5704E65D-EF91-47AA-B588-A0B8B1CCED79}" type="presParOf" srcId="{6FBAFF26-DF02-4AEE-B929-2A183D5DB390}" destId="{4EDC2697-BDCB-41B6-91AA-9EADE9208CD3}" srcOrd="2" destOrd="0" presId="urn:microsoft.com/office/officeart/2005/8/layout/orgChart1"/>
    <dgm:cxn modelId="{B1AEBC9C-FBFF-4C81-A380-1C1F12E3B9F7}" type="presParOf" srcId="{6FBAFF26-DF02-4AEE-B929-2A183D5DB390}" destId="{F66E454A-8B3C-4D93-8B9D-F90B7D879A4C}" srcOrd="3" destOrd="0" presId="urn:microsoft.com/office/officeart/2005/8/layout/orgChart1"/>
    <dgm:cxn modelId="{FEEDBFD6-4F29-4794-9AFE-80CC8144AC55}" type="presParOf" srcId="{F66E454A-8B3C-4D93-8B9D-F90B7D879A4C}" destId="{7020DAD3-35A3-4C24-B355-CF2DA5A3AFE3}" srcOrd="0" destOrd="0" presId="urn:microsoft.com/office/officeart/2005/8/layout/orgChart1"/>
    <dgm:cxn modelId="{E76D3CB4-236B-4B05-B5F3-4E4AB2CB5144}" type="presParOf" srcId="{7020DAD3-35A3-4C24-B355-CF2DA5A3AFE3}" destId="{BBFCEA4D-48A2-4F69-84E0-84C186A83A60}" srcOrd="0" destOrd="0" presId="urn:microsoft.com/office/officeart/2005/8/layout/orgChart1"/>
    <dgm:cxn modelId="{6B144F19-5AB4-447D-B946-68CF09A46C79}" type="presParOf" srcId="{7020DAD3-35A3-4C24-B355-CF2DA5A3AFE3}" destId="{C8D3ED74-168E-4F59-8C57-DB883FBFB1F5}" srcOrd="1" destOrd="0" presId="urn:microsoft.com/office/officeart/2005/8/layout/orgChart1"/>
    <dgm:cxn modelId="{FFD334A8-E1E6-4B06-9897-1973D5B32298}" type="presParOf" srcId="{F66E454A-8B3C-4D93-8B9D-F90B7D879A4C}" destId="{B23BDFB4-671E-441B-8637-3DBE9D094CB6}" srcOrd="1" destOrd="0" presId="urn:microsoft.com/office/officeart/2005/8/layout/orgChart1"/>
    <dgm:cxn modelId="{800CFFF5-9798-4412-A382-B7270A412063}" type="presParOf" srcId="{F66E454A-8B3C-4D93-8B9D-F90B7D879A4C}" destId="{7A52E8A2-DC06-425D-A8F4-6FD32E781D60}" srcOrd="2" destOrd="0" presId="urn:microsoft.com/office/officeart/2005/8/layout/orgChart1"/>
    <dgm:cxn modelId="{8152E883-A550-49FF-9B49-B365E101F66F}" type="presParOf" srcId="{6FBAFF26-DF02-4AEE-B929-2A183D5DB390}" destId="{DA8B23E6-B372-4810-BDED-93E7EBCF5E3D}" srcOrd="4" destOrd="0" presId="urn:microsoft.com/office/officeart/2005/8/layout/orgChart1"/>
    <dgm:cxn modelId="{133B78FB-6CEE-4D2A-B780-A1BB2BB63289}" type="presParOf" srcId="{6FBAFF26-DF02-4AEE-B929-2A183D5DB390}" destId="{8C26D278-B369-47E7-B750-988F8E935223}" srcOrd="5" destOrd="0" presId="urn:microsoft.com/office/officeart/2005/8/layout/orgChart1"/>
    <dgm:cxn modelId="{AB742011-2DE8-41C3-86BE-925FBCEF187E}" type="presParOf" srcId="{8C26D278-B369-47E7-B750-988F8E935223}" destId="{C8F6F9AB-EE65-456B-BADC-19AAEA2C1185}" srcOrd="0" destOrd="0" presId="urn:microsoft.com/office/officeart/2005/8/layout/orgChart1"/>
    <dgm:cxn modelId="{80B729DB-9B97-4CF6-80FD-B391EAF99E3A}" type="presParOf" srcId="{C8F6F9AB-EE65-456B-BADC-19AAEA2C1185}" destId="{CBA53C38-3040-47B1-B087-486212124ADE}" srcOrd="0" destOrd="0" presId="urn:microsoft.com/office/officeart/2005/8/layout/orgChart1"/>
    <dgm:cxn modelId="{44774D96-9BB6-4167-B8D9-76345C161305}" type="presParOf" srcId="{C8F6F9AB-EE65-456B-BADC-19AAEA2C1185}" destId="{745FDBDA-EC37-448D-BED6-6CB103E9774C}" srcOrd="1" destOrd="0" presId="urn:microsoft.com/office/officeart/2005/8/layout/orgChart1"/>
    <dgm:cxn modelId="{414570AC-DB2F-48EC-9AA1-34A0A3689AC3}" type="presParOf" srcId="{8C26D278-B369-47E7-B750-988F8E935223}" destId="{1CF038C3-5158-45B2-A79B-20FDA7D9E9BB}" srcOrd="1" destOrd="0" presId="urn:microsoft.com/office/officeart/2005/8/layout/orgChart1"/>
    <dgm:cxn modelId="{8D2E2E82-5DAD-4E24-BAA8-68CF3EDF14D4}" type="presParOf" srcId="{8C26D278-B369-47E7-B750-988F8E935223}" destId="{D8013653-D35C-4C71-BEE6-155E5B5369D5}" srcOrd="2" destOrd="0" presId="urn:microsoft.com/office/officeart/2005/8/layout/orgChart1"/>
    <dgm:cxn modelId="{0D4F3D93-F0E0-4059-90B7-0296B73892A0}" type="presParOf" srcId="{0774E3AF-4061-4C78-9E1A-8B80676C0A49}" destId="{81402943-FB7A-456D-831B-E9A6EAAFE78E}" srcOrd="2" destOrd="0" presId="urn:microsoft.com/office/officeart/2005/8/layout/orgChart1"/>
    <dgm:cxn modelId="{BBE613C1-6BCE-42B1-B6FE-8A9E30C7C388}" type="presParOf" srcId="{662C1FA4-27F6-4611-8CEF-17A0E5968129}" destId="{1BE44383-BB63-45BB-B4C6-40CE73DD6A07}" srcOrd="2" destOrd="0" presId="urn:microsoft.com/office/officeart/2005/8/layout/orgChart1"/>
    <dgm:cxn modelId="{85A25134-B9EC-4B1A-9089-DF4D6B972925}" type="presParOf" srcId="{662C1FA4-27F6-4611-8CEF-17A0E5968129}" destId="{C5D037BE-3FF3-4138-83D9-F6F53A23D991}" srcOrd="3" destOrd="0" presId="urn:microsoft.com/office/officeart/2005/8/layout/orgChart1"/>
    <dgm:cxn modelId="{9C6F8156-D904-4655-8D24-1D34888BC29E}" type="presParOf" srcId="{C5D037BE-3FF3-4138-83D9-F6F53A23D991}" destId="{6D89F054-3DD7-445B-BB81-D549E35951D6}" srcOrd="0" destOrd="0" presId="urn:microsoft.com/office/officeart/2005/8/layout/orgChart1"/>
    <dgm:cxn modelId="{5C3C32C8-18BE-4468-A4E4-578FA5697E4B}" type="presParOf" srcId="{6D89F054-3DD7-445B-BB81-D549E35951D6}" destId="{B9293458-4427-48FA-8667-8EE5C6472909}" srcOrd="0" destOrd="0" presId="urn:microsoft.com/office/officeart/2005/8/layout/orgChart1"/>
    <dgm:cxn modelId="{1B87D68E-A751-4C83-94DF-975833A63B87}" type="presParOf" srcId="{6D89F054-3DD7-445B-BB81-D549E35951D6}" destId="{AF76B15B-0917-4DFE-BF69-6877ECAA3460}" srcOrd="1" destOrd="0" presId="urn:microsoft.com/office/officeart/2005/8/layout/orgChart1"/>
    <dgm:cxn modelId="{D692B5A4-3CBA-4255-B82F-56C8685CF02F}" type="presParOf" srcId="{C5D037BE-3FF3-4138-83D9-F6F53A23D991}" destId="{B49648F4-3129-4557-8D49-D9C330AD510B}" srcOrd="1" destOrd="0" presId="urn:microsoft.com/office/officeart/2005/8/layout/orgChart1"/>
    <dgm:cxn modelId="{2BB147B6-2523-48C1-AD34-D593B8FAB2DD}" type="presParOf" srcId="{B49648F4-3129-4557-8D49-D9C330AD510B}" destId="{80F75E46-9844-45B9-90EA-C1155A7145FB}" srcOrd="0" destOrd="0" presId="urn:microsoft.com/office/officeart/2005/8/layout/orgChart1"/>
    <dgm:cxn modelId="{0B9283F4-895B-4568-99B7-B5962FA4DE42}" type="presParOf" srcId="{B49648F4-3129-4557-8D49-D9C330AD510B}" destId="{909F88E4-9555-452C-AB5F-9D5689DF0EB7}" srcOrd="1" destOrd="0" presId="urn:microsoft.com/office/officeart/2005/8/layout/orgChart1"/>
    <dgm:cxn modelId="{C157B997-40BA-4D04-9CC1-93F6415389C7}" type="presParOf" srcId="{909F88E4-9555-452C-AB5F-9D5689DF0EB7}" destId="{60AC4FCB-4071-4B56-B35F-72618FE54D70}" srcOrd="0" destOrd="0" presId="urn:microsoft.com/office/officeart/2005/8/layout/orgChart1"/>
    <dgm:cxn modelId="{D3DE2C6E-A380-4408-B5C8-CD0D4489AB70}" type="presParOf" srcId="{60AC4FCB-4071-4B56-B35F-72618FE54D70}" destId="{A77A39C4-C944-491B-8220-99055A5BAB2C}" srcOrd="0" destOrd="0" presId="urn:microsoft.com/office/officeart/2005/8/layout/orgChart1"/>
    <dgm:cxn modelId="{630ABA36-EB85-4BC6-A268-F9356D0EC0D2}" type="presParOf" srcId="{60AC4FCB-4071-4B56-B35F-72618FE54D70}" destId="{723D2535-8718-4BD7-A161-3E59A26B8903}" srcOrd="1" destOrd="0" presId="urn:microsoft.com/office/officeart/2005/8/layout/orgChart1"/>
    <dgm:cxn modelId="{0AE58FC5-A9BF-47B6-86E5-A5ABA42EDA37}" type="presParOf" srcId="{909F88E4-9555-452C-AB5F-9D5689DF0EB7}" destId="{E5522316-6010-41D6-A7A6-FB47D9DD8F86}" srcOrd="1" destOrd="0" presId="urn:microsoft.com/office/officeart/2005/8/layout/orgChart1"/>
    <dgm:cxn modelId="{C15FA817-C2C3-4BB0-AEF5-AEF6A2117137}" type="presParOf" srcId="{909F88E4-9555-452C-AB5F-9D5689DF0EB7}" destId="{2077AC55-70DA-43A7-8B66-7FED6FD76E11}" srcOrd="2" destOrd="0" presId="urn:microsoft.com/office/officeart/2005/8/layout/orgChart1"/>
    <dgm:cxn modelId="{961ED157-2D59-48B2-B08D-658669A919BB}" type="presParOf" srcId="{B49648F4-3129-4557-8D49-D9C330AD510B}" destId="{5557EEFB-3174-4DD4-9665-7827ADC0FC40}" srcOrd="2" destOrd="0" presId="urn:microsoft.com/office/officeart/2005/8/layout/orgChart1"/>
    <dgm:cxn modelId="{EAB6C720-CDEA-4B49-80AF-4000F4890FEA}" type="presParOf" srcId="{B49648F4-3129-4557-8D49-D9C330AD510B}" destId="{3A49627A-EBFF-4F63-958E-CF730656A287}" srcOrd="3" destOrd="0" presId="urn:microsoft.com/office/officeart/2005/8/layout/orgChart1"/>
    <dgm:cxn modelId="{3F74A503-B0E3-4316-BDC9-D95CE3E63057}" type="presParOf" srcId="{3A49627A-EBFF-4F63-958E-CF730656A287}" destId="{CA6AA994-9C20-4145-AB00-BDB59C68C1C0}" srcOrd="0" destOrd="0" presId="urn:microsoft.com/office/officeart/2005/8/layout/orgChart1"/>
    <dgm:cxn modelId="{BD7B385C-2743-4F3B-A717-985180683A87}" type="presParOf" srcId="{CA6AA994-9C20-4145-AB00-BDB59C68C1C0}" destId="{69B264B8-3947-41AC-B916-5EF40D97B225}" srcOrd="0" destOrd="0" presId="urn:microsoft.com/office/officeart/2005/8/layout/orgChart1"/>
    <dgm:cxn modelId="{C6EAC5A2-5BE5-4677-864B-7B731F8DB872}" type="presParOf" srcId="{CA6AA994-9C20-4145-AB00-BDB59C68C1C0}" destId="{18EC9ABB-5577-4E78-AF5A-BF05553DECC7}" srcOrd="1" destOrd="0" presId="urn:microsoft.com/office/officeart/2005/8/layout/orgChart1"/>
    <dgm:cxn modelId="{3EDF5780-2C78-4DD2-AAA6-177D0F13C265}" type="presParOf" srcId="{3A49627A-EBFF-4F63-958E-CF730656A287}" destId="{7933960F-3837-4A2A-A1CA-19259C8ACEC8}" srcOrd="1" destOrd="0" presId="urn:microsoft.com/office/officeart/2005/8/layout/orgChart1"/>
    <dgm:cxn modelId="{E4E79D72-A128-4EB2-9A74-95D320E42B39}" type="presParOf" srcId="{3A49627A-EBFF-4F63-958E-CF730656A287}" destId="{BF5F2D2C-6A7D-4B50-A1E7-669D84E3371E}" srcOrd="2" destOrd="0" presId="urn:microsoft.com/office/officeart/2005/8/layout/orgChart1"/>
    <dgm:cxn modelId="{35BB6FDF-4FCF-4239-8AE8-13B21820E7EA}" type="presParOf" srcId="{C5D037BE-3FF3-4138-83D9-F6F53A23D991}" destId="{5A918A83-E37C-44FF-834F-02614E598AD6}" srcOrd="2" destOrd="0" presId="urn:microsoft.com/office/officeart/2005/8/layout/orgChart1"/>
    <dgm:cxn modelId="{B95FE046-713E-4D9D-9B7A-AC394421A8E3}" type="presParOf" srcId="{662C1FA4-27F6-4611-8CEF-17A0E5968129}" destId="{FF5C6BBE-AB05-47EA-B627-B61A79D19FC4}" srcOrd="4" destOrd="0" presId="urn:microsoft.com/office/officeart/2005/8/layout/orgChart1"/>
    <dgm:cxn modelId="{8A9BC372-D54D-4E7A-9637-A92D8B0FB937}" type="presParOf" srcId="{662C1FA4-27F6-4611-8CEF-17A0E5968129}" destId="{85655C4F-C0D7-44F5-951B-83150946E2FD}" srcOrd="5" destOrd="0" presId="urn:microsoft.com/office/officeart/2005/8/layout/orgChart1"/>
    <dgm:cxn modelId="{41C40B25-B228-467A-AC34-98478188D0A1}" type="presParOf" srcId="{85655C4F-C0D7-44F5-951B-83150946E2FD}" destId="{D18189A4-726F-4A6F-BBBA-AD79432DB9D7}" srcOrd="0" destOrd="0" presId="urn:microsoft.com/office/officeart/2005/8/layout/orgChart1"/>
    <dgm:cxn modelId="{9E570856-C081-4D6A-9CEE-FC70B367DBA9}" type="presParOf" srcId="{D18189A4-726F-4A6F-BBBA-AD79432DB9D7}" destId="{33E9F389-7BAC-40B3-81AD-63C6A1A24C20}" srcOrd="0" destOrd="0" presId="urn:microsoft.com/office/officeart/2005/8/layout/orgChart1"/>
    <dgm:cxn modelId="{905B48B5-6A66-4047-A6D1-E5ADDC2E59E3}" type="presParOf" srcId="{D18189A4-726F-4A6F-BBBA-AD79432DB9D7}" destId="{38E6D23A-0F9B-4208-998C-D20E1039E417}" srcOrd="1" destOrd="0" presId="urn:microsoft.com/office/officeart/2005/8/layout/orgChart1"/>
    <dgm:cxn modelId="{BFDAACE3-A53C-4D37-9828-3D4D6265B4AA}" type="presParOf" srcId="{85655C4F-C0D7-44F5-951B-83150946E2FD}" destId="{9930B1F2-C7F3-4C2C-AE28-ECE8230D2E65}" srcOrd="1" destOrd="0" presId="urn:microsoft.com/office/officeart/2005/8/layout/orgChart1"/>
    <dgm:cxn modelId="{7B10F9C6-AA38-49B2-A232-80D7109C28AF}" type="presParOf" srcId="{9930B1F2-C7F3-4C2C-AE28-ECE8230D2E65}" destId="{D36928A6-3D85-4FBD-BBB5-AAB977823D43}" srcOrd="0" destOrd="0" presId="urn:microsoft.com/office/officeart/2005/8/layout/orgChart1"/>
    <dgm:cxn modelId="{107007AF-AB09-4114-BB94-3E9B57C4AF52}" type="presParOf" srcId="{9930B1F2-C7F3-4C2C-AE28-ECE8230D2E65}" destId="{BCDFE583-8CA0-42D7-B73D-7277F8DCC2A8}" srcOrd="1" destOrd="0" presId="urn:microsoft.com/office/officeart/2005/8/layout/orgChart1"/>
    <dgm:cxn modelId="{26714D98-4D37-4383-8131-0CB66090CCCD}" type="presParOf" srcId="{BCDFE583-8CA0-42D7-B73D-7277F8DCC2A8}" destId="{0FAD0C49-AA91-490E-843B-0B4FB6AB12B0}" srcOrd="0" destOrd="0" presId="urn:microsoft.com/office/officeart/2005/8/layout/orgChart1"/>
    <dgm:cxn modelId="{59E85EC9-14F6-470C-B96D-18C872A4ADBA}" type="presParOf" srcId="{0FAD0C49-AA91-490E-843B-0B4FB6AB12B0}" destId="{F86A4D36-998A-4448-BF9D-E12BFB953E0A}" srcOrd="0" destOrd="0" presId="urn:microsoft.com/office/officeart/2005/8/layout/orgChart1"/>
    <dgm:cxn modelId="{662CA0F3-D894-47C7-B9A3-EA8788A30E99}" type="presParOf" srcId="{0FAD0C49-AA91-490E-843B-0B4FB6AB12B0}" destId="{8C72C056-BF71-4430-B891-F8FDA8B024BB}" srcOrd="1" destOrd="0" presId="urn:microsoft.com/office/officeart/2005/8/layout/orgChart1"/>
    <dgm:cxn modelId="{14ECECAD-1F7C-449E-A18B-99AA8AB46909}" type="presParOf" srcId="{BCDFE583-8CA0-42D7-B73D-7277F8DCC2A8}" destId="{2D3E36B7-D7C5-448B-9905-CE129C1E7067}" srcOrd="1" destOrd="0" presId="urn:microsoft.com/office/officeart/2005/8/layout/orgChart1"/>
    <dgm:cxn modelId="{6626978D-CD3C-4714-A244-545486E62501}" type="presParOf" srcId="{BCDFE583-8CA0-42D7-B73D-7277F8DCC2A8}" destId="{F42B61FE-459A-4EF8-95DD-D742D058F28C}" srcOrd="2" destOrd="0" presId="urn:microsoft.com/office/officeart/2005/8/layout/orgChart1"/>
    <dgm:cxn modelId="{4404FA6A-2731-40D9-855F-9D533A38828D}" type="presParOf" srcId="{9930B1F2-C7F3-4C2C-AE28-ECE8230D2E65}" destId="{BE023500-89A4-4B3F-B03A-3DEF822DB6A8}" srcOrd="2" destOrd="0" presId="urn:microsoft.com/office/officeart/2005/8/layout/orgChart1"/>
    <dgm:cxn modelId="{CF2DDD03-B99C-46CA-A8B2-354A70E53C30}" type="presParOf" srcId="{9930B1F2-C7F3-4C2C-AE28-ECE8230D2E65}" destId="{40CF263F-03D2-44A6-8E6F-A58063699048}" srcOrd="3" destOrd="0" presId="urn:microsoft.com/office/officeart/2005/8/layout/orgChart1"/>
    <dgm:cxn modelId="{BCBB3E9E-9598-4F65-A140-5948FEBF062C}" type="presParOf" srcId="{40CF263F-03D2-44A6-8E6F-A58063699048}" destId="{0B263E1E-0F3B-4094-93AA-47C4E1FBCE25}" srcOrd="0" destOrd="0" presId="urn:microsoft.com/office/officeart/2005/8/layout/orgChart1"/>
    <dgm:cxn modelId="{8D4ECD18-320E-40BC-8919-B1A1BCADB28B}" type="presParOf" srcId="{0B263E1E-0F3B-4094-93AA-47C4E1FBCE25}" destId="{3018CE74-381A-48C1-9D73-793284ACC5F3}" srcOrd="0" destOrd="0" presId="urn:microsoft.com/office/officeart/2005/8/layout/orgChart1"/>
    <dgm:cxn modelId="{AC1F4525-173C-4A68-9DAC-E9151E18A24C}" type="presParOf" srcId="{0B263E1E-0F3B-4094-93AA-47C4E1FBCE25}" destId="{CA2C6E34-0747-48CA-8DDF-E6DA30070CA0}" srcOrd="1" destOrd="0" presId="urn:microsoft.com/office/officeart/2005/8/layout/orgChart1"/>
    <dgm:cxn modelId="{38F41DEA-C39D-4513-BC4C-C5FAEF3E49D4}" type="presParOf" srcId="{40CF263F-03D2-44A6-8E6F-A58063699048}" destId="{BA35BD1F-5642-4D84-8460-FB2F9F986763}" srcOrd="1" destOrd="0" presId="urn:microsoft.com/office/officeart/2005/8/layout/orgChart1"/>
    <dgm:cxn modelId="{7FC70742-C79A-4F81-B574-7287BA26A163}" type="presParOf" srcId="{40CF263F-03D2-44A6-8E6F-A58063699048}" destId="{AEEE189A-0286-4B7A-96D3-E486F5680D27}" srcOrd="2" destOrd="0" presId="urn:microsoft.com/office/officeart/2005/8/layout/orgChart1"/>
    <dgm:cxn modelId="{F6BD0F56-E972-4774-AD35-583DA74026E8}" type="presParOf" srcId="{85655C4F-C0D7-44F5-951B-83150946E2FD}" destId="{1C628438-091E-4D56-A198-9EF634FC6528}" srcOrd="2" destOrd="0" presId="urn:microsoft.com/office/officeart/2005/8/layout/orgChart1"/>
    <dgm:cxn modelId="{3F241E9E-25E2-4F59-9539-3EEA0E01FA7B}" type="presParOf" srcId="{662C1FA4-27F6-4611-8CEF-17A0E5968129}" destId="{F5CBBCC4-8888-47EC-9ECC-A8A26E5F8932}" srcOrd="6" destOrd="0" presId="urn:microsoft.com/office/officeart/2005/8/layout/orgChart1"/>
    <dgm:cxn modelId="{BB018CAF-C199-4538-B92F-4DD9B0E3B457}" type="presParOf" srcId="{662C1FA4-27F6-4611-8CEF-17A0E5968129}" destId="{3EE1FE5A-9FA8-419F-8211-B1B6F627D9B3}" srcOrd="7" destOrd="0" presId="urn:microsoft.com/office/officeart/2005/8/layout/orgChart1"/>
    <dgm:cxn modelId="{8E68D922-1090-49F0-B282-FAEBAE1BB419}" type="presParOf" srcId="{3EE1FE5A-9FA8-419F-8211-B1B6F627D9B3}" destId="{3FB413D4-CDA9-4DC1-ADD9-FD5526C18BDB}" srcOrd="0" destOrd="0" presId="urn:microsoft.com/office/officeart/2005/8/layout/orgChart1"/>
    <dgm:cxn modelId="{D553467C-E0FC-4E77-9D57-74EA3780FA76}" type="presParOf" srcId="{3FB413D4-CDA9-4DC1-ADD9-FD5526C18BDB}" destId="{C8DDBF2A-FAD2-486E-86AB-C15B37AED514}" srcOrd="0" destOrd="0" presId="urn:microsoft.com/office/officeart/2005/8/layout/orgChart1"/>
    <dgm:cxn modelId="{91D2977D-CB89-49E4-BD38-B55B10982CEE}" type="presParOf" srcId="{3FB413D4-CDA9-4DC1-ADD9-FD5526C18BDB}" destId="{B6260CC4-1928-44D7-83A9-D8708F7AEEE2}" srcOrd="1" destOrd="0" presId="urn:microsoft.com/office/officeart/2005/8/layout/orgChart1"/>
    <dgm:cxn modelId="{8C641E22-262E-4CFD-93BD-FBB1985DFA7C}" type="presParOf" srcId="{3EE1FE5A-9FA8-419F-8211-B1B6F627D9B3}" destId="{12BD0E32-2F04-48FC-AE37-28083AC98D29}" srcOrd="1" destOrd="0" presId="urn:microsoft.com/office/officeart/2005/8/layout/orgChart1"/>
    <dgm:cxn modelId="{18E38700-10A3-456C-9B80-6C8E625273D4}" type="presParOf" srcId="{12BD0E32-2F04-48FC-AE37-28083AC98D29}" destId="{8691A5C9-D2FC-445E-A215-6C092D94B041}" srcOrd="0" destOrd="0" presId="urn:microsoft.com/office/officeart/2005/8/layout/orgChart1"/>
    <dgm:cxn modelId="{951C0935-E096-4F77-9219-A77A3CDD3B59}" type="presParOf" srcId="{12BD0E32-2F04-48FC-AE37-28083AC98D29}" destId="{A91B6AF3-FA6A-4873-B87B-26F21842F6AE}" srcOrd="1" destOrd="0" presId="urn:microsoft.com/office/officeart/2005/8/layout/orgChart1"/>
    <dgm:cxn modelId="{9823E44A-DA56-4A79-8D04-9C7C7F18DC06}" type="presParOf" srcId="{A91B6AF3-FA6A-4873-B87B-26F21842F6AE}" destId="{E6FCD0C8-ADF8-456D-8A96-E9C1B4EED8DB}" srcOrd="0" destOrd="0" presId="urn:microsoft.com/office/officeart/2005/8/layout/orgChart1"/>
    <dgm:cxn modelId="{629BB725-477E-49D6-B9E6-A96CEC2ED93F}" type="presParOf" srcId="{E6FCD0C8-ADF8-456D-8A96-E9C1B4EED8DB}" destId="{F7AC425A-F408-484E-88D0-4EE5F1701F6B}" srcOrd="0" destOrd="0" presId="urn:microsoft.com/office/officeart/2005/8/layout/orgChart1"/>
    <dgm:cxn modelId="{2B024195-9CA3-4042-A39B-718E4C3F898D}" type="presParOf" srcId="{E6FCD0C8-ADF8-456D-8A96-E9C1B4EED8DB}" destId="{BEF00767-0944-41E0-813F-852DFBD6E7B4}" srcOrd="1" destOrd="0" presId="urn:microsoft.com/office/officeart/2005/8/layout/orgChart1"/>
    <dgm:cxn modelId="{F4F9FC23-00AC-402B-923A-C98D7C3C3B7F}" type="presParOf" srcId="{A91B6AF3-FA6A-4873-B87B-26F21842F6AE}" destId="{0799B646-434C-40D8-B46D-1B7421F967D3}" srcOrd="1" destOrd="0" presId="urn:microsoft.com/office/officeart/2005/8/layout/orgChart1"/>
    <dgm:cxn modelId="{4683C827-E21C-4959-8091-4D08D05AF7AF}" type="presParOf" srcId="{A91B6AF3-FA6A-4873-B87B-26F21842F6AE}" destId="{942B49C2-1B3E-4C03-918F-8D0564BE90D3}" srcOrd="2" destOrd="0" presId="urn:microsoft.com/office/officeart/2005/8/layout/orgChart1"/>
    <dgm:cxn modelId="{FB3BDBD5-994B-4867-8B2A-DA47A20A0C04}" type="presParOf" srcId="{12BD0E32-2F04-48FC-AE37-28083AC98D29}" destId="{C91A90EE-6EAF-4106-B089-0E3C103A5633}" srcOrd="2" destOrd="0" presId="urn:microsoft.com/office/officeart/2005/8/layout/orgChart1"/>
    <dgm:cxn modelId="{A37E97A3-BCE1-44EC-A8FE-F5EDC72B66CC}" type="presParOf" srcId="{12BD0E32-2F04-48FC-AE37-28083AC98D29}" destId="{18891B05-056E-43C9-903B-A62A000169E6}" srcOrd="3" destOrd="0" presId="urn:microsoft.com/office/officeart/2005/8/layout/orgChart1"/>
    <dgm:cxn modelId="{4D3A7999-94CB-4911-A5B1-2C65EB801436}" type="presParOf" srcId="{18891B05-056E-43C9-903B-A62A000169E6}" destId="{6AD2360D-070B-4DDB-AEA7-ADCBCA018193}" srcOrd="0" destOrd="0" presId="urn:microsoft.com/office/officeart/2005/8/layout/orgChart1"/>
    <dgm:cxn modelId="{97ACF011-9384-48CE-A4C4-CD7D0D6B85B8}" type="presParOf" srcId="{6AD2360D-070B-4DDB-AEA7-ADCBCA018193}" destId="{AB306D48-45D3-4C15-8931-EF75C9C0FA10}" srcOrd="0" destOrd="0" presId="urn:microsoft.com/office/officeart/2005/8/layout/orgChart1"/>
    <dgm:cxn modelId="{55970D02-5DC8-47C1-8147-C471C69506E5}" type="presParOf" srcId="{6AD2360D-070B-4DDB-AEA7-ADCBCA018193}" destId="{180CC401-0C81-4933-9742-0C107544325D}" srcOrd="1" destOrd="0" presId="urn:microsoft.com/office/officeart/2005/8/layout/orgChart1"/>
    <dgm:cxn modelId="{80147B1C-90DD-452A-8CF9-97E4BA5FE82D}" type="presParOf" srcId="{18891B05-056E-43C9-903B-A62A000169E6}" destId="{B64DB1C9-D19A-4C47-8F7A-912798E3CF40}" srcOrd="1" destOrd="0" presId="urn:microsoft.com/office/officeart/2005/8/layout/orgChart1"/>
    <dgm:cxn modelId="{5B7A28CF-35B1-40C7-8311-61C55BFC9F7A}" type="presParOf" srcId="{18891B05-056E-43C9-903B-A62A000169E6}" destId="{EEBE6321-68D7-4D26-ADE0-6FAB19D4C107}" srcOrd="2" destOrd="0" presId="urn:microsoft.com/office/officeart/2005/8/layout/orgChart1"/>
    <dgm:cxn modelId="{6BAE1A7C-7AD6-4D47-9BC0-1CE2FB08A8F1}" type="presParOf" srcId="{3EE1FE5A-9FA8-419F-8211-B1B6F627D9B3}" destId="{086E91E8-F20B-48C4-B01F-6FA893CFE9EF}" srcOrd="2" destOrd="0" presId="urn:microsoft.com/office/officeart/2005/8/layout/orgChart1"/>
    <dgm:cxn modelId="{380A4261-AAFD-4D45-B24E-6A8FD482CC9D}" type="presParOf" srcId="{B2677DA9-42A2-47D9-9197-2B9FF7B47E6A}" destId="{8EC58BF7-57D6-4CF0-8F15-2DD684DCB1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A90EE-6EAF-4106-B089-0E3C103A5633}">
      <dsp:nvSpPr>
        <dsp:cNvPr id="0" name=""/>
        <dsp:cNvSpPr/>
      </dsp:nvSpPr>
      <dsp:spPr>
        <a:xfrm>
          <a:off x="8485771" y="2447561"/>
          <a:ext cx="279013" cy="2176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303"/>
              </a:lnTo>
              <a:lnTo>
                <a:pt x="279013" y="2176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1A5C9-D2FC-445E-A215-6C092D94B041}">
      <dsp:nvSpPr>
        <dsp:cNvPr id="0" name=""/>
        <dsp:cNvSpPr/>
      </dsp:nvSpPr>
      <dsp:spPr>
        <a:xfrm>
          <a:off x="8485771" y="2447561"/>
          <a:ext cx="279013" cy="855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40"/>
              </a:lnTo>
              <a:lnTo>
                <a:pt x="279013" y="8556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BBCC4-8888-47EC-9ECC-A8A26E5F8932}">
      <dsp:nvSpPr>
        <dsp:cNvPr id="0" name=""/>
        <dsp:cNvSpPr/>
      </dsp:nvSpPr>
      <dsp:spPr>
        <a:xfrm>
          <a:off x="5081494" y="1126899"/>
          <a:ext cx="4148312" cy="390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09"/>
              </a:lnTo>
              <a:lnTo>
                <a:pt x="4148312" y="195309"/>
              </a:lnTo>
              <a:lnTo>
                <a:pt x="4148312" y="390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23500-89A4-4B3F-B03A-3DEF822DB6A8}">
      <dsp:nvSpPr>
        <dsp:cNvPr id="0" name=""/>
        <dsp:cNvSpPr/>
      </dsp:nvSpPr>
      <dsp:spPr>
        <a:xfrm>
          <a:off x="5720230" y="2447561"/>
          <a:ext cx="279013" cy="2176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303"/>
              </a:lnTo>
              <a:lnTo>
                <a:pt x="279013" y="2176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928A6-3D85-4FBD-BBB5-AAB977823D43}">
      <dsp:nvSpPr>
        <dsp:cNvPr id="0" name=""/>
        <dsp:cNvSpPr/>
      </dsp:nvSpPr>
      <dsp:spPr>
        <a:xfrm>
          <a:off x="5720230" y="2447561"/>
          <a:ext cx="279013" cy="855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40"/>
              </a:lnTo>
              <a:lnTo>
                <a:pt x="279013" y="8556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6BBE-AB05-47EA-B627-B61A79D19FC4}">
      <dsp:nvSpPr>
        <dsp:cNvPr id="0" name=""/>
        <dsp:cNvSpPr/>
      </dsp:nvSpPr>
      <dsp:spPr>
        <a:xfrm>
          <a:off x="5081494" y="1126899"/>
          <a:ext cx="1382770" cy="390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09"/>
              </a:lnTo>
              <a:lnTo>
                <a:pt x="1382770" y="195309"/>
              </a:lnTo>
              <a:lnTo>
                <a:pt x="1382770" y="390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7EEFB-3174-4DD4-9665-7827ADC0FC40}">
      <dsp:nvSpPr>
        <dsp:cNvPr id="0" name=""/>
        <dsp:cNvSpPr/>
      </dsp:nvSpPr>
      <dsp:spPr>
        <a:xfrm>
          <a:off x="2954688" y="2447561"/>
          <a:ext cx="279013" cy="2176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303"/>
              </a:lnTo>
              <a:lnTo>
                <a:pt x="279013" y="2176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75E46-9844-45B9-90EA-C1155A7145FB}">
      <dsp:nvSpPr>
        <dsp:cNvPr id="0" name=""/>
        <dsp:cNvSpPr/>
      </dsp:nvSpPr>
      <dsp:spPr>
        <a:xfrm>
          <a:off x="2954688" y="2447561"/>
          <a:ext cx="279013" cy="855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40"/>
              </a:lnTo>
              <a:lnTo>
                <a:pt x="279013" y="8556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44383-BB63-45BB-B4C6-40CE73DD6A07}">
      <dsp:nvSpPr>
        <dsp:cNvPr id="0" name=""/>
        <dsp:cNvSpPr/>
      </dsp:nvSpPr>
      <dsp:spPr>
        <a:xfrm>
          <a:off x="3698723" y="1126899"/>
          <a:ext cx="1382770" cy="390618"/>
        </a:xfrm>
        <a:custGeom>
          <a:avLst/>
          <a:gdLst/>
          <a:ahLst/>
          <a:cxnLst/>
          <a:rect l="0" t="0" r="0" b="0"/>
          <a:pathLst>
            <a:path>
              <a:moveTo>
                <a:pt x="1382770" y="0"/>
              </a:moveTo>
              <a:lnTo>
                <a:pt x="1382770" y="195309"/>
              </a:lnTo>
              <a:lnTo>
                <a:pt x="0" y="195309"/>
              </a:lnTo>
              <a:lnTo>
                <a:pt x="0" y="390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B23E6-B372-4810-BDED-93E7EBCF5E3D}">
      <dsp:nvSpPr>
        <dsp:cNvPr id="0" name=""/>
        <dsp:cNvSpPr/>
      </dsp:nvSpPr>
      <dsp:spPr>
        <a:xfrm>
          <a:off x="189146" y="2447561"/>
          <a:ext cx="210245" cy="837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058"/>
              </a:lnTo>
              <a:lnTo>
                <a:pt x="210245" y="837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C2697-BDCB-41B6-91AA-9EADE9208CD3}">
      <dsp:nvSpPr>
        <dsp:cNvPr id="0" name=""/>
        <dsp:cNvSpPr/>
      </dsp:nvSpPr>
      <dsp:spPr>
        <a:xfrm>
          <a:off x="189146" y="2447561"/>
          <a:ext cx="279013" cy="2186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6887"/>
              </a:lnTo>
              <a:lnTo>
                <a:pt x="279013" y="2186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11FEA1-CEE5-4A7A-9B46-0BD70F432551}">
      <dsp:nvSpPr>
        <dsp:cNvPr id="0" name=""/>
        <dsp:cNvSpPr/>
      </dsp:nvSpPr>
      <dsp:spPr>
        <a:xfrm>
          <a:off x="189146" y="2447561"/>
          <a:ext cx="289597" cy="3520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0877"/>
              </a:lnTo>
              <a:lnTo>
                <a:pt x="289597" y="3520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E58AD-3262-4B1A-A6D8-8AA1AA10FD41}">
      <dsp:nvSpPr>
        <dsp:cNvPr id="0" name=""/>
        <dsp:cNvSpPr/>
      </dsp:nvSpPr>
      <dsp:spPr>
        <a:xfrm>
          <a:off x="933181" y="1126899"/>
          <a:ext cx="4148312" cy="390618"/>
        </a:xfrm>
        <a:custGeom>
          <a:avLst/>
          <a:gdLst/>
          <a:ahLst/>
          <a:cxnLst/>
          <a:rect l="0" t="0" r="0" b="0"/>
          <a:pathLst>
            <a:path>
              <a:moveTo>
                <a:pt x="4148312" y="0"/>
              </a:moveTo>
              <a:lnTo>
                <a:pt x="4148312" y="195309"/>
              </a:lnTo>
              <a:lnTo>
                <a:pt x="0" y="195309"/>
              </a:lnTo>
              <a:lnTo>
                <a:pt x="0" y="390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D76FC-35FA-43B1-83EF-5D2E0663348F}">
      <dsp:nvSpPr>
        <dsp:cNvPr id="0" name=""/>
        <dsp:cNvSpPr/>
      </dsp:nvSpPr>
      <dsp:spPr>
        <a:xfrm>
          <a:off x="3808822" y="448450"/>
          <a:ext cx="2545344" cy="678448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b="1" kern="1200" dirty="0" smtClean="0"/>
            <a:t>Proyecto: Electrificación rural</a:t>
          </a:r>
          <a:endParaRPr lang="es-PE" sz="1600" kern="1200" dirty="0"/>
        </a:p>
      </dsp:txBody>
      <dsp:txXfrm>
        <a:off x="3808822" y="448450"/>
        <a:ext cx="2545344" cy="678448"/>
      </dsp:txXfrm>
    </dsp:sp>
    <dsp:sp modelId="{6AD8BB4F-19F8-422E-BE44-B79F8CA43E77}">
      <dsp:nvSpPr>
        <dsp:cNvPr id="0" name=""/>
        <dsp:cNvSpPr/>
      </dsp:nvSpPr>
      <dsp:spPr>
        <a:xfrm>
          <a:off x="3137" y="1517517"/>
          <a:ext cx="1860088" cy="93004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/>
            <a:t>Gestión del Proyecto</a:t>
          </a:r>
          <a:endParaRPr lang="es-PE" sz="2000" kern="1200" dirty="0"/>
        </a:p>
      </dsp:txBody>
      <dsp:txXfrm>
        <a:off x="3137" y="1517517"/>
        <a:ext cx="1860088" cy="930044"/>
      </dsp:txXfrm>
    </dsp:sp>
    <dsp:sp modelId="{B97DB7D9-BBBB-49C5-99A5-C81CAEFE7EAA}">
      <dsp:nvSpPr>
        <dsp:cNvPr id="0" name=""/>
        <dsp:cNvSpPr/>
      </dsp:nvSpPr>
      <dsp:spPr>
        <a:xfrm>
          <a:off x="478743" y="5503416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Cierre del Proyecto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(E: Acta de Cierre)</a:t>
          </a:r>
          <a:endParaRPr lang="es-PE" sz="1400" kern="1200" dirty="0"/>
        </a:p>
      </dsp:txBody>
      <dsp:txXfrm>
        <a:off x="478743" y="5503416"/>
        <a:ext cx="2374923" cy="930044"/>
      </dsp:txXfrm>
    </dsp:sp>
    <dsp:sp modelId="{BBFCEA4D-48A2-4F69-84E0-84C186A83A60}">
      <dsp:nvSpPr>
        <dsp:cNvPr id="0" name=""/>
        <dsp:cNvSpPr/>
      </dsp:nvSpPr>
      <dsp:spPr>
        <a:xfrm>
          <a:off x="468159" y="4169426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Modelo de Seguimiento Control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(E: Panel de Seguimiento)</a:t>
          </a:r>
          <a:endParaRPr lang="es-PE" sz="1400" kern="1200" dirty="0"/>
        </a:p>
      </dsp:txBody>
      <dsp:txXfrm>
        <a:off x="468159" y="4169426"/>
        <a:ext cx="2374923" cy="930044"/>
      </dsp:txXfrm>
    </dsp:sp>
    <dsp:sp modelId="{CBA53C38-3040-47B1-B087-486212124ADE}">
      <dsp:nvSpPr>
        <dsp:cNvPr id="0" name=""/>
        <dsp:cNvSpPr/>
      </dsp:nvSpPr>
      <dsp:spPr>
        <a:xfrm>
          <a:off x="399392" y="2819597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Planificación del Proyecto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(E: Plan de Proyecto)</a:t>
          </a:r>
          <a:endParaRPr lang="es-MX" sz="1400" kern="1200" dirty="0"/>
        </a:p>
      </dsp:txBody>
      <dsp:txXfrm>
        <a:off x="399392" y="2819597"/>
        <a:ext cx="2374923" cy="930044"/>
      </dsp:txXfrm>
    </dsp:sp>
    <dsp:sp modelId="{B9293458-4427-48FA-8667-8EE5C6472909}">
      <dsp:nvSpPr>
        <dsp:cNvPr id="0" name=""/>
        <dsp:cNvSpPr/>
      </dsp:nvSpPr>
      <dsp:spPr>
        <a:xfrm>
          <a:off x="2768679" y="1517517"/>
          <a:ext cx="1860088" cy="93004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/>
            <a:t>Fase I: Líneas Primarias</a:t>
          </a:r>
          <a:endParaRPr lang="es-PE" sz="2000" kern="1200" dirty="0"/>
        </a:p>
      </dsp:txBody>
      <dsp:txXfrm>
        <a:off x="2768679" y="1517517"/>
        <a:ext cx="1860088" cy="930044"/>
      </dsp:txXfrm>
    </dsp:sp>
    <dsp:sp modelId="{A77A39C4-C944-491B-8220-99055A5BAB2C}">
      <dsp:nvSpPr>
        <dsp:cNvPr id="0" name=""/>
        <dsp:cNvSpPr/>
      </dsp:nvSpPr>
      <dsp:spPr>
        <a:xfrm>
          <a:off x="3233701" y="2838180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Saneamiento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(E: Trámite y permisos gestionados) </a:t>
          </a:r>
          <a:endParaRPr lang="es-MX" sz="1400" kern="1200" dirty="0"/>
        </a:p>
      </dsp:txBody>
      <dsp:txXfrm>
        <a:off x="3233701" y="2838180"/>
        <a:ext cx="2374923" cy="930044"/>
      </dsp:txXfrm>
    </dsp:sp>
    <dsp:sp modelId="{69B264B8-3947-41AC-B916-5EF40D97B225}">
      <dsp:nvSpPr>
        <dsp:cNvPr id="0" name=""/>
        <dsp:cNvSpPr/>
      </dsp:nvSpPr>
      <dsp:spPr>
        <a:xfrm>
          <a:off x="3233701" y="4158842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Montaje e Instalación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(E. Línea primaria desplegada)</a:t>
          </a:r>
          <a:endParaRPr lang="es-MX" sz="1400" kern="1200" dirty="0"/>
        </a:p>
      </dsp:txBody>
      <dsp:txXfrm>
        <a:off x="3233701" y="4158842"/>
        <a:ext cx="2374923" cy="930044"/>
      </dsp:txXfrm>
    </dsp:sp>
    <dsp:sp modelId="{33E9F389-7BAC-40B3-81AD-63C6A1A24C20}">
      <dsp:nvSpPr>
        <dsp:cNvPr id="0" name=""/>
        <dsp:cNvSpPr/>
      </dsp:nvSpPr>
      <dsp:spPr>
        <a:xfrm>
          <a:off x="5534221" y="1517517"/>
          <a:ext cx="1860088" cy="93004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/>
            <a:t>Fase II: Redes de Distribución</a:t>
          </a:r>
          <a:endParaRPr lang="es-PE" sz="2000" kern="1200" dirty="0"/>
        </a:p>
      </dsp:txBody>
      <dsp:txXfrm>
        <a:off x="5534221" y="1517517"/>
        <a:ext cx="1860088" cy="930044"/>
      </dsp:txXfrm>
    </dsp:sp>
    <dsp:sp modelId="{F86A4D36-998A-4448-BF9D-E12BFB953E0A}">
      <dsp:nvSpPr>
        <dsp:cNvPr id="0" name=""/>
        <dsp:cNvSpPr/>
      </dsp:nvSpPr>
      <dsp:spPr>
        <a:xfrm>
          <a:off x="5999243" y="2838180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Redes primarias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(E. Red primaria desplegada)</a:t>
          </a:r>
        </a:p>
      </dsp:txBody>
      <dsp:txXfrm>
        <a:off x="5999243" y="2838180"/>
        <a:ext cx="2374923" cy="930044"/>
      </dsp:txXfrm>
    </dsp:sp>
    <dsp:sp modelId="{3018CE74-381A-48C1-9D73-793284ACC5F3}">
      <dsp:nvSpPr>
        <dsp:cNvPr id="0" name=""/>
        <dsp:cNvSpPr/>
      </dsp:nvSpPr>
      <dsp:spPr>
        <a:xfrm>
          <a:off x="5999243" y="4158842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Redes Secundarias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(E. Red secundaria desplegada)</a:t>
          </a:r>
          <a:endParaRPr lang="es-PE" sz="1400" kern="1200" dirty="0"/>
        </a:p>
      </dsp:txBody>
      <dsp:txXfrm>
        <a:off x="5999243" y="4158842"/>
        <a:ext cx="2374923" cy="930044"/>
      </dsp:txXfrm>
    </dsp:sp>
    <dsp:sp modelId="{C8DDBF2A-FAD2-486E-86AB-C15B37AED514}">
      <dsp:nvSpPr>
        <dsp:cNvPr id="0" name=""/>
        <dsp:cNvSpPr/>
      </dsp:nvSpPr>
      <dsp:spPr>
        <a:xfrm>
          <a:off x="8299763" y="1517517"/>
          <a:ext cx="1860088" cy="93004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/>
            <a:t>Fase III: Puesta en Marcha</a:t>
          </a:r>
          <a:endParaRPr lang="es-PE" sz="2000" kern="1200" dirty="0"/>
        </a:p>
      </dsp:txBody>
      <dsp:txXfrm>
        <a:off x="8299763" y="1517517"/>
        <a:ext cx="1860088" cy="930044"/>
      </dsp:txXfrm>
    </dsp:sp>
    <dsp:sp modelId="{F7AC425A-F408-484E-88D0-4EE5F1701F6B}">
      <dsp:nvSpPr>
        <dsp:cNvPr id="0" name=""/>
        <dsp:cNvSpPr/>
      </dsp:nvSpPr>
      <dsp:spPr>
        <a:xfrm>
          <a:off x="8764785" y="2838180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Elaboración del Protocolo de Despliegue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(E. Protocolo de puesta en marcha)</a:t>
          </a:r>
          <a:endParaRPr lang="es-PE" sz="1400" kern="1200" dirty="0"/>
        </a:p>
      </dsp:txBody>
      <dsp:txXfrm>
        <a:off x="8764785" y="2838180"/>
        <a:ext cx="2374923" cy="930044"/>
      </dsp:txXfrm>
    </dsp:sp>
    <dsp:sp modelId="{AB306D48-45D3-4C15-8931-EF75C9C0FA10}">
      <dsp:nvSpPr>
        <dsp:cNvPr id="0" name=""/>
        <dsp:cNvSpPr/>
      </dsp:nvSpPr>
      <dsp:spPr>
        <a:xfrm>
          <a:off x="8764785" y="4158842"/>
          <a:ext cx="2374923" cy="930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Ejecución de Pruebas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(E. Informe de conformidad de pruebas)</a:t>
          </a:r>
          <a:endParaRPr lang="es-PE" sz="1400" kern="1200" dirty="0"/>
        </a:p>
      </dsp:txBody>
      <dsp:txXfrm>
        <a:off x="8764785" y="4158842"/>
        <a:ext cx="2374923" cy="930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22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17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307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356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091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137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7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699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6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157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515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3B2A-5770-49E1-9E0E-300E0DE642B3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AF901-E3CA-44CB-BEBA-DF13A539C2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520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91938047"/>
              </p:ext>
            </p:extLst>
          </p:nvPr>
        </p:nvGraphicFramePr>
        <p:xfrm>
          <a:off x="951183" y="0"/>
          <a:ext cx="1114284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7642" y="137924"/>
            <a:ext cx="314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</a:rPr>
              <a:t>Inicio del Proyecto: 03/07/2023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37644" y="1240971"/>
            <a:ext cx="12105372" cy="1324896"/>
          </a:xfrm>
          <a:prstGeom prst="roundRect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Rectángulo redondeado 4"/>
          <p:cNvSpPr/>
          <p:nvPr/>
        </p:nvSpPr>
        <p:spPr>
          <a:xfrm>
            <a:off x="37643" y="2629294"/>
            <a:ext cx="12105373" cy="4137265"/>
          </a:xfrm>
          <a:prstGeom prst="round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/>
          <p:cNvSpPr txBox="1"/>
          <p:nvPr/>
        </p:nvSpPr>
        <p:spPr>
          <a:xfrm>
            <a:off x="-3176" y="1571686"/>
            <a:ext cx="103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 smtClean="0">
                <a:solidFill>
                  <a:srgbClr val="FF0000"/>
                </a:solidFill>
              </a:rPr>
              <a:t>Ciclo de Vida</a:t>
            </a:r>
            <a:endParaRPr lang="es-PE" sz="1200" b="1" dirty="0">
              <a:solidFill>
                <a:srgbClr val="FF0000"/>
              </a:solidFill>
            </a:endParaRPr>
          </a:p>
          <a:p>
            <a:r>
              <a:rPr lang="es-PE" sz="1200" b="1" dirty="0" smtClean="0">
                <a:solidFill>
                  <a:srgbClr val="FF0000"/>
                </a:solidFill>
              </a:rPr>
              <a:t>(Etapas o Fases)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7642" y="4116602"/>
            <a:ext cx="1361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 smtClean="0">
                <a:solidFill>
                  <a:srgbClr val="FF0000"/>
                </a:solidFill>
              </a:rPr>
              <a:t>Paquetes de Trabajo</a:t>
            </a:r>
          </a:p>
          <a:p>
            <a:r>
              <a:rPr lang="es-PE" sz="1200" b="1" dirty="0"/>
              <a:t>E: </a:t>
            </a:r>
            <a:r>
              <a:rPr lang="es-PE" sz="1200" b="1" dirty="0" smtClean="0"/>
              <a:t>Entregable</a:t>
            </a:r>
            <a:endParaRPr lang="es-PE" sz="1200" b="1" dirty="0"/>
          </a:p>
        </p:txBody>
      </p:sp>
    </p:spTree>
    <p:extLst>
      <p:ext uri="{BB962C8B-B14F-4D97-AF65-F5344CB8AC3E}">
        <p14:creationId xmlns:p14="http://schemas.microsoft.com/office/powerpoint/2010/main" val="14523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5186"/>
              </p:ext>
            </p:extLst>
          </p:nvPr>
        </p:nvGraphicFramePr>
        <p:xfrm>
          <a:off x="212269" y="883920"/>
          <a:ext cx="11781067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823"/>
                <a:gridCol w="1214630"/>
                <a:gridCol w="1885651"/>
                <a:gridCol w="1859677"/>
                <a:gridCol w="4825036"/>
                <a:gridCol w="1053250"/>
              </a:tblGrid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Prioridad ID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Como…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Necesito…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Para…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Criterios de aceptación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Estimación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1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Crear un evento confirmado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Hacer el seguimiento del mismo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Debe tener Nombre, Fecha, Descripción, Destinatarios, Programa, Instructor, Lugar, Ciudad, País, Capacidad, Precios.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Promociones: SEB (</a:t>
                      </a:r>
                      <a:r>
                        <a:rPr lang="es-MX" sz="1400" dirty="0" err="1" smtClean="0"/>
                        <a:t>Super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err="1" smtClean="0"/>
                        <a:t>Early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err="1" smtClean="0"/>
                        <a:t>Bird</a:t>
                      </a:r>
                      <a:r>
                        <a:rPr lang="es-MX" sz="1400" dirty="0" smtClean="0"/>
                        <a:t>), EB (</a:t>
                      </a:r>
                      <a:r>
                        <a:rPr lang="es-MX" sz="1400" dirty="0" err="1" smtClean="0"/>
                        <a:t>Early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err="1" smtClean="0"/>
                        <a:t>Bird</a:t>
                      </a:r>
                      <a:r>
                        <a:rPr lang="es-MX" sz="1400" dirty="0" smtClean="0"/>
                        <a:t>), dto. en % para 2 personas y dto. en % para 3 o más personas.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Las fechas de SEB y EB deben ser anteriores a la fecha del evento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Por defecto SEB=30 días antes, EB=10 días antes, 2personas=-10%, 3+ personas=-15%.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Un evento puede ser público o privado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3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2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Ver listado de eventos confirmados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No superponer eventos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Mostrar Nombre, Ciudad y País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Muestra solo los futuros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Ordenado por fecha ascendente 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2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3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Modificar evento confirmado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Corregir cualquier error o re programarlo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- Permite modificar todos los campos.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2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4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Cancelar evento confirmado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Dejar de seguirlo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- Desaparece del listado de eventos confirmados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1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5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Listar los eventos en un sitio web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Que los interesados puedan verlos 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Solo se listan los eventos públicos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Listado por fechas (a futuro) - Agrupados por Ciudad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2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6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Publicar los detalles de cada evento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Que los interesados puedan verlos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Accesible desde el listado de eventos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Muestra los detalles de cada evento: Nombre, Fecha, Descripción, Destinatarios, Programa, Instructor, Lugar, Ciudad, País, Precios y </a:t>
                      </a:r>
                      <a:r>
                        <a:rPr lang="es-PE" sz="1400" dirty="0" smtClean="0"/>
                        <a:t>Promociones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5</a:t>
                      </a:r>
                      <a:endParaRPr lang="es-P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734495" y="73478"/>
            <a:ext cx="2269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b="1" dirty="0" smtClean="0"/>
              <a:t>RELEASE PLAN</a:t>
            </a:r>
          </a:p>
          <a:p>
            <a:pPr algn="ctr"/>
            <a:r>
              <a:rPr lang="es-PE" b="1" dirty="0" smtClean="0"/>
              <a:t>Comercializar Eventos</a:t>
            </a:r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53753" y="535143"/>
            <a:ext cx="379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SPRINT 1: Velocidad 15 pts</a:t>
            </a:r>
            <a:r>
              <a:rPr lang="es-PE" dirty="0" smtClean="0"/>
              <a:t>. 4 Semanas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7978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69349"/>
              </p:ext>
            </p:extLst>
          </p:nvPr>
        </p:nvGraphicFramePr>
        <p:xfrm>
          <a:off x="179613" y="883920"/>
          <a:ext cx="11821886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090"/>
                <a:gridCol w="1218839"/>
                <a:gridCol w="1892184"/>
                <a:gridCol w="1977416"/>
                <a:gridCol w="4730458"/>
                <a:gridCol w="1056899"/>
              </a:tblGrid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Prioridad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Como…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Necesito…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Para…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Criterios de aceptación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Estimación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7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Generar un texto con fechas y valores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Pegarlo en los e-mail de respuesta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MX" sz="1400" dirty="0" smtClean="0"/>
                        <a:t>Debe generarlo agrupando por ciudad, tema, fechas y precios de cada uno. 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5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8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Comercial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err="1" smtClean="0"/>
                        <a:t>Dashboard</a:t>
                      </a:r>
                      <a:r>
                        <a:rPr lang="es-MX" sz="1400" dirty="0" smtClean="0"/>
                        <a:t> de inscripciones a cursos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Conocer el estado de  cada evento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- Muestra los eventos con colores: Rojo, Naranja, Amarillo y Verde. Los criterios son: → Un evento debe estar al 50% al menos 15 días antes → Un evento debe estar al 75% al menos una semana antes → Un evento debe estar al 100% dos días antes - La varianza sobre esos números alteran los colores: → Menos del 50% (Rojo) → Del 50% al 75% (Naranja) → Del 75% al 90% (Amarillo) → Del 90% al 100% (Verde) 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2</a:t>
                      </a:r>
                      <a:endParaRPr lang="es-P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9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Interesado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Pre-Inscribirme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Iniciar la reserva de mi vacante</a:t>
                      </a:r>
                      <a:endParaRPr lang="es-P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MX" sz="1400" dirty="0" smtClean="0"/>
                        <a:t>Debe solicitar Nombre*, Apellido*, Teléfono de Contacto*, Email*, Empresa/Carrera, Rol y Solicitar confirmación de que el asistente llevará notebook* si el curso lo requiere. * = obligatorio, el resto, opcional.</a:t>
                      </a:r>
                      <a:endParaRPr lang="es-P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8</a:t>
                      </a:r>
                      <a:endParaRPr lang="es-P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734495" y="73478"/>
            <a:ext cx="2269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b="1" dirty="0" smtClean="0"/>
              <a:t>RELEASE PLAN</a:t>
            </a:r>
          </a:p>
          <a:p>
            <a:pPr algn="ctr"/>
            <a:r>
              <a:rPr lang="es-PE" b="1" dirty="0" smtClean="0"/>
              <a:t>Comercializar Eventos</a:t>
            </a:r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10935" y="535143"/>
            <a:ext cx="400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 smtClean="0"/>
              <a:t>SPRINT 2: Velocidad 15 pts</a:t>
            </a:r>
            <a:r>
              <a:rPr lang="es-PE" dirty="0"/>
              <a:t>. 4 </a:t>
            </a:r>
            <a:r>
              <a:rPr lang="es-PE" dirty="0" smtClean="0"/>
              <a:t>Semanas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110935" y="4377801"/>
            <a:ext cx="3799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SPRINT 3: Velocidad 15 pts</a:t>
            </a:r>
            <a:r>
              <a:rPr lang="es-PE" dirty="0"/>
              <a:t>. 4 </a:t>
            </a:r>
            <a:r>
              <a:rPr lang="es-PE" dirty="0" smtClean="0"/>
              <a:t>Semanas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3910693" y="4562467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b="1" dirty="0" smtClean="0"/>
              <a:t>…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3312737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643</Words>
  <Application>Microsoft Office PowerPoint</Application>
  <PresentationFormat>Panorámica</PresentationFormat>
  <Paragraphs>110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Enrique Miñan Alburqueque</dc:creator>
  <cp:lastModifiedBy>Enrique Miñan Alburqueque</cp:lastModifiedBy>
  <cp:revision>35</cp:revision>
  <dcterms:created xsi:type="dcterms:W3CDTF">2020-05-24T21:34:08Z</dcterms:created>
  <dcterms:modified xsi:type="dcterms:W3CDTF">2023-05-16T22:45:17Z</dcterms:modified>
</cp:coreProperties>
</file>