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1BD36-4C57-DA83-8FA4-DFE6EC380B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CEC640-178A-5698-23F4-0781912E5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6A6A00-B24D-9585-6B77-286B78715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FF66A-166C-0AAD-13A4-3C5B4718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22B912-8EF1-0DC4-4AE3-83E69DD4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7803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57A10-B5B6-BDBF-3175-21ED877BC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C8700C-12FD-048F-D2B5-A52B3411E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F31ECD-5020-2A6A-1874-A8E81554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AEB99-1688-9350-04EE-825552F1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D37B0F-9590-384D-EE53-25FABBCB5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131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31CCF5-2B6B-D8C6-CCB5-68E26B0DB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5CFCA2-BCAD-A74F-D885-0A4192B04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DF5873-9C69-4F0C-C4A7-BEE321E2C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03C0AF-99EB-FB81-646E-FC9FB8F5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B2F5BF-A24E-1157-8919-C7EFCDE6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447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F62B9-14BF-6E02-6FAE-00684BFE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2BE04E-1FA8-09AE-080D-14F81FCC0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140A9F-2B33-D8C8-43AD-5BF3132D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BC2B84-4879-F681-E3EF-5065E12B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44FDAE-A02F-8A0F-CAF3-A3665D2D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279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094F8-B1F4-A3BD-9218-ACDD75BCD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FAA379-C46B-A6EE-DCD0-C75682FE5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DFDC01-21F8-131F-A1AA-8A5DEE06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D97C9E-C636-0CBF-E33B-4B1C9074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550E0-DCF8-6AD8-2893-80F815E7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144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5AB90-2E05-4C1B-C8CD-6FCDF369F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135BE3-C2FC-2D79-47A4-A1B205187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31AB8E-B9C6-D4F2-DBCA-DEF6580E7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D7EE45-AA90-1918-F0A5-EF049333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87F485-7036-0188-F8FF-7507A3ED5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0A0509-1356-AC45-8217-9A08039E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310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9C645-2565-8606-A480-ACF126E9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BB194D-AEE5-5704-B83D-C2752EED4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2C6705-2DEA-A970-BCCA-F2E792CF5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100F7D-D13F-7E0D-2081-88D22F8BA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C41771-8534-471B-91E7-FFB7EACF8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E4A026-F5A7-FADD-3791-204C2252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F21491-C925-9724-15C7-0508F066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70B3B4-9D4C-1974-CC69-4F0AD353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880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4EEC7-680D-679E-969A-71CD240D6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9FD2FB-A641-073C-44F3-67BE496F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446083-9107-169B-B35D-FF47E0A1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7EAB44-F81E-3DD0-FA4E-7B7101D0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672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15487F-C17D-82DB-8F61-D3B8B7C7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B907BB-5F66-37AC-8B73-88B40873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8C703D-02FD-D168-B932-2C820E9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326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6E721-06BB-2276-AE5E-5CA2F57A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445D0F-9424-AF06-8425-74425A3A2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C2EB77-92F5-3647-3890-551004E47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C92795-6582-41FB-50CE-845BF2AC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025FD9-104E-323B-8DFC-49D514783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68DD73-7EB5-16B1-EDAA-AB2B61BDF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23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49DA8-79C0-7642-C5C3-0B0A6FA30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04D731-A303-596F-2EA2-2626403BF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4635A-A97F-BD91-20BC-C2E7618AA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F16548-7446-E0BA-DB42-848293A3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A0211C-70B5-2D15-4F25-0EDCD6655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6C73AD-0700-C40F-280F-5059D567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110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ABAEFD-8CCF-96C1-AA0E-58859E4C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AD1B75-898B-059E-CFEE-2AFC68C8B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9D375-0A99-FA72-1A4E-6C111415D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BBA8-FC77-4D2E-A642-872328CD9288}" type="datetimeFigureOut">
              <a:rPr lang="es-PE" smtClean="0"/>
              <a:t>12/05/2023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F93E2C-2718-837A-2878-3BB6022CD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E00E8-6B50-6EE6-7989-6FE3EEE21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646B-BA94-4780-8C49-70E9E61A2D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953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421A9-FB7F-868E-351D-C61E4ADBA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30E2D7-725C-C081-0183-786A3F12A4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196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3BFE3-5F35-0318-82AB-D798871F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Contratos y asistencia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4E550-C8AE-2331-29F7-0913976D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Pasar a producción los nuevos módulos:</a:t>
            </a:r>
          </a:p>
          <a:p>
            <a:pPr lvl="1"/>
            <a:r>
              <a:rPr lang="es-PE" dirty="0"/>
              <a:t>No afecta el presupuesto, es el mismo costo pues es independiente de las modificaciones que vayan a surgir.</a:t>
            </a:r>
          </a:p>
          <a:p>
            <a:pPr lvl="1"/>
            <a:r>
              <a:rPr lang="es-PE" dirty="0"/>
              <a:t>Ventaja: acceder a data actualizada y ver los resultados de las configuraciones realizadas</a:t>
            </a:r>
          </a:p>
          <a:p>
            <a:pPr lvl="1"/>
            <a:r>
              <a:rPr lang="es-PE" dirty="0"/>
              <a:t>Al usarlo con data real saldrían las casuísticas que en pruebas no habrían sido detectada.</a:t>
            </a:r>
          </a:p>
          <a:p>
            <a:r>
              <a:rPr lang="es-PE" dirty="0"/>
              <a:t>Presentar cronograma y plan de trabajo</a:t>
            </a:r>
          </a:p>
        </p:txBody>
      </p:sp>
    </p:spTree>
    <p:extLst>
      <p:ext uri="{BB962C8B-B14F-4D97-AF65-F5344CB8AC3E}">
        <p14:creationId xmlns:p14="http://schemas.microsoft.com/office/powerpoint/2010/main" val="356668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00239-BC3D-5852-C3DD-09B92B27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Exactus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6AF884-11BE-A214-6F65-C4B34A0B5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Facturar el saldo ($250) del reporte de pedidos de almacén y no incluirlo en compra de bolsa</a:t>
            </a:r>
          </a:p>
        </p:txBody>
      </p:sp>
    </p:spTree>
    <p:extLst>
      <p:ext uri="{BB962C8B-B14F-4D97-AF65-F5344CB8AC3E}">
        <p14:creationId xmlns:p14="http://schemas.microsoft.com/office/powerpoint/2010/main" val="323965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A9235-393A-73DB-E688-68ED7FBD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Cierre automático de sistema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165A21-2857-54F5-631C-BCF3590B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Debe incluir todo tipo de </a:t>
            </a:r>
            <a:r>
              <a:rPr lang="es-PE" dirty="0" err="1"/>
              <a:t>desconección</a:t>
            </a:r>
            <a:r>
              <a:rPr lang="es-PE" dirty="0"/>
              <a:t> de la BD.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C3EFB6F-EADF-F196-C600-25C5D0AB9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727" y="2558526"/>
            <a:ext cx="7573432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1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AFB46-D66E-AA41-26CC-55D76925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Yape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BB17F1-9525-AEC4-A472-D2EB67D92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Yape se redirige a iniciales, sale de proyectos.</a:t>
            </a:r>
          </a:p>
          <a:p>
            <a:r>
              <a:rPr lang="es-PE" dirty="0"/>
              <a:t>Reu con JCC</a:t>
            </a:r>
          </a:p>
        </p:txBody>
      </p:sp>
    </p:spTree>
    <p:extLst>
      <p:ext uri="{BB962C8B-B14F-4D97-AF65-F5344CB8AC3E}">
        <p14:creationId xmlns:p14="http://schemas.microsoft.com/office/powerpoint/2010/main" val="158311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20514-D064-F2F7-24AC-28B03B33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Proyectos 2023 - Reorganización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22C82CF-AA5B-175A-BBBA-7771A0F56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70" y="1471339"/>
            <a:ext cx="11306060" cy="515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67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11E19-2B6B-30A2-332D-67A2946E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Diferencia por TC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5AB905-E079-7549-27FB-20DCAFBC9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5374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DB7C8-4D50-5A67-8C37-05BA83BF8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9BB06C-4B40-A451-B25C-01C4135C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23445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121</Words>
  <Application>Microsoft Office PowerPoint</Application>
  <PresentationFormat>Panorámica</PresentationFormat>
  <Paragraphs>15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Contratos y asistencia</vt:lpstr>
      <vt:lpstr>Exactus</vt:lpstr>
      <vt:lpstr>Cierre automático de sistema</vt:lpstr>
      <vt:lpstr>Yape</vt:lpstr>
      <vt:lpstr>Proyectos 2023 - Reorganización</vt:lpstr>
      <vt:lpstr>Diferencia por TC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1</cp:revision>
  <dcterms:created xsi:type="dcterms:W3CDTF">2023-05-12T17:58:06Z</dcterms:created>
  <dcterms:modified xsi:type="dcterms:W3CDTF">2023-05-13T05:37:09Z</dcterms:modified>
</cp:coreProperties>
</file>