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8F2F56-4425-BEF8-8F14-1B6D4566AD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A0CE008-FC4F-C480-C357-E3F52B6490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9C6165-543F-8CC0-C1A8-017F67845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1BF51-35AC-46F7-A61E-A3A7B1AD491A}" type="datetimeFigureOut">
              <a:rPr lang="es-PE" smtClean="0"/>
              <a:t>26/04/2023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752D0FA-A9B7-90ED-809E-40A40EFD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D59B6B-3704-4EE0-0A1E-FAEC9D6BD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BEC01-3CAE-405E-8664-3CC844CC9D3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09621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864DE3-9C95-5969-7BCE-C86261D2D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CFA37FD-CE52-4A79-88EB-E16FD3CEEF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D5FBC2-80BE-1AB7-F04B-772AF9EAF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1BF51-35AC-46F7-A61E-A3A7B1AD491A}" type="datetimeFigureOut">
              <a:rPr lang="es-PE" smtClean="0"/>
              <a:t>26/04/2023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CD6B07-FFE4-EF5D-6031-617CEA29B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978D66-0F95-2FBE-3828-A1CBA3133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BEC01-3CAE-405E-8664-3CC844CC9D3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93082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3942506-9BD2-5942-AF49-4C1F320BE8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2BA6470-81CF-B58C-0237-6234E15D4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A28FAC-1A48-6495-25B5-B66BFE4EC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1BF51-35AC-46F7-A61E-A3A7B1AD491A}" type="datetimeFigureOut">
              <a:rPr lang="es-PE" smtClean="0"/>
              <a:t>26/04/2023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E1EAAB-A1E8-BB24-00C5-D84549E66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4CA88A-0D2E-2492-41B6-152F166F3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BEC01-3CAE-405E-8664-3CC844CC9D3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82534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AB3503-973D-3D15-86AD-575E9728D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EB22B2-33C7-C4AB-B792-456D0DDBA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07C513-B16C-B65E-D382-9436F18A0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1BF51-35AC-46F7-A61E-A3A7B1AD491A}" type="datetimeFigureOut">
              <a:rPr lang="es-PE" smtClean="0"/>
              <a:t>26/04/2023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35648E-DFF3-D180-8B48-48A0362CD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2AC5D3-E91C-1831-9F1B-08840A871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BEC01-3CAE-405E-8664-3CC844CC9D3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08559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D3E3D5-FDA0-20F1-B9B6-68C75E5A5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47A7480-3500-3F22-39A3-0C8490559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0C93B6-0A15-4E91-B5C7-0418C7FFF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1BF51-35AC-46F7-A61E-A3A7B1AD491A}" type="datetimeFigureOut">
              <a:rPr lang="es-PE" smtClean="0"/>
              <a:t>26/04/2023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ECBF60-C1D7-924C-8BB2-26BE3564C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384CCEC-6AE4-3D66-AE93-C52CC928C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BEC01-3CAE-405E-8664-3CC844CC9D3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23609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0393EC-CC35-16AE-73F8-FA6ECD154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1C3D35-D9CB-DE57-58A7-69C965C599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9F3F6AA-DD99-A0B8-228C-7088002A7E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3688D94-0D1B-1C47-F418-5C0884A7D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1BF51-35AC-46F7-A61E-A3A7B1AD491A}" type="datetimeFigureOut">
              <a:rPr lang="es-PE" smtClean="0"/>
              <a:t>26/04/2023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C26DE61-9C9A-8260-0838-C836AB659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92A9470-74D0-A425-0302-6C2DF58AF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BEC01-3CAE-405E-8664-3CC844CC9D3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92282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8445B0-D7E0-D1E1-23BF-E749FF3AA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D7E5876-0078-AD1A-3074-63D3C743D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A1C5B47-085D-5435-4F4A-8A299A8631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7899EE7-C29F-F243-85FE-11616A34F6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62B8AEF-AE26-3494-B0E5-87547EDC7A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A42B72E-4E47-4ACE-5C96-9C46CEA3F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1BF51-35AC-46F7-A61E-A3A7B1AD491A}" type="datetimeFigureOut">
              <a:rPr lang="es-PE" smtClean="0"/>
              <a:t>26/04/2023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B6CA444-1301-02A0-D396-6F04112ED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7594E99-67C6-3C4C-B63B-D15DE4669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BEC01-3CAE-405E-8664-3CC844CC9D3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26970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079722-CE94-AE28-BAE7-6374CF1F7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8A7F6E6-E232-6E13-6A4C-E3809E954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1BF51-35AC-46F7-A61E-A3A7B1AD491A}" type="datetimeFigureOut">
              <a:rPr lang="es-PE" smtClean="0"/>
              <a:t>26/04/2023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D721DA1-C24F-4650-9496-DC56A2DB9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5AB04BD-0E65-514B-8F82-BC971FA85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BEC01-3CAE-405E-8664-3CC844CC9D3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10917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D586696-5DD7-D9EB-0357-C58C1E5BB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1BF51-35AC-46F7-A61E-A3A7B1AD491A}" type="datetimeFigureOut">
              <a:rPr lang="es-PE" smtClean="0"/>
              <a:t>26/04/2023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A50AE7C-2893-F313-56A3-C7A8AD0EF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08F07AA-C63D-1255-FE97-42A15A8E1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BEC01-3CAE-405E-8664-3CC844CC9D3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08577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1E9C86-4692-202C-7AA3-3E306362A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0061FA-FA4E-71DC-1E1E-FF41A8537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984C353-42E3-C08A-17BC-0DEBED9AA0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0F286E2-4432-6FDA-7FD3-EBD6BB400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1BF51-35AC-46F7-A61E-A3A7B1AD491A}" type="datetimeFigureOut">
              <a:rPr lang="es-PE" smtClean="0"/>
              <a:t>26/04/2023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1212253-C96E-90A4-C1F4-B04162763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B7BAA3D-6887-1187-750E-EE603CA11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BEC01-3CAE-405E-8664-3CC844CC9D3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82364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C6B431-6BA9-D44F-0964-45B9D1113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97221E2-B10F-497A-1B75-6F64DD2B5F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9E04F86-43CE-D4CF-251E-392B4B5745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CDFB1D1-433A-0CDA-0967-6C57E3D1E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1BF51-35AC-46F7-A61E-A3A7B1AD491A}" type="datetimeFigureOut">
              <a:rPr lang="es-PE" smtClean="0"/>
              <a:t>26/04/2023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7C3568-3351-DA48-1EA0-3357D88CF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BB6E002-6C73-32AD-AB60-25C71BBE2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BEC01-3CAE-405E-8664-3CC844CC9D3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54505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80B706C-6243-AB87-3115-5FDF1E94E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0755C3B-3001-9B42-B44F-367A517E34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0478F2-9AE2-D5D1-30F7-6D601E302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1BF51-35AC-46F7-A61E-A3A7B1AD491A}" type="datetimeFigureOut">
              <a:rPr lang="es-PE" smtClean="0"/>
              <a:t>26/04/2023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FD53E3-FE98-05E9-5663-A2A9458A16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90D7FC-CCC0-E5F4-5643-F447A21DF2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BEC01-3CAE-405E-8664-3CC844CC9D3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22330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FD5A9A-D2D6-2189-7FF3-590F5E27B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15929D-6997-A633-C1BB-1E3D855F6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Proforma digital x practiplan</a:t>
            </a:r>
          </a:p>
          <a:p>
            <a:r>
              <a:rPr lang="es-PE" dirty="0"/>
              <a:t>Circulares y promociones x </a:t>
            </a:r>
            <a:r>
              <a:rPr lang="es-PE" dirty="0" err="1"/>
              <a:t>ubicaina</a:t>
            </a:r>
            <a:endParaRPr lang="es-PE" dirty="0"/>
          </a:p>
          <a:p>
            <a:r>
              <a:rPr lang="es-PE" dirty="0"/>
              <a:t>Automatización - Validación CUOI + separación x </a:t>
            </a:r>
            <a:r>
              <a:rPr lang="es-PE" dirty="0" err="1"/>
              <a:t>omnicanal</a:t>
            </a:r>
            <a:r>
              <a:rPr lang="es-PE" dirty="0"/>
              <a:t> (R&amp;C y comercial) + validación numero </a:t>
            </a:r>
            <a:r>
              <a:rPr lang="es-PE" dirty="0" err="1"/>
              <a:t>operacion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055406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BE8EC1-0B3E-9409-7B5E-1FE7D1BF7B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E" dirty="0"/>
              <a:t>Proyectos Comercial 2023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E94E8E1-4100-B3BF-B020-708C08CEFB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02624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BF4AAB-C608-8E26-D4D4-7C6E329BA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Proyectos </a:t>
            </a:r>
            <a:r>
              <a:rPr lang="es-PE" dirty="0" err="1"/>
              <a:t>Adm&amp;Fin</a:t>
            </a:r>
            <a:r>
              <a:rPr lang="es-PE" dirty="0"/>
              <a:t> 2023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25AFEC-B05A-1713-D987-B2EBE7FB4E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PE" dirty="0"/>
              <a:t>Proyectos 2023:</a:t>
            </a:r>
          </a:p>
          <a:p>
            <a:pPr algn="just"/>
            <a:endParaRPr lang="es-PE" dirty="0"/>
          </a:p>
          <a:p>
            <a:pPr algn="just"/>
            <a:endParaRPr lang="es-PE" dirty="0"/>
          </a:p>
          <a:p>
            <a:pPr algn="just"/>
            <a:endParaRPr lang="es-PE" dirty="0"/>
          </a:p>
          <a:p>
            <a:pPr algn="just"/>
            <a:r>
              <a:rPr lang="es-PE" dirty="0"/>
              <a:t>A inicios del 2023 se tenía 35 horas para Exactus destinadas para el proyectos de las NIIF.</a:t>
            </a:r>
          </a:p>
          <a:p>
            <a:pPr algn="just"/>
            <a:r>
              <a:rPr lang="es-PE" dirty="0"/>
              <a:t>Se han usado 7h para resolver consultas contables, quedando 28h que están por vencer el 4 de mayo.</a:t>
            </a:r>
          </a:p>
          <a:p>
            <a:pPr algn="just"/>
            <a:endParaRPr lang="es-PE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0D5E28A-DD7B-6BBD-9BA8-640910B755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2269" y="2011260"/>
            <a:ext cx="4687462" cy="1894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780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1F0C95-B763-3DBD-8289-753AE7633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Propuesta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09C7F5-500D-AD38-6775-5B2AD56F5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PE" dirty="0"/>
              <a:t>Cambiar el proyecto “Automatización BI Exactus” por otro, con tal de usar las horas antes de que venzan.</a:t>
            </a:r>
          </a:p>
          <a:p>
            <a:pPr algn="just"/>
            <a:r>
              <a:rPr lang="es-PE" dirty="0"/>
              <a:t>El proyecto ha sido calificado de inviable por G. Marchena pues mientras contabilidad siga creando cuentas contables no se podrá automatizar.</a:t>
            </a:r>
          </a:p>
          <a:p>
            <a:pPr algn="just"/>
            <a:r>
              <a:rPr lang="es-PE" dirty="0"/>
              <a:t>Por otro lado, se está dando acceso a GM al servidor espejo para reducir sus tiempos de consulta.</a:t>
            </a:r>
          </a:p>
          <a:p>
            <a:pPr algn="just"/>
            <a:r>
              <a:rPr lang="es-PE" dirty="0"/>
              <a:t>Además, se le capacitará para que pueda encontrar los campos que necesita al navegar en la BD espejo.</a:t>
            </a:r>
          </a:p>
        </p:txBody>
      </p:sp>
    </p:spTree>
    <p:extLst>
      <p:ext uri="{BB962C8B-B14F-4D97-AF65-F5344CB8AC3E}">
        <p14:creationId xmlns:p14="http://schemas.microsoft.com/office/powerpoint/2010/main" val="182877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366CD3-BCF5-F0FF-A62B-C39070535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Propuestas de proyectos de reemplazo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B2C32D0-FE70-B87F-3F72-6023E7CA8C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PE" dirty="0"/>
              <a:t>Proyecto Logística: Reporte de detalle de pedidos de almacén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511242E-1846-6DB3-15C2-800DFA2B7F8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es-PE" dirty="0"/>
              <a:t>Cotizado en 32h</a:t>
            </a:r>
          </a:p>
          <a:p>
            <a:pPr algn="just"/>
            <a:r>
              <a:rPr lang="es-PE" dirty="0"/>
              <a:t>Las 4h faltantes se facturarían por un total de USD 250.00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284A381-10CE-32DA-4226-A9CCB76C35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s-PE" dirty="0"/>
              <a:t>Proyecto Contabilidad: Obligaciones financieras a corto y largo plazo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7ED8134-1182-D991-3641-F10F743E562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just"/>
            <a:r>
              <a:rPr lang="es-PE" dirty="0"/>
              <a:t>Cotización estimada: más de 60h</a:t>
            </a:r>
          </a:p>
          <a:p>
            <a:pPr algn="just"/>
            <a:r>
              <a:rPr lang="es-PE" dirty="0"/>
              <a:t>Faltarían al menos 32h, lo que representa unos USD 2000.00</a:t>
            </a:r>
          </a:p>
          <a:p>
            <a:pPr algn="just"/>
            <a:r>
              <a:rPr lang="es-PE" dirty="0"/>
              <a:t>Se sobrecargaría al área contable pues están a la espera de las NIIF.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517CC2F7-539F-2217-744E-C82C565C4352}"/>
              </a:ext>
            </a:extLst>
          </p:cNvPr>
          <p:cNvSpPr/>
          <p:nvPr/>
        </p:nvSpPr>
        <p:spPr>
          <a:xfrm>
            <a:off x="980032" y="4477353"/>
            <a:ext cx="48772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RECOMENDADO</a:t>
            </a:r>
          </a:p>
        </p:txBody>
      </p:sp>
    </p:spTree>
    <p:extLst>
      <p:ext uri="{BB962C8B-B14F-4D97-AF65-F5344CB8AC3E}">
        <p14:creationId xmlns:p14="http://schemas.microsoft.com/office/powerpoint/2010/main" val="7882874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1183</TotalTime>
  <Words>234</Words>
  <Application>Microsoft Office PowerPoint</Application>
  <PresentationFormat>Panorámica</PresentationFormat>
  <Paragraphs>25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Proyectos Comercial 2023</vt:lpstr>
      <vt:lpstr>Proyectos Adm&amp;Fin 2023</vt:lpstr>
      <vt:lpstr>Propuesta</vt:lpstr>
      <vt:lpstr>Propuestas de proyectos de reemplazo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Rojas Crisostomo</dc:creator>
  <cp:lastModifiedBy>Luis Rojas Crisostomo</cp:lastModifiedBy>
  <cp:revision>2</cp:revision>
  <dcterms:created xsi:type="dcterms:W3CDTF">2023-04-21T16:29:27Z</dcterms:created>
  <dcterms:modified xsi:type="dcterms:W3CDTF">2023-04-27T15:07:47Z</dcterms:modified>
</cp:coreProperties>
</file>