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33DEFC-AE33-6EE6-742D-A22FD81961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0561A4-B596-9E68-6A1C-070E9006B7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343AC6-1D89-2A37-2184-DCFC659B3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3C82-AF7C-4D02-9A33-FBF09CBD20E5}" type="datetimeFigureOut">
              <a:rPr lang="es-PE" smtClean="0"/>
              <a:t>08/09/2022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E6E9CF-975C-779F-B6AD-AF6BD4FB3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2A3ED9-6166-5AE0-09C5-8F0F5EB40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AE9CB-7576-4AA8-886E-BA148547D5C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54890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5C52DE-A95E-1D9C-08CF-48BE83E47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5487BD3-5821-094B-6DC0-BA416BD86D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E5AB9E-48F8-EA61-DFE4-FC88C016F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3C82-AF7C-4D02-9A33-FBF09CBD20E5}" type="datetimeFigureOut">
              <a:rPr lang="es-PE" smtClean="0"/>
              <a:t>08/09/2022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CFDED3-B7C9-9E55-0512-46305C04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4E8099-B8AE-6F79-641E-BF419CAE1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AE9CB-7576-4AA8-886E-BA148547D5C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9099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2BCA898-FC9E-B7D3-E8E0-3AA84E6E21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CB3233-9479-673F-BCD3-D55B2F677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31F8BF-C62E-13B2-96DF-F7900C7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3C82-AF7C-4D02-9A33-FBF09CBD20E5}" type="datetimeFigureOut">
              <a:rPr lang="es-PE" smtClean="0"/>
              <a:t>08/09/2022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61509C-0989-F09E-E553-D16975EC5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F2573E-71CE-B570-24DF-D7258BF81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AE9CB-7576-4AA8-886E-BA148547D5C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20592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72AFAC-2A5A-13F3-685E-DF8DFA43C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CA8DF5-357A-0E7F-8B0A-F225048D5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870597-90A6-BFCA-BFE4-2E169A670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3C82-AF7C-4D02-9A33-FBF09CBD20E5}" type="datetimeFigureOut">
              <a:rPr lang="es-PE" smtClean="0"/>
              <a:t>08/09/2022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47174B-3759-7B0C-015F-2D43A8958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1BC923-ED9E-CA57-6341-F98A4960B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AE9CB-7576-4AA8-886E-BA148547D5C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59075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DDBD89-2D61-9C5C-8875-2EBA0817F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E27172-76DB-9A8D-6BBC-753602224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F379DD-127B-95C4-3EA7-DEFD0097E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3C82-AF7C-4D02-9A33-FBF09CBD20E5}" type="datetimeFigureOut">
              <a:rPr lang="es-PE" smtClean="0"/>
              <a:t>08/09/2022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1357C6-8580-09B3-D13D-A53165060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0E6005-474C-A53C-F7AA-0DA1671DD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AE9CB-7576-4AA8-886E-BA148547D5C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1801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813219-420E-EF7F-E2FA-9357D20DA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24C188-F6C1-7A28-5448-A21211004D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632C4D2-8ACD-57AF-B6CB-947AE4EDB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F8B8BF-AB61-1086-31D3-DC165CA14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3C82-AF7C-4D02-9A33-FBF09CBD20E5}" type="datetimeFigureOut">
              <a:rPr lang="es-PE" smtClean="0"/>
              <a:t>08/09/2022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52D45B-27A6-8AC9-A705-57E794CD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0AE8F1-ECD2-480C-F2C0-DE252452E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AE9CB-7576-4AA8-886E-BA148547D5C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6354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232801-0535-A0AE-F19B-78ECAA64C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0F29D1-52AA-FEA4-11A4-FF687FC3B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FCA831-E274-DCA1-9E7C-C7AFBEDAB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6D27178-106D-2106-22E3-094FF946CA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26CF970-56F2-1B72-73C5-0924FA3FC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AD08778-8328-2E1B-7D40-0A415FC95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3C82-AF7C-4D02-9A33-FBF09CBD20E5}" type="datetimeFigureOut">
              <a:rPr lang="es-PE" smtClean="0"/>
              <a:t>08/09/2022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3FD0638-6FC7-8ADE-D981-4B938E02D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1B594B1-3F17-1985-B004-F3DD5EBDD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AE9CB-7576-4AA8-886E-BA148547D5C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6688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36F99B-4C5B-F7D1-3B0F-D4695DF7F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1806337-DB67-0A1F-31AB-73021A300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3C82-AF7C-4D02-9A33-FBF09CBD20E5}" type="datetimeFigureOut">
              <a:rPr lang="es-PE" smtClean="0"/>
              <a:t>08/09/2022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34E1E93-29C1-868E-C29B-6FF52472A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E70F7E6-E214-3458-F66B-BE148F446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AE9CB-7576-4AA8-886E-BA148547D5C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51422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091EFBD-21C5-B48C-50FD-6871EAB20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3C82-AF7C-4D02-9A33-FBF09CBD20E5}" type="datetimeFigureOut">
              <a:rPr lang="es-PE" smtClean="0"/>
              <a:t>08/09/2022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A50C3B3-12BC-EC82-9A6F-DDB804755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42960C3-5C50-3FD1-DE69-1DDF6653A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AE9CB-7576-4AA8-886E-BA148547D5C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046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FBCB35-B561-FDCB-CD4C-444D5058F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7F64B3-1AB5-4A30-3E0E-A90A564A1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9F5E7E9-B4AA-8A7D-2212-9CF036128A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30F512-04C7-8E46-7D6C-B930DD51B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3C82-AF7C-4D02-9A33-FBF09CBD20E5}" type="datetimeFigureOut">
              <a:rPr lang="es-PE" smtClean="0"/>
              <a:t>08/09/2022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566D69-9F89-DF0F-B598-6278993F5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E06CCB-59B3-466A-D193-3AF31D589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AE9CB-7576-4AA8-886E-BA148547D5C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56848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3BE744-9ED6-608D-53B1-2BA9542E3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496D785-E2B8-A91F-DF20-0ACE6F3B36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2BDBFE7-EA22-EA79-A789-A46E0A589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F07A11-C1B1-D3FE-35EE-A2490DBC3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3C82-AF7C-4D02-9A33-FBF09CBD20E5}" type="datetimeFigureOut">
              <a:rPr lang="es-PE" smtClean="0"/>
              <a:t>08/09/2022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11ABD5-1F50-F99D-3326-3540ADE42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B0A0FE-F8AB-FB3F-B868-9304CC75F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AE9CB-7576-4AA8-886E-BA148547D5C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116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EDA7AD9-0F3E-2115-2BFC-B62A19B18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3C2E87-0811-3035-1373-791CE8148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37A92C-611B-69FE-C655-7FA45EEE2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43C82-AF7C-4D02-9A33-FBF09CBD20E5}" type="datetimeFigureOut">
              <a:rPr lang="es-PE" smtClean="0"/>
              <a:t>08/09/2022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F9F043-D2E9-0510-FF2B-55CDFF342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7575B1-1F54-19D3-5D2C-6D4621A446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AE9CB-7576-4AA8-886E-BA148547D5C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7976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715B5F-C345-4746-49EE-BF8AB0DA46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/>
              <a:t>Diagnóstico de la desconexión de la BD del LRV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7C8716-83CE-31E1-DDDA-F45E61FF86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33247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28279-1609-EE95-1376-FA9E1B672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Entendimiento del error</a:t>
            </a:r>
          </a:p>
        </p:txBody>
      </p:sp>
      <p:graphicFrame>
        <p:nvGraphicFramePr>
          <p:cNvPr id="17" name="Tabla 2">
            <a:extLst>
              <a:ext uri="{FF2B5EF4-FFF2-40B4-BE49-F238E27FC236}">
                <a16:creationId xmlns:a16="http://schemas.microsoft.com/office/drawing/2014/main" id="{64A70FFF-DC51-E838-DC6C-BB75A5A0D6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828270"/>
              </p:ext>
            </p:extLst>
          </p:nvPr>
        </p:nvGraphicFramePr>
        <p:xfrm>
          <a:off x="385894" y="1902502"/>
          <a:ext cx="1146775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2157">
                  <a:extLst>
                    <a:ext uri="{9D8B030D-6E8A-4147-A177-3AD203B41FA5}">
                      <a16:colId xmlns:a16="http://schemas.microsoft.com/office/drawing/2014/main" val="2759465146"/>
                    </a:ext>
                  </a:extLst>
                </a:gridCol>
                <a:gridCol w="1389414">
                  <a:extLst>
                    <a:ext uri="{9D8B030D-6E8A-4147-A177-3AD203B41FA5}">
                      <a16:colId xmlns:a16="http://schemas.microsoft.com/office/drawing/2014/main" val="2568351211"/>
                    </a:ext>
                  </a:extLst>
                </a:gridCol>
                <a:gridCol w="3563533">
                  <a:extLst>
                    <a:ext uri="{9D8B030D-6E8A-4147-A177-3AD203B41FA5}">
                      <a16:colId xmlns:a16="http://schemas.microsoft.com/office/drawing/2014/main" val="389649941"/>
                    </a:ext>
                  </a:extLst>
                </a:gridCol>
                <a:gridCol w="2672646">
                  <a:extLst>
                    <a:ext uri="{9D8B030D-6E8A-4147-A177-3AD203B41FA5}">
                      <a16:colId xmlns:a16="http://schemas.microsoft.com/office/drawing/2014/main" val="621500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Posibles errores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Involucrados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Comentarios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Solución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1193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Modificación en el código o funcionalidades de la web/LRV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Exe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08/09: TI: probable intervención de EXE por modificación de código.</a:t>
                      </a:r>
                    </a:p>
                    <a:p>
                      <a:pPr algn="ctr"/>
                      <a:r>
                        <a:rPr lang="es-PE" dirty="0"/>
                        <a:t>Exe: ¿?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P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9068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dirty="0"/>
                        <a:t>Modificación en el código o funcionalidades de la web/LRV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err="1"/>
                        <a:t>Kunaq</a:t>
                      </a:r>
                      <a:endParaRPr lang="es-P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08/09: No hubo modificación en código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P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3177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dirty="0"/>
                        <a:t>Bloqueo de la IP, actualización de la IP pública a privada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err="1"/>
                        <a:t>Kunaq</a:t>
                      </a:r>
                      <a:endParaRPr lang="es-P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08/09: sí actualizaron la IP de pública a privada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OK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78258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Bloqueo de la IP, relacionado al firewall o al antivirus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err="1"/>
                        <a:t>HostingLabs</a:t>
                      </a:r>
                      <a:endParaRPr lang="es-P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08/09: lista de reglas pendiente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P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6761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21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41EB85-A66A-43AB-FA1E-4B70E08FB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Riesgos</a:t>
            </a:r>
          </a:p>
        </p:txBody>
      </p:sp>
      <p:graphicFrame>
        <p:nvGraphicFramePr>
          <p:cNvPr id="5" name="Tabla 3">
            <a:extLst>
              <a:ext uri="{FF2B5EF4-FFF2-40B4-BE49-F238E27FC236}">
                <a16:creationId xmlns:a16="http://schemas.microsoft.com/office/drawing/2014/main" id="{ABB4AB07-37B1-CC4D-3316-0B20BC71A0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096680"/>
              </p:ext>
            </p:extLst>
          </p:nvPr>
        </p:nvGraphicFramePr>
        <p:xfrm>
          <a:off x="75500" y="1383950"/>
          <a:ext cx="11996257" cy="5236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6643">
                  <a:extLst>
                    <a:ext uri="{9D8B030D-6E8A-4147-A177-3AD203B41FA5}">
                      <a16:colId xmlns:a16="http://schemas.microsoft.com/office/drawing/2014/main" val="707952345"/>
                    </a:ext>
                  </a:extLst>
                </a:gridCol>
                <a:gridCol w="4121048">
                  <a:extLst>
                    <a:ext uri="{9D8B030D-6E8A-4147-A177-3AD203B41FA5}">
                      <a16:colId xmlns:a16="http://schemas.microsoft.com/office/drawing/2014/main" val="1820830654"/>
                    </a:ext>
                  </a:extLst>
                </a:gridCol>
                <a:gridCol w="3728566">
                  <a:extLst>
                    <a:ext uri="{9D8B030D-6E8A-4147-A177-3AD203B41FA5}">
                      <a16:colId xmlns:a16="http://schemas.microsoft.com/office/drawing/2014/main" val="1386569002"/>
                    </a:ext>
                  </a:extLst>
                </a:gridCol>
              </a:tblGrid>
              <a:tr h="379555"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Riesgo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Mitigación de impacto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>
                          <a:solidFill>
                            <a:srgbClr val="FF0000"/>
                          </a:solidFill>
                        </a:rPr>
                        <a:t>¿Cómo?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140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E" dirty="0"/>
                        <a:t>Caída de la página del LRV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Monitoreo del LRV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Se revisará por parte del equipo de TI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4497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E" dirty="0"/>
                        <a:t>Desconexión con la BD (visualización o grabado de datos)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Alerta de desconexión de la 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820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E" dirty="0"/>
                        <a:t>Cliente no sabe que hacer ante caída del LRV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dirty="0"/>
                        <a:t>Mensaje en la web al cliente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7593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E" dirty="0"/>
                        <a:t>Que una actualización/modificación de la web impacte en el LRV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Políticas de pase a producción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6370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E" dirty="0"/>
                        <a:t>Modificación del código de la web/LRV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Políticas de acceso al servidor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9154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E" dirty="0"/>
                        <a:t>Modificación por otro proyecto (aunque no compartan servidor) impacte en el LRV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Cada proveedor nos debe dar los puntos críticos del sistema por proyecto (parte de las políticas de pase a producción)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8828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E" dirty="0"/>
                        <a:t>Uso de IP públicas no enmascaradas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Enmascararlas o, de ser posible, cambiarla a IP internas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5412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E" dirty="0"/>
                        <a:t>Vulnerabilidad de contraseñas (CRM, </a:t>
                      </a:r>
                      <a:r>
                        <a:rPr lang="es-PE" dirty="0" err="1"/>
                        <a:t>Exactus</a:t>
                      </a:r>
                      <a:r>
                        <a:rPr lang="es-PE" dirty="0"/>
                        <a:t> y SG5)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PE" dirty="0"/>
                        <a:t>Añadir requisitos de complejidad a las contraseñas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P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4787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9804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263</Words>
  <Application>Microsoft Office PowerPoint</Application>
  <PresentationFormat>Panorámica</PresentationFormat>
  <Paragraphs>41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Diagnóstico de la desconexión de la BD del LRV</vt:lpstr>
      <vt:lpstr>Entendimiento del error</vt:lpstr>
      <vt:lpstr>Riesgos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Inversiones Muya</dc:creator>
  <cp:lastModifiedBy>Luis Rojas Crisostomo</cp:lastModifiedBy>
  <cp:revision>6</cp:revision>
  <dcterms:created xsi:type="dcterms:W3CDTF">2022-09-07T16:50:42Z</dcterms:created>
  <dcterms:modified xsi:type="dcterms:W3CDTF">2022-09-08T18:28:35Z</dcterms:modified>
</cp:coreProperties>
</file>