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58" r:id="rId6"/>
    <p:sldId id="260" r:id="rId7"/>
    <p:sldId id="261" r:id="rId8"/>
    <p:sldId id="263" r:id="rId9"/>
    <p:sldId id="262" r:id="rId10"/>
    <p:sldId id="264" r:id="rId11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87338-6AC6-F8D8-45C6-8AC2D9B16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758771-20E9-6C2E-5A3E-E514F450D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B62693-BA58-17BC-BAD5-83A46C56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718253-6F10-78B6-7047-91911FE50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80990B-F2DA-C45F-A804-94A57B75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2606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2CFC03-BA0A-AC8E-803D-779524063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7D0874-4A0B-3A7E-533B-8B9D1B249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F01ED1-F776-94C2-A446-5CD21137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2BAE7B-3435-FE88-0C67-5867AD031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784D3A-3F46-4095-21EE-AC60CB6C3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429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266B5F3-C633-A961-FBDA-7DE3CBE442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4CEE2A-95CA-AA61-48FA-E112FCC45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0B4062-4DF0-FF95-1646-A40D0C52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58BAFE-B057-AAAB-8E96-D6A5A5EAF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BF14B3-3D90-0DCC-526F-12248A52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6381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7096E-AB5B-736F-06B4-34E188C3C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ABBF10-F5FB-4672-2B25-C7D41AD62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517AA5-3585-5F89-3F4A-A101DC5BF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27345B-C831-8CE4-F68C-70D7365D9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75812-F916-20F1-72FF-4B7B78B9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4029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BAB86-A2E8-0602-FF8F-5FE20CA0F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265764-C9F1-D4B5-F3AF-6A965883E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1A6E5C-63F9-435E-F650-39F9EF7FF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540163-DC48-5136-E3A5-143BB7BC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DC70A9-0CB0-8B57-0FDF-5E9D0026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266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42359B-837F-0594-7436-2BB587A53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B78D9-B7B0-D29C-3E90-5F3E4A0E9B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1FB4F8-D303-EBC3-0F6B-76CCF08CE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B704F2-71AE-A4F7-654C-7D1CDC7E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03FCC1-C2BD-78BF-D06E-015A7DFF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363A24-02E7-63AA-CD52-2B82BC9D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3243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5D973-884D-34FA-997F-5DE910ED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A5BF27-6F9C-D8ED-8D4C-4A29EEC11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03B733-61D4-7691-C270-BD4AAF855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C9F8B7D-1939-6CC8-FAC4-450C91032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CC32E0-D84B-1CD9-48DB-B3F1C4A21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F237BEC-A836-AE16-8D83-F7591F54B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251A582-3F07-804E-5B06-752214C58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C673C9-C58E-C678-BFD1-9EF8BBCAD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137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E14A6C-EF04-0011-7A1E-E28C3812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0745B5-68C9-0C6A-AEE3-5C95106A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21D11E-6EE0-FFB2-DF6B-C07ECC89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5B747A-487F-3C2D-9387-6E56F4218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27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5558E49-F2D2-5B26-D964-38EBE547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006C6A4-2B1D-2845-D3C5-F8E4AA28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4BBFAF4-8ACE-6CCD-E3D2-1C2CB0ACE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819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A4DC8-58BE-AB15-7D78-30F348020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DCC6BD-26DE-CB4C-78F0-E1DBAD13A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D548BE-CC03-2C4B-4D65-DE373D7C4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92D8AC-3B96-3E24-00A5-41DD32A6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84542D-38DB-3D0E-B321-A71C2E567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0A287C-1D94-0774-C005-415334E8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999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A39CB-EE17-D6C2-C583-5BB68EED6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408A57F-4D1D-ED74-698B-5F8E18282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91997A-3238-EECB-2DAB-347E45240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277BE1-224F-E1E0-DDE8-4DFF03788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D511B5-5ECE-0D34-1E22-101F79885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33200A-45D1-E7B0-1CC5-066D4CA0B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2209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553AE59-5A13-E6F3-8ACA-3C0D7E682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C8DEED-3363-5846-2209-4FF1FEF7D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7F827A-A77B-135D-61AF-1F0CCC211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CBDEC-D488-4647-9CA2-9ACB2CEB5F92}" type="datetimeFigureOut">
              <a:rPr lang="es-PE" smtClean="0"/>
              <a:t>20/07/2023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769ACF-5557-CD52-69DA-7260AD5C2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8E8FDC-C477-C26F-1FB0-E863380471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6E6A6-2BE3-45EC-A1D3-3EB3909B6EA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9210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622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7FC6D0D-43FF-599F-5F2A-8B0B34FD1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660" y="0"/>
            <a:ext cx="49186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34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661C9DC2-FF70-663F-411C-E6B06E3E5F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380" b="25716"/>
          <a:stretch/>
        </p:blipFill>
        <p:spPr>
          <a:xfrm>
            <a:off x="0" y="0"/>
            <a:ext cx="12192000" cy="1068225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996EEB3C-31CE-FB33-00CD-D5741FDA9914}"/>
              </a:ext>
            </a:extLst>
          </p:cNvPr>
          <p:cNvSpPr/>
          <p:nvPr/>
        </p:nvSpPr>
        <p:spPr>
          <a:xfrm>
            <a:off x="0" y="0"/>
            <a:ext cx="12192000" cy="106822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7" name="Picture 2" descr="Grupo Muya">
            <a:extLst>
              <a:ext uri="{FF2B5EF4-FFF2-40B4-BE49-F238E27FC236}">
                <a16:creationId xmlns:a16="http://schemas.microsoft.com/office/drawing/2014/main" id="{72262F63-F808-475C-E79B-A15404E510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73" b="13841"/>
          <a:stretch/>
        </p:blipFill>
        <p:spPr bwMode="auto">
          <a:xfrm>
            <a:off x="342816" y="334219"/>
            <a:ext cx="1268901" cy="39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731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661C9DC2-FF70-663F-411C-E6B06E3E5F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380" b="25716"/>
          <a:stretch/>
        </p:blipFill>
        <p:spPr>
          <a:xfrm>
            <a:off x="0" y="0"/>
            <a:ext cx="12192000" cy="1068225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996EEB3C-31CE-FB33-00CD-D5741FDA9914}"/>
              </a:ext>
            </a:extLst>
          </p:cNvPr>
          <p:cNvSpPr/>
          <p:nvPr/>
        </p:nvSpPr>
        <p:spPr>
          <a:xfrm>
            <a:off x="0" y="0"/>
            <a:ext cx="12192000" cy="106822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7" name="Picture 2" descr="Grupo Muya">
            <a:extLst>
              <a:ext uri="{FF2B5EF4-FFF2-40B4-BE49-F238E27FC236}">
                <a16:creationId xmlns:a16="http://schemas.microsoft.com/office/drawing/2014/main" id="{72262F63-F808-475C-E79B-A15404E510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73" b="13841"/>
          <a:stretch/>
        </p:blipFill>
        <p:spPr bwMode="auto">
          <a:xfrm>
            <a:off x="342816" y="334219"/>
            <a:ext cx="1268901" cy="39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D981C83-B2F0-C947-E078-D60350EA078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23" t="37874" r="11598" b="37806"/>
          <a:stretch/>
        </p:blipFill>
        <p:spPr>
          <a:xfrm>
            <a:off x="1115811" y="665352"/>
            <a:ext cx="1373981" cy="43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88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8040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8C4F342-4178-4FCC-10E5-EBF00CFA2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852487"/>
            <a:ext cx="10982325" cy="5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8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DAF436B-3EED-B77F-7B57-18134AD81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651" y="0"/>
            <a:ext cx="64186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01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13A6A5E-A0A2-383B-5D79-5D223144F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4748" y="0"/>
            <a:ext cx="62825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57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838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8116E23-3F90-F829-F320-353B7C6CB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812" y="742950"/>
            <a:ext cx="7572375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447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</TotalTime>
  <Words>0</Words>
  <Application>Microsoft Office PowerPoint</Application>
  <PresentationFormat>Panorámica</PresentationFormat>
  <Paragraphs>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Rojas Crisostomo</dc:creator>
  <cp:lastModifiedBy>Luis Rojas Crisostomo</cp:lastModifiedBy>
  <cp:revision>2</cp:revision>
  <dcterms:created xsi:type="dcterms:W3CDTF">2023-07-23T20:55:12Z</dcterms:created>
  <dcterms:modified xsi:type="dcterms:W3CDTF">2023-07-25T15:59:45Z</dcterms:modified>
</cp:coreProperties>
</file>