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5" r:id="rId7"/>
    <p:sldId id="266" r:id="rId8"/>
    <p:sldId id="267" r:id="rId9"/>
    <p:sldId id="261" r:id="rId10"/>
    <p:sldId id="262" r:id="rId11"/>
    <p:sldId id="264" r:id="rId1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0536-3BF2-4D67-B281-2329E92742C5}" type="datetimeFigureOut">
              <a:rPr lang="es-PE" smtClean="0"/>
              <a:t>24/01/2022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D4F7-7EDB-401E-B38A-11BBCE5CA31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46759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0536-3BF2-4D67-B281-2329E92742C5}" type="datetimeFigureOut">
              <a:rPr lang="es-PE" smtClean="0"/>
              <a:t>24/01/2022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D4F7-7EDB-401E-B38A-11BBCE5CA31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26129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0536-3BF2-4D67-B281-2329E92742C5}" type="datetimeFigureOut">
              <a:rPr lang="es-PE" smtClean="0"/>
              <a:t>24/01/2022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D4F7-7EDB-401E-B38A-11BBCE5CA31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06289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0536-3BF2-4D67-B281-2329E92742C5}" type="datetimeFigureOut">
              <a:rPr lang="es-PE" smtClean="0"/>
              <a:t>24/01/2022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D4F7-7EDB-401E-B38A-11BBCE5CA31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28519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0536-3BF2-4D67-B281-2329E92742C5}" type="datetimeFigureOut">
              <a:rPr lang="es-PE" smtClean="0"/>
              <a:t>24/01/2022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D4F7-7EDB-401E-B38A-11BBCE5CA31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16225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0536-3BF2-4D67-B281-2329E92742C5}" type="datetimeFigureOut">
              <a:rPr lang="es-PE" smtClean="0"/>
              <a:t>24/01/2022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D4F7-7EDB-401E-B38A-11BBCE5CA31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9549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0536-3BF2-4D67-B281-2329E92742C5}" type="datetimeFigureOut">
              <a:rPr lang="es-PE" smtClean="0"/>
              <a:t>24/01/2022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D4F7-7EDB-401E-B38A-11BBCE5CA31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87563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0536-3BF2-4D67-B281-2329E92742C5}" type="datetimeFigureOut">
              <a:rPr lang="es-PE" smtClean="0"/>
              <a:t>24/01/2022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D4F7-7EDB-401E-B38A-11BBCE5CA31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72542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0536-3BF2-4D67-B281-2329E92742C5}" type="datetimeFigureOut">
              <a:rPr lang="es-PE" smtClean="0"/>
              <a:t>24/01/2022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D4F7-7EDB-401E-B38A-11BBCE5CA31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63495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0536-3BF2-4D67-B281-2329E92742C5}" type="datetimeFigureOut">
              <a:rPr lang="es-PE" smtClean="0"/>
              <a:t>24/01/2022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D4F7-7EDB-401E-B38A-11BBCE5CA31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85697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0536-3BF2-4D67-B281-2329E92742C5}" type="datetimeFigureOut">
              <a:rPr lang="es-PE" smtClean="0"/>
              <a:t>24/01/2022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D4F7-7EDB-401E-B38A-11BBCE5CA31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74453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20536-3BF2-4D67-B281-2329E92742C5}" type="datetimeFigureOut">
              <a:rPr lang="es-PE" smtClean="0"/>
              <a:t>24/01/2022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FD4F7-7EDB-401E-B38A-11BBCE5CA31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2204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78242" y="2707274"/>
            <a:ext cx="7375358" cy="773864"/>
          </a:xfrm>
        </p:spPr>
        <p:txBody>
          <a:bodyPr/>
          <a:lstStyle/>
          <a:p>
            <a:r>
              <a:rPr lang="es-MX" dirty="0" smtClean="0"/>
              <a:t>Inconvenientes en sistema CRM 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88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498432" cy="1110749"/>
          </a:xfrm>
        </p:spPr>
        <p:txBody>
          <a:bodyPr>
            <a:normAutofit/>
          </a:bodyPr>
          <a:lstStyle/>
          <a:p>
            <a:r>
              <a:rPr lang="es-MX" sz="3200" b="1" dirty="0" smtClean="0"/>
              <a:t>Derivación errónea a Jefa SAC</a:t>
            </a:r>
            <a:endParaRPr lang="es-PE" sz="3200" b="1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825063"/>
            <a:ext cx="10515600" cy="3828335"/>
          </a:xfr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974"/>
          <a:stretch/>
        </p:blipFill>
        <p:spPr>
          <a:xfrm>
            <a:off x="533400" y="1272902"/>
            <a:ext cx="5803232" cy="155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82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5484" y="365125"/>
            <a:ext cx="5498432" cy="1110749"/>
          </a:xfrm>
        </p:spPr>
        <p:txBody>
          <a:bodyPr>
            <a:normAutofit/>
          </a:bodyPr>
          <a:lstStyle/>
          <a:p>
            <a:r>
              <a:rPr lang="es-MX" sz="3200" b="1" dirty="0" smtClean="0"/>
              <a:t>Derivación errónea a Jefe de parque en Flujos </a:t>
            </a:r>
            <a:endParaRPr lang="es-PE" sz="3200" b="1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484" y="2655313"/>
            <a:ext cx="8541605" cy="2622539"/>
          </a:xfr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484" y="5394992"/>
            <a:ext cx="6587649" cy="1278524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565484" y="1475874"/>
            <a:ext cx="106960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 smtClean="0"/>
              <a:t>En el flujo de programación de exhumación pese a que dentro de la invocación de función se encuentra enlazado al jefe de parque , el flujo no termina derivándole el caso. 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70025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87916" y="1141620"/>
            <a:ext cx="4347410" cy="5276391"/>
          </a:xfrm>
        </p:spPr>
        <p:txBody>
          <a:bodyPr/>
          <a:lstStyle/>
          <a:p>
            <a:pPr algn="just"/>
            <a:r>
              <a:rPr lang="es-MX" dirty="0" smtClean="0"/>
              <a:t>La actividad fue programada con un plazo de un día , siendo manteniendo alta prioridad , el plazo ya fue cumplido ,sin embargo sigue permaneciendo “En Plazo” </a:t>
            </a:r>
            <a:endParaRPr lang="es-PE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16" y="1092178"/>
            <a:ext cx="6898105" cy="5276391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838200" y="45599"/>
            <a:ext cx="6332621" cy="88615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b="1" smtClean="0"/>
              <a:t>Conteo de estado de atención erróneo </a:t>
            </a:r>
            <a:endParaRPr lang="es-PE" sz="3200" b="1" dirty="0"/>
          </a:p>
        </p:txBody>
      </p:sp>
    </p:spTree>
    <p:extLst>
      <p:ext uri="{BB962C8B-B14F-4D97-AF65-F5344CB8AC3E}">
        <p14:creationId xmlns:p14="http://schemas.microsoft.com/office/powerpoint/2010/main" val="292774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5" y="808204"/>
            <a:ext cx="7564366" cy="5779419"/>
          </a:xfrm>
          <a:prstGeom prst="rect">
            <a:avLst/>
          </a:prstGeom>
        </p:spPr>
      </p:pic>
      <p:sp>
        <p:nvSpPr>
          <p:cNvPr id="5" name="Subtítulo 2"/>
          <p:cNvSpPr txBox="1">
            <a:spLocks/>
          </p:cNvSpPr>
          <p:nvPr/>
        </p:nvSpPr>
        <p:spPr>
          <a:xfrm>
            <a:off x="8470232" y="931758"/>
            <a:ext cx="3224463" cy="287022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dirty="0" smtClean="0"/>
              <a:t>La actividad fue programada con un plazo de un 5 días  manteniendo una prioridad normal  ,  el plazo ya fue cumplido ,sin embargo sigue permaneciendo “En Plazo”</a:t>
            </a:r>
          </a:p>
          <a:p>
            <a:pPr algn="just"/>
            <a:r>
              <a:rPr lang="es-MX" dirty="0" smtClean="0"/>
              <a:t>El caso se repite en todos los casos registrados .</a:t>
            </a:r>
            <a:endParaRPr lang="es-PE" dirty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838200" y="45599"/>
            <a:ext cx="6332621" cy="886159"/>
          </a:xfrm>
        </p:spPr>
        <p:txBody>
          <a:bodyPr>
            <a:normAutofit fontScale="90000"/>
          </a:bodyPr>
          <a:lstStyle/>
          <a:p>
            <a:r>
              <a:rPr lang="es-MX" sz="3200" b="1" dirty="0" smtClean="0"/>
              <a:t>Conteo de estado de atención erróneo </a:t>
            </a:r>
            <a:endParaRPr lang="es-PE" sz="3200" b="1" dirty="0"/>
          </a:p>
        </p:txBody>
      </p:sp>
    </p:spTree>
    <p:extLst>
      <p:ext uri="{BB962C8B-B14F-4D97-AF65-F5344CB8AC3E}">
        <p14:creationId xmlns:p14="http://schemas.microsoft.com/office/powerpoint/2010/main" val="256663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47" y="1251284"/>
            <a:ext cx="8818110" cy="4960187"/>
          </a:xfrm>
        </p:spPr>
      </p:pic>
      <p:sp>
        <p:nvSpPr>
          <p:cNvPr id="5" name="Subtítulo 2"/>
          <p:cNvSpPr txBox="1">
            <a:spLocks/>
          </p:cNvSpPr>
          <p:nvPr/>
        </p:nvSpPr>
        <p:spPr>
          <a:xfrm>
            <a:off x="9026657" y="1251284"/>
            <a:ext cx="3224463" cy="287022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El registro del caso fue ingresado de manera correcta , sin embargo al momento de derivar el caso y enviar el correo electrónico al jefe de parque en este caso , el correo se envía a la asistente SAC que ingreso el caso.</a:t>
            </a:r>
          </a:p>
          <a:p>
            <a:r>
              <a:rPr lang="es-MX" dirty="0" smtClean="0"/>
              <a:t>El inconveniente se presenta en todos los casos registrados  ala fecha , ningún caso registrado a podido enviar de manera correcta el correo a sus destino correcto.</a:t>
            </a:r>
          </a:p>
          <a:p>
            <a:endParaRPr lang="es-PE" dirty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332621" cy="886159"/>
          </a:xfrm>
        </p:spPr>
        <p:txBody>
          <a:bodyPr>
            <a:normAutofit/>
          </a:bodyPr>
          <a:lstStyle/>
          <a:p>
            <a:r>
              <a:rPr lang="es-MX" sz="3200" b="1" dirty="0" smtClean="0"/>
              <a:t>Envió erróneo de correo electrónico </a:t>
            </a:r>
            <a:endParaRPr lang="es-PE" sz="3200" b="1" dirty="0"/>
          </a:p>
        </p:txBody>
      </p:sp>
    </p:spTree>
    <p:extLst>
      <p:ext uri="{BB962C8B-B14F-4D97-AF65-F5344CB8AC3E}">
        <p14:creationId xmlns:p14="http://schemas.microsoft.com/office/powerpoint/2010/main" val="377309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97" y="1251284"/>
            <a:ext cx="8610675" cy="4843505"/>
          </a:xfrm>
        </p:spPr>
      </p:pic>
      <p:sp>
        <p:nvSpPr>
          <p:cNvPr id="6" name="Subtítulo 2"/>
          <p:cNvSpPr txBox="1">
            <a:spLocks/>
          </p:cNvSpPr>
          <p:nvPr/>
        </p:nvSpPr>
        <p:spPr>
          <a:xfrm>
            <a:off x="8801472" y="1251284"/>
            <a:ext cx="3224463" cy="287022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El registro del caso fue ingresado de manera correcta , sin embargo al momento de derivar el caso y enviar el correo electrónico al jefe de parque en este caso , el correo se envía a la asistente SAC que ingreso el caso.</a:t>
            </a:r>
          </a:p>
          <a:p>
            <a:r>
              <a:rPr lang="es-MX" dirty="0" smtClean="0"/>
              <a:t>El error se presenta en todo los flujos.</a:t>
            </a:r>
            <a:endParaRPr lang="es-PE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332621" cy="886159"/>
          </a:xfrm>
        </p:spPr>
        <p:txBody>
          <a:bodyPr>
            <a:normAutofit/>
          </a:bodyPr>
          <a:lstStyle/>
          <a:p>
            <a:r>
              <a:rPr lang="es-MX" sz="3200" b="1" dirty="0" smtClean="0"/>
              <a:t>Envió erróneo de correo electrónico </a:t>
            </a:r>
            <a:endParaRPr lang="es-PE" sz="3200" b="1" dirty="0"/>
          </a:p>
        </p:txBody>
      </p:sp>
    </p:spTree>
    <p:extLst>
      <p:ext uri="{BB962C8B-B14F-4D97-AF65-F5344CB8AC3E}">
        <p14:creationId xmlns:p14="http://schemas.microsoft.com/office/powerpoint/2010/main" val="274075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102" y="1251284"/>
            <a:ext cx="9257632" cy="5207418"/>
          </a:xfrm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332621" cy="886159"/>
          </a:xfrm>
        </p:spPr>
        <p:txBody>
          <a:bodyPr>
            <a:normAutofit/>
          </a:bodyPr>
          <a:lstStyle/>
          <a:p>
            <a:r>
              <a:rPr lang="es-MX" sz="3200" b="1" dirty="0" smtClean="0"/>
              <a:t>Envió erróneo de correo electrónico </a:t>
            </a:r>
            <a:endParaRPr lang="es-PE" sz="3200" b="1" dirty="0"/>
          </a:p>
        </p:txBody>
      </p:sp>
    </p:spTree>
    <p:extLst>
      <p:ext uri="{BB962C8B-B14F-4D97-AF65-F5344CB8AC3E}">
        <p14:creationId xmlns:p14="http://schemas.microsoft.com/office/powerpoint/2010/main" val="278709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01930"/>
            <a:ext cx="8658726" cy="4870533"/>
          </a:xfr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838200" y="365125"/>
            <a:ext cx="6332621" cy="886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b="1" smtClean="0"/>
              <a:t>Colapso constante de sistema</a:t>
            </a:r>
            <a:endParaRPr lang="es-PE" sz="3200" b="1" dirty="0"/>
          </a:p>
        </p:txBody>
      </p:sp>
    </p:spTree>
    <p:extLst>
      <p:ext uri="{BB962C8B-B14F-4D97-AF65-F5344CB8AC3E}">
        <p14:creationId xmlns:p14="http://schemas.microsoft.com/office/powerpoint/2010/main" val="420216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28" y="2462924"/>
            <a:ext cx="11422469" cy="4178507"/>
          </a:xfr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838200" y="365125"/>
            <a:ext cx="6332621" cy="886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b="1" smtClean="0"/>
              <a:t>Colapso constante de sistema</a:t>
            </a:r>
            <a:endParaRPr lang="es-PE" sz="3200" b="1" dirty="0"/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256428" y="1251284"/>
            <a:ext cx="11662856" cy="1211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000" dirty="0" smtClean="0"/>
              <a:t>El sistema presenta mensajes de  error de manera aleatoria  al momento de registrar casos.  </a:t>
            </a:r>
          </a:p>
          <a:p>
            <a:endParaRPr lang="es-PE" sz="2000" dirty="0"/>
          </a:p>
        </p:txBody>
      </p:sp>
    </p:spTree>
    <p:extLst>
      <p:ext uri="{BB962C8B-B14F-4D97-AF65-F5344CB8AC3E}">
        <p14:creationId xmlns:p14="http://schemas.microsoft.com/office/powerpoint/2010/main" val="371226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063" y="3370476"/>
            <a:ext cx="10515600" cy="3031450"/>
          </a:xfrm>
        </p:spPr>
      </p:pic>
      <p:sp>
        <p:nvSpPr>
          <p:cNvPr id="6" name="Rectángulo 5"/>
          <p:cNvSpPr/>
          <p:nvPr/>
        </p:nvSpPr>
        <p:spPr>
          <a:xfrm>
            <a:off x="405063" y="1475874"/>
            <a:ext cx="1069607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 smtClean="0"/>
              <a:t>Cuando </a:t>
            </a:r>
            <a:r>
              <a:rPr lang="es-PE" dirty="0"/>
              <a:t>se crea el flujo </a:t>
            </a:r>
            <a:r>
              <a:rPr lang="es-PE" dirty="0" smtClean="0"/>
              <a:t>el procedimiento  </a:t>
            </a:r>
            <a:r>
              <a:rPr lang="es-PE" dirty="0"/>
              <a:t>deriva el caso a </a:t>
            </a:r>
            <a:r>
              <a:rPr lang="es-PE" dirty="0" smtClean="0"/>
              <a:t>Jefe </a:t>
            </a:r>
            <a:r>
              <a:rPr lang="es-PE" dirty="0" err="1"/>
              <a:t>sac</a:t>
            </a:r>
            <a:r>
              <a:rPr lang="es-PE" dirty="0"/>
              <a:t> </a:t>
            </a:r>
            <a:r>
              <a:rPr lang="es-PE" dirty="0" smtClean="0"/>
              <a:t>, </a:t>
            </a:r>
            <a:r>
              <a:rPr lang="es-PE" dirty="0"/>
              <a:t>dentro de la invocación de </a:t>
            </a:r>
            <a:r>
              <a:rPr lang="es-PE" dirty="0" smtClean="0"/>
              <a:t>función </a:t>
            </a:r>
            <a:r>
              <a:rPr lang="es-PE" dirty="0"/>
              <a:t>personalizada se deriva el caso a jefe </a:t>
            </a:r>
            <a:r>
              <a:rPr lang="es-PE" dirty="0" err="1" smtClean="0"/>
              <a:t>sac</a:t>
            </a:r>
            <a:r>
              <a:rPr lang="es-PE" dirty="0" smtClean="0"/>
              <a:t> ,sin embargo dentro </a:t>
            </a:r>
            <a:r>
              <a:rPr lang="es-PE" dirty="0"/>
              <a:t>de las actividades del caso este no se termina derivando a la </a:t>
            </a:r>
            <a:r>
              <a:rPr lang="es-PE" dirty="0" smtClean="0"/>
              <a:t>Jefe </a:t>
            </a:r>
            <a:r>
              <a:rPr lang="es-PE" dirty="0" err="1"/>
              <a:t>sac</a:t>
            </a:r>
            <a:r>
              <a:rPr lang="es-PE" dirty="0"/>
              <a:t> , sino se mantienen con la </a:t>
            </a:r>
            <a:r>
              <a:rPr lang="es-PE" dirty="0" smtClean="0"/>
              <a:t>asistente </a:t>
            </a:r>
            <a:r>
              <a:rPr lang="es-PE" dirty="0" err="1"/>
              <a:t>sac</a:t>
            </a:r>
            <a:r>
              <a:rPr lang="es-PE" dirty="0"/>
              <a:t>, sin embargo si modifico dentro de la invocación de función personalizada al jefe de parque la actividad si se deriva. </a:t>
            </a:r>
            <a:r>
              <a:rPr lang="es-PE" dirty="0" smtClean="0"/>
              <a:t>Cabe resaltar que el flujo ya estaba insertado en el sistema y no se le realizo variación alguna.</a:t>
            </a:r>
            <a:endParaRPr lang="es-PE" dirty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498432" cy="1110749"/>
          </a:xfrm>
        </p:spPr>
        <p:txBody>
          <a:bodyPr>
            <a:normAutofit/>
          </a:bodyPr>
          <a:lstStyle/>
          <a:p>
            <a:r>
              <a:rPr lang="es-MX" sz="3200" b="1" dirty="0" smtClean="0"/>
              <a:t>Derivación errónea a Jefa SAC</a:t>
            </a:r>
            <a:endParaRPr lang="es-PE" sz="3200" b="1" dirty="0"/>
          </a:p>
        </p:txBody>
      </p:sp>
    </p:spTree>
    <p:extLst>
      <p:ext uri="{BB962C8B-B14F-4D97-AF65-F5344CB8AC3E}">
        <p14:creationId xmlns:p14="http://schemas.microsoft.com/office/powerpoint/2010/main" val="81695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394</Words>
  <Application>Microsoft Office PowerPoint</Application>
  <PresentationFormat>Panorámica</PresentationFormat>
  <Paragraphs>21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Inconvenientes en sistema CRM </vt:lpstr>
      <vt:lpstr>Presentación de PowerPoint</vt:lpstr>
      <vt:lpstr>Conteo de estado de atención erróneo </vt:lpstr>
      <vt:lpstr>Envió erróneo de correo electrónico </vt:lpstr>
      <vt:lpstr>Envió erróneo de correo electrónico </vt:lpstr>
      <vt:lpstr>Envió erróneo de correo electrónico </vt:lpstr>
      <vt:lpstr>Presentación de PowerPoint</vt:lpstr>
      <vt:lpstr>Presentación de PowerPoint</vt:lpstr>
      <vt:lpstr>Derivación errónea a Jefa SAC</vt:lpstr>
      <vt:lpstr>Derivación errónea a Jefa SAC</vt:lpstr>
      <vt:lpstr>Derivación errónea a Jefe de parque en Flujos 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Christian Edwin Francisco Luis Zegarra</dc:creator>
  <cp:lastModifiedBy>Deisy Huaman Lara</cp:lastModifiedBy>
  <cp:revision>10</cp:revision>
  <dcterms:created xsi:type="dcterms:W3CDTF">2022-01-22T14:35:20Z</dcterms:created>
  <dcterms:modified xsi:type="dcterms:W3CDTF">2022-01-24T20:59:02Z</dcterms:modified>
</cp:coreProperties>
</file>