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5" r:id="rId7"/>
    <p:sldId id="266" r:id="rId8"/>
    <p:sldId id="267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675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612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628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851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622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54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756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254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349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56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445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0536-3BF2-4D67-B281-2329E92742C5}" type="datetimeFigureOut">
              <a:rPr lang="es-PE" smtClean="0"/>
              <a:t>24/01/2022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FD4F7-7EDB-401E-B38A-11BBCE5CA31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204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8242" y="2707274"/>
            <a:ext cx="7375358" cy="773864"/>
          </a:xfrm>
        </p:spPr>
        <p:txBody>
          <a:bodyPr/>
          <a:lstStyle/>
          <a:p>
            <a:r>
              <a:rPr lang="es-MX" dirty="0" smtClean="0"/>
              <a:t>Inconvenientes en sistema CRM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98432" cy="1110749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Derivación errónea a Jefa SAC</a:t>
            </a:r>
            <a:endParaRPr lang="es-PE" sz="3200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25063"/>
            <a:ext cx="10515600" cy="3828335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74"/>
          <a:stretch/>
        </p:blipFill>
        <p:spPr>
          <a:xfrm>
            <a:off x="533400" y="1272902"/>
            <a:ext cx="5803232" cy="155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5484" y="365125"/>
            <a:ext cx="5498432" cy="1110749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Derivación errónea a Jefe de parque en Flujos </a:t>
            </a:r>
            <a:endParaRPr lang="es-PE" sz="3200" b="1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84" y="2655313"/>
            <a:ext cx="8541605" cy="2622539"/>
          </a:xfr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84" y="5394992"/>
            <a:ext cx="6587649" cy="1278524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65484" y="1475874"/>
            <a:ext cx="10696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En el flujo de programación de exhumación pese a que dentro de la invocación de función se encuentra enlazado al jefe de parque , el flujo no termina derivándole el caso.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002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87916" y="1141620"/>
            <a:ext cx="4347410" cy="5276391"/>
          </a:xfrm>
        </p:spPr>
        <p:txBody>
          <a:bodyPr/>
          <a:lstStyle/>
          <a:p>
            <a:pPr algn="just"/>
            <a:r>
              <a:rPr lang="es-MX" dirty="0" smtClean="0"/>
              <a:t>La actividad fue programada con un plazo de un día , siendo manteniendo alta prioridad , el plazo ya fue cumplido ,sin embargo sigue permaneciendo “En Plazo” </a:t>
            </a:r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16" y="1092178"/>
            <a:ext cx="6898105" cy="5276391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838200" y="45599"/>
            <a:ext cx="6332621" cy="8861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smtClean="0"/>
              <a:t>Conteo de estado de atención erróneo 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29277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808204"/>
            <a:ext cx="7564366" cy="5779419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8470232" y="931758"/>
            <a:ext cx="3224463" cy="287022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 smtClean="0"/>
              <a:t>La actividad fue programada con un plazo de un 5 días  manteniendo una prioridad normal  ,  el plazo ya fue cumplido ,sin embargo sigue permaneciendo “En Plazo”</a:t>
            </a:r>
          </a:p>
          <a:p>
            <a:pPr algn="just"/>
            <a:r>
              <a:rPr lang="es-MX" dirty="0" smtClean="0"/>
              <a:t>El caso se repite en todos los casos registrados .</a:t>
            </a:r>
            <a:endParaRPr lang="es-PE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45599"/>
            <a:ext cx="6332621" cy="886159"/>
          </a:xfrm>
        </p:spPr>
        <p:txBody>
          <a:bodyPr>
            <a:normAutofit fontScale="90000"/>
          </a:bodyPr>
          <a:lstStyle/>
          <a:p>
            <a:r>
              <a:rPr lang="es-MX" sz="3200" b="1" dirty="0" smtClean="0"/>
              <a:t>Conteo de estado de atención erróneo 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25666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7" y="1251284"/>
            <a:ext cx="8818110" cy="4960187"/>
          </a:xfr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9026657" y="1251284"/>
            <a:ext cx="3224463" cy="287022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El registro del caso fue ingresado de manera correcta , sin embargo al momento de derivar el caso y enviar el correo electrónico al jefe de parque en este caso , el correo se envía a la asistente SAC que ingreso el caso.</a:t>
            </a:r>
          </a:p>
          <a:p>
            <a:r>
              <a:rPr lang="es-MX" dirty="0" smtClean="0"/>
              <a:t>El inconveniente se presenta en todos los casos registrados  ala fecha , ningún caso registrado a podido enviar de manera correcta el correo a sus destino correcto.</a:t>
            </a:r>
          </a:p>
          <a:p>
            <a:endParaRPr lang="es-PE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32621" cy="886159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Envió erróneo de correo electrónico 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37730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7" y="1251284"/>
            <a:ext cx="8610675" cy="4843505"/>
          </a:xfr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8801472" y="1251284"/>
            <a:ext cx="3224463" cy="287022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El registro del caso fue ingresado de manera correcta , sin embargo al momento de derivar el caso y enviar el correo electrónico al jefe de parque en este caso , el correo se envía a la asistente SAC que ingreso el caso.</a:t>
            </a:r>
          </a:p>
          <a:p>
            <a:r>
              <a:rPr lang="es-MX" dirty="0" smtClean="0"/>
              <a:t>El error se presenta en todo los flujos.</a:t>
            </a:r>
            <a:endParaRPr lang="es-PE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32621" cy="886159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Envió erróneo de correo electrónico 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274075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02" y="1251284"/>
            <a:ext cx="9257632" cy="5207418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32621" cy="886159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Envió erróneo de correo electrónico 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27870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01930"/>
            <a:ext cx="8658726" cy="4870533"/>
          </a:xfr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838200" y="365125"/>
            <a:ext cx="6332621" cy="886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smtClean="0"/>
              <a:t>Colapso constante de sistema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42021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28" y="2462924"/>
            <a:ext cx="11422469" cy="4178507"/>
          </a:xfr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838200" y="365125"/>
            <a:ext cx="6332621" cy="886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smtClean="0"/>
              <a:t>Colapso constante de sistema</a:t>
            </a:r>
            <a:endParaRPr lang="es-PE" sz="3200" b="1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56428" y="1251284"/>
            <a:ext cx="11662856" cy="1211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 smtClean="0"/>
              <a:t>El sistema presenta mensajes de  error de manera aleatoria  al momento de registrar casos.  </a:t>
            </a:r>
          </a:p>
          <a:p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7122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63" y="3370476"/>
            <a:ext cx="10515600" cy="3031450"/>
          </a:xfrm>
        </p:spPr>
      </p:pic>
      <p:sp>
        <p:nvSpPr>
          <p:cNvPr id="6" name="Rectángulo 5"/>
          <p:cNvSpPr/>
          <p:nvPr/>
        </p:nvSpPr>
        <p:spPr>
          <a:xfrm>
            <a:off x="405063" y="1475874"/>
            <a:ext cx="106960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/>
              <a:t>Cuando </a:t>
            </a:r>
            <a:r>
              <a:rPr lang="es-PE" dirty="0"/>
              <a:t>se crea el flujo </a:t>
            </a:r>
            <a:r>
              <a:rPr lang="es-PE" dirty="0" smtClean="0"/>
              <a:t>el procedimiento  </a:t>
            </a:r>
            <a:r>
              <a:rPr lang="es-PE" dirty="0"/>
              <a:t>deriva el caso a </a:t>
            </a:r>
            <a:r>
              <a:rPr lang="es-PE" dirty="0" smtClean="0"/>
              <a:t>Jefe </a:t>
            </a:r>
            <a:r>
              <a:rPr lang="es-PE" dirty="0" err="1"/>
              <a:t>sac</a:t>
            </a:r>
            <a:r>
              <a:rPr lang="es-PE" dirty="0"/>
              <a:t> </a:t>
            </a:r>
            <a:r>
              <a:rPr lang="es-PE" dirty="0" smtClean="0"/>
              <a:t>, </a:t>
            </a:r>
            <a:r>
              <a:rPr lang="es-PE" dirty="0"/>
              <a:t>dentro de la invocación de </a:t>
            </a:r>
            <a:r>
              <a:rPr lang="es-PE" dirty="0" smtClean="0"/>
              <a:t>función </a:t>
            </a:r>
            <a:r>
              <a:rPr lang="es-PE" dirty="0"/>
              <a:t>personalizada se deriva el caso a jefe </a:t>
            </a:r>
            <a:r>
              <a:rPr lang="es-PE" dirty="0" err="1" smtClean="0"/>
              <a:t>sac</a:t>
            </a:r>
            <a:r>
              <a:rPr lang="es-PE" dirty="0" smtClean="0"/>
              <a:t> ,sin embargo dentro </a:t>
            </a:r>
            <a:r>
              <a:rPr lang="es-PE" dirty="0"/>
              <a:t>de las actividades del caso este no se termina derivando a la </a:t>
            </a:r>
            <a:r>
              <a:rPr lang="es-PE" dirty="0" smtClean="0"/>
              <a:t>Jefe </a:t>
            </a:r>
            <a:r>
              <a:rPr lang="es-PE" dirty="0" err="1"/>
              <a:t>sac</a:t>
            </a:r>
            <a:r>
              <a:rPr lang="es-PE" dirty="0"/>
              <a:t> , sino se mantienen con la </a:t>
            </a:r>
            <a:r>
              <a:rPr lang="es-PE" dirty="0" smtClean="0"/>
              <a:t>asistente </a:t>
            </a:r>
            <a:r>
              <a:rPr lang="es-PE" dirty="0" err="1"/>
              <a:t>sac</a:t>
            </a:r>
            <a:r>
              <a:rPr lang="es-PE" dirty="0"/>
              <a:t>, sin embargo si modifico dentro de la invocación de función personalizada al jefe de parque la actividad si se deriva. </a:t>
            </a:r>
            <a:r>
              <a:rPr lang="es-PE" dirty="0" smtClean="0"/>
              <a:t>Cabe resaltar que el flujo ya estaba insertado en el sistema y no se le realizo variación alguna.</a:t>
            </a:r>
            <a:endParaRPr lang="es-PE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98432" cy="1110749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Derivación errónea a Jefa SAC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8169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394</Words>
  <Application>Microsoft Office PowerPoint</Application>
  <PresentationFormat>Panorámica</PresentationFormat>
  <Paragraphs>21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Inconvenientes en sistema CRM </vt:lpstr>
      <vt:lpstr>Presentación de PowerPoint</vt:lpstr>
      <vt:lpstr>Conteo de estado de atención erróneo </vt:lpstr>
      <vt:lpstr>Envió erróneo de correo electrónico </vt:lpstr>
      <vt:lpstr>Envió erróneo de correo electrónico </vt:lpstr>
      <vt:lpstr>Envió erróneo de correo electrónico </vt:lpstr>
      <vt:lpstr>Presentación de PowerPoint</vt:lpstr>
      <vt:lpstr>Presentación de PowerPoint</vt:lpstr>
      <vt:lpstr>Derivación errónea a Jefa SAC</vt:lpstr>
      <vt:lpstr>Derivación errónea a Jefa SAC</vt:lpstr>
      <vt:lpstr>Derivación errónea a Jefe de parque en Flujos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 Edwin Francisco Luis Zegarra</dc:creator>
  <cp:lastModifiedBy>Deisy Huaman Lara</cp:lastModifiedBy>
  <cp:revision>10</cp:revision>
  <dcterms:created xsi:type="dcterms:W3CDTF">2022-01-22T14:35:20Z</dcterms:created>
  <dcterms:modified xsi:type="dcterms:W3CDTF">2022-01-24T20:59:02Z</dcterms:modified>
</cp:coreProperties>
</file>