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9" r:id="rId6"/>
    <p:sldId id="275" r:id="rId7"/>
    <p:sldId id="265" r:id="rId8"/>
    <p:sldId id="266" r:id="rId9"/>
    <p:sldId id="267" r:id="rId10"/>
    <p:sldId id="268" r:id="rId11"/>
    <p:sldId id="269" r:id="rId12"/>
    <p:sldId id="274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E8DC2-94A8-440E-920D-5239B5975B78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F0DE-3B25-402F-9B31-EA57743CE7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285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DF0DE-3B25-402F-9B31-EA57743CE7D9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7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CE8B-2F73-0A00-1E64-7F4E17EAD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0556AB-99DE-7320-DDC2-36DF70D0B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31A7B-86A4-7803-EEE2-31DE376B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BA04A-0786-7CE9-5264-29112908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55C6D-B290-D985-1DBD-605465A7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1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139EB-C86C-6A5A-6D72-8777E4A1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56425C-4985-3E24-BCCF-8045E31E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BA24FF-3AA6-59A0-65B5-69C36CF9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0A757C-2589-C267-9C40-5DC99EBD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0486D-D625-56C8-CF3D-41D1C68C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11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39B9E6-17F9-D7CB-5292-AC44EF588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8302EF-5514-0503-CCFE-76E5A1B9E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A6B88-92B0-7883-17EC-15111CEB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E1D72-3A40-6265-DC2B-BF4EC19A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76500-1464-8F6E-44D8-D7C7ABB0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865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907B-5BB3-9718-7921-E8109B53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614BD-F6C4-6A25-6B94-331E7B2A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0B860-42AE-3759-2494-350CAA1F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041A9-7161-C4D6-D5C7-3CC1211C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95067-3F78-61EE-96EC-935BCD9A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360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C97C8-A1FD-37D9-8D50-E9D4A132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6AA27-9D74-DE0E-CDCB-D7675A0D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8A727-27E8-C4BB-B238-B46C13C2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A4419-F0AD-DCFE-9EE9-6EA23CDD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7A63C-5D4C-F24F-0815-31947659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5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81176-ECBD-6084-45C2-D1EDBA98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B9A3F-010D-9E43-DA74-26AF3C588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A83174-F983-FE1E-7043-CFEA4147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496314-C074-4364-443F-D47EDAAD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BDB515-4A09-1056-E71D-4782F121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86141-4E0C-6FDB-EA2A-DFEC5599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8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2FC7-7492-66A1-7966-EE4F2FF0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E7EFC-3038-B928-2389-5A3709AA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5E9A50-DADB-0775-3CE0-22CAA88F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4A76A-8A69-28A9-1764-455D18493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65EEFC-BE68-5931-3842-B6F181D29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6D2EC6-56C1-777F-F537-B3871787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280B18-11BC-1638-FC79-B58F0CD8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99672E-7067-F919-AFC6-2047223E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844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577AA-BE39-13F1-BB4C-775EA561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EFE62F-E57B-9AF0-6C26-EF4E9780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D07359-90BC-0FDB-24CA-D4972D90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F138F2-5861-8482-42FE-25F9F03F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70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85B03E-E5D7-F067-7B0C-D0BC7662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60D8C1-0116-35F7-9084-1CA9B2DC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DF8CD-1820-6EE4-C69C-9698E465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04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A539D-F28F-EFE4-CA28-63C86DAB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8F046-7A8A-ABCE-FB5D-6BCF71BF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A07970-6139-E3CD-6078-4157C468F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85F9B-F2B1-0D10-4A19-B620233E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B1B5C1-83A7-4482-FCD4-6A0EB55A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39F8B-33FE-A9F1-5BBE-DCA7C5A7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041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1D1F5-35E8-CED4-6EE9-929A2C6F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780D51-9932-C8F0-D8F0-4340C06F3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A8CF3-BDE7-55B2-39F4-D24780E0C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E03A4-446B-2AD3-C905-75D251EB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544000-3306-6E28-1E27-965B4261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B67709-1CBC-50FC-5796-9A6EEFCC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0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CCE2F2-4159-3198-C0FD-B8DE5C3D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6A2A8-BF38-CB0F-FB04-7EC0943F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A042C-7AED-A519-954E-AE627BE66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24B2-D3AF-44B8-A497-589876731B7B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85BC8-7609-3F9D-FACF-895B2FA6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D8CE4-A6A6-52E5-8323-B8698AD0F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82B4-59E9-4445-973A-3FC1321B5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626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2FF6F-5E71-D8DA-9D17-379632E76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Propuesta de proyectos GDH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9FF78-4634-71A3-C6AF-C6ACE67BA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561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BD64F9-2CA6-DD64-3C6A-9B3948C8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337" y="4091795"/>
            <a:ext cx="6811326" cy="16956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E520CC-9E34-EF85-F0B3-FC9D5EBA2E12}"/>
              </a:ext>
            </a:extLst>
          </p:cNvPr>
          <p:cNvSpPr txBox="1"/>
          <p:nvPr/>
        </p:nvSpPr>
        <p:spPr>
          <a:xfrm>
            <a:off x="536894" y="6088315"/>
            <a:ext cx="1080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“</a:t>
            </a:r>
            <a:r>
              <a:rPr lang="es-ES" sz="1400" b="1" i="0" dirty="0">
                <a:solidFill>
                  <a:srgbClr val="333333"/>
                </a:solidFill>
                <a:effectLst/>
                <a:latin typeface="var(--font-serif-display)"/>
              </a:rPr>
              <a:t>El algoritmo que le avisa al jefe sobre quién puede renunciar</a:t>
            </a:r>
            <a:r>
              <a:rPr lang="es-PE" sz="1400" dirty="0"/>
              <a:t>”, Wall Street </a:t>
            </a:r>
            <a:r>
              <a:rPr lang="es-PE" sz="1400" dirty="0" err="1"/>
              <a:t>Journal</a:t>
            </a:r>
            <a:endParaRPr lang="es-PE" sz="1400" dirty="0"/>
          </a:p>
          <a:p>
            <a:r>
              <a:rPr lang="es-PE" sz="1400" dirty="0"/>
              <a:t>https://www.wsj.com/articles/el-algoritmo-que-le-avisa-al-jefe-sobre-quien-puede-renunciar-1429502693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B27EC8E-C3B0-FFB4-1B0C-9A7506AA320E}"/>
              </a:ext>
            </a:extLst>
          </p:cNvPr>
          <p:cNvSpPr/>
          <p:nvPr/>
        </p:nvSpPr>
        <p:spPr>
          <a:xfrm>
            <a:off x="1003882" y="341106"/>
            <a:ext cx="10184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Business Case: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Credit</a:t>
            </a:r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Suisse</a:t>
            </a:r>
            <a:endParaRPr lang="es-E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0EECE6-00D2-7262-947B-35C7EB0A8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441" y="1643107"/>
            <a:ext cx="7289117" cy="18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5C860C-31C0-7BB7-A3B1-EEBF0591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16"/>
            <a:ext cx="12192000" cy="528988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C0B66C-01F2-5040-81E3-EF00F0B72958}"/>
              </a:ext>
            </a:extLst>
          </p:cNvPr>
          <p:cNvSpPr/>
          <p:nvPr/>
        </p:nvSpPr>
        <p:spPr>
          <a:xfrm>
            <a:off x="1003882" y="341106"/>
            <a:ext cx="10184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Business Case: Otra empresa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4049A4-E960-007D-C202-5B6B42DB65BB}"/>
              </a:ext>
            </a:extLst>
          </p:cNvPr>
          <p:cNvSpPr txBox="1"/>
          <p:nvPr/>
        </p:nvSpPr>
        <p:spPr>
          <a:xfrm>
            <a:off x="536894" y="6488899"/>
            <a:ext cx="1080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https://www.youtube.com/watch?v=ny0N_6ASZes&amp;ab_channel=M%27ERICKSON</a:t>
            </a:r>
          </a:p>
        </p:txBody>
      </p:sp>
    </p:spTree>
    <p:extLst>
      <p:ext uri="{BB962C8B-B14F-4D97-AF65-F5344CB8AC3E}">
        <p14:creationId xmlns:p14="http://schemas.microsoft.com/office/powerpoint/2010/main" val="181190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7B9A-DD35-AA2D-B018-56958D45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Correlación puesto y abandono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EF1A2-D821-F680-95FF-39560904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06" y="1872921"/>
            <a:ext cx="6182588" cy="38676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B27E82-50D9-3994-8484-0BCB83006C57}"/>
              </a:ext>
            </a:extLst>
          </p:cNvPr>
          <p:cNvSpPr txBox="1"/>
          <p:nvPr/>
        </p:nvSpPr>
        <p:spPr>
          <a:xfrm>
            <a:off x="536894" y="6488899"/>
            <a:ext cx="1080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https://www.youtube.com/watch?v=ny0N_6ASZes&amp;ab_channel=M%27ERICKSON</a:t>
            </a:r>
          </a:p>
        </p:txBody>
      </p:sp>
    </p:spTree>
    <p:extLst>
      <p:ext uri="{BB962C8B-B14F-4D97-AF65-F5344CB8AC3E}">
        <p14:creationId xmlns:p14="http://schemas.microsoft.com/office/powerpoint/2010/main" val="148158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B8914-CABC-52A6-A270-93F6B685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Correlación horas extra y abandono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AB2A9-EF72-7A53-B1C2-D1EDD1C2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00" y="2177653"/>
            <a:ext cx="6982799" cy="44011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8A9FA8-01A0-C008-2EC0-C0144C1E70D3}"/>
              </a:ext>
            </a:extLst>
          </p:cNvPr>
          <p:cNvSpPr txBox="1"/>
          <p:nvPr/>
        </p:nvSpPr>
        <p:spPr>
          <a:xfrm>
            <a:off x="536894" y="6488899"/>
            <a:ext cx="1080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https://www.youtube.com/watch?v=ny0N_6ASZes&amp;ab_channel=M%27ERICKSON</a:t>
            </a:r>
          </a:p>
        </p:txBody>
      </p:sp>
    </p:spTree>
    <p:extLst>
      <p:ext uri="{BB962C8B-B14F-4D97-AF65-F5344CB8AC3E}">
        <p14:creationId xmlns:p14="http://schemas.microsoft.com/office/powerpoint/2010/main" val="358652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180C-7E5D-437B-E653-D1F23274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Correlación frecuencia de viaje y abandono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010DF-FE71-17DF-87B6-10546CD3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2277005"/>
            <a:ext cx="6849431" cy="41153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A8B4CD-9D1F-0D82-AA87-DC7C8E1B1879}"/>
              </a:ext>
            </a:extLst>
          </p:cNvPr>
          <p:cNvSpPr txBox="1"/>
          <p:nvPr/>
        </p:nvSpPr>
        <p:spPr>
          <a:xfrm>
            <a:off x="536894" y="6488899"/>
            <a:ext cx="1080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https://www.youtube.com/watch?v=ny0N_6ASZes&amp;ab_channel=M%27ERICKSON</a:t>
            </a:r>
          </a:p>
        </p:txBody>
      </p:sp>
    </p:spTree>
    <p:extLst>
      <p:ext uri="{BB962C8B-B14F-4D97-AF65-F5344CB8AC3E}">
        <p14:creationId xmlns:p14="http://schemas.microsoft.com/office/powerpoint/2010/main" val="8516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1583B-6E61-1214-FC65-2F433182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Correlación cursos el último año y abandono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B5A52-8B72-5686-7EB4-A42F19CF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32" y="2195499"/>
            <a:ext cx="6887536" cy="40867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63F0F7-629F-CBEB-B773-67F233194C39}"/>
              </a:ext>
            </a:extLst>
          </p:cNvPr>
          <p:cNvSpPr txBox="1"/>
          <p:nvPr/>
        </p:nvSpPr>
        <p:spPr>
          <a:xfrm>
            <a:off x="536894" y="6488899"/>
            <a:ext cx="10805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Fuente: https://www.youtube.com/watch?v=ny0N_6ASZes&amp;ab_channel=M%27ERICKSON</a:t>
            </a:r>
          </a:p>
        </p:txBody>
      </p:sp>
    </p:spTree>
    <p:extLst>
      <p:ext uri="{BB962C8B-B14F-4D97-AF65-F5344CB8AC3E}">
        <p14:creationId xmlns:p14="http://schemas.microsoft.com/office/powerpoint/2010/main" val="19574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5281E-6DBC-45FE-D7E6-D93E1F5F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Envío de documentos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60F14-1A62-4C4B-E934-2EBBCD01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Integración SG5-BigDavi</a:t>
            </a:r>
          </a:p>
          <a:p>
            <a:r>
              <a:rPr lang="es-PE" dirty="0"/>
              <a:t>Incluye casilla electrónica para el trabajador</a:t>
            </a:r>
          </a:p>
        </p:txBody>
      </p:sp>
    </p:spTree>
    <p:extLst>
      <p:ext uri="{BB962C8B-B14F-4D97-AF65-F5344CB8AC3E}">
        <p14:creationId xmlns:p14="http://schemas.microsoft.com/office/powerpoint/2010/main" val="28217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EE045E-0753-5598-FD9D-5CC08DBA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8" y="481723"/>
            <a:ext cx="11117785" cy="58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5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C3EEE-02C0-327B-06DD-E6C034AD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Envío de formatos: boletas, CTS, utilidades, 5°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D5ED9C4-AFB3-1C3C-777F-F1C32938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08800"/>
              </p:ext>
            </p:extLst>
          </p:nvPr>
        </p:nvGraphicFramePr>
        <p:xfrm>
          <a:off x="2032000" y="2312074"/>
          <a:ext cx="8127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74518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548944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32751941"/>
                    </a:ext>
                  </a:extLst>
                </a:gridCol>
              </a:tblGrid>
              <a:tr h="347721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Documentos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Firma </a:t>
                      </a:r>
                      <a:r>
                        <a:rPr lang="es-PE" dirty="0" err="1"/>
                        <a:t>Muya</a:t>
                      </a:r>
                      <a:r>
                        <a:rPr lang="es-PE" dirty="0"/>
                        <a:t> (digital)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Firma trabajador (electrónica)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75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Boletas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64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Sí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8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Utilidades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Sí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Renta 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1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Contratos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476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Circulares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7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Otros </a:t>
                      </a:r>
                      <a:r>
                        <a:rPr lang="es-PE" dirty="0" err="1"/>
                        <a:t>docs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Depende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Depende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C680-84BE-E05D-82D7-F09A22FA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0736C-94D8-CD82-E370-FA89A1AE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Trabaja en base a firmas (digital o electrónica)</a:t>
            </a:r>
          </a:p>
          <a:p>
            <a:r>
              <a:rPr lang="es-PE" dirty="0"/>
              <a:t>Limitantes:</a:t>
            </a:r>
          </a:p>
          <a:p>
            <a:pPr lvl="1"/>
            <a:r>
              <a:rPr lang="es-PE" dirty="0"/>
              <a:t>Almacenamiento</a:t>
            </a:r>
          </a:p>
          <a:p>
            <a:pPr lvl="1"/>
            <a:r>
              <a:rPr lang="es-PE" dirty="0"/>
              <a:t>No se puede personalizar</a:t>
            </a:r>
          </a:p>
          <a:p>
            <a:pPr lvl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2318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9A53BE46-6392-3925-EF46-485FEDFE6747}"/>
              </a:ext>
            </a:extLst>
          </p:cNvPr>
          <p:cNvSpPr/>
          <p:nvPr/>
        </p:nvSpPr>
        <p:spPr>
          <a:xfrm>
            <a:off x="5448567" y="2390595"/>
            <a:ext cx="1233182" cy="17616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SG5</a:t>
            </a:r>
          </a:p>
          <a:p>
            <a:pPr algn="ctr"/>
            <a:r>
              <a:rPr lang="es-PE" dirty="0"/>
              <a:t>planillas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707C9-62D0-1734-48AD-5766CE841B31}"/>
              </a:ext>
            </a:extLst>
          </p:cNvPr>
          <p:cNvSpPr txBox="1"/>
          <p:nvPr/>
        </p:nvSpPr>
        <p:spPr>
          <a:xfrm>
            <a:off x="5448567" y="4672400"/>
            <a:ext cx="123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GDH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85A7D64-5A85-E5BA-814E-BE95740D1565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065158" y="3900185"/>
            <a:ext cx="0" cy="7722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4EE2BE-5214-E17C-4B0E-E0F734DFC8FF}"/>
              </a:ext>
            </a:extLst>
          </p:cNvPr>
          <p:cNvSpPr txBox="1"/>
          <p:nvPr/>
        </p:nvSpPr>
        <p:spPr>
          <a:xfrm>
            <a:off x="4544525" y="947769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err="1"/>
              <a:t>Doc</a:t>
            </a:r>
            <a:r>
              <a:rPr lang="es-PE" dirty="0"/>
              <a:t> firmados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677C86-1D28-81F2-CD21-15ABA4D2D1F0}"/>
              </a:ext>
            </a:extLst>
          </p:cNvPr>
          <p:cNvSpPr txBox="1"/>
          <p:nvPr/>
        </p:nvSpPr>
        <p:spPr>
          <a:xfrm>
            <a:off x="6065157" y="947769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Trazabilidad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BA46F14-91E9-96F8-82F2-0D570A1E598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304842" y="1317101"/>
            <a:ext cx="396166" cy="114617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6A85364-8AF4-7822-7701-E954123A13B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429308" y="1317101"/>
            <a:ext cx="396166" cy="113684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Marco 18">
            <a:extLst>
              <a:ext uri="{FF2B5EF4-FFF2-40B4-BE49-F238E27FC236}">
                <a16:creationId xmlns:a16="http://schemas.microsoft.com/office/drawing/2014/main" id="{031B8C16-4EDB-28A3-3FD0-9985640936C0}"/>
              </a:ext>
            </a:extLst>
          </p:cNvPr>
          <p:cNvSpPr/>
          <p:nvPr/>
        </p:nvSpPr>
        <p:spPr>
          <a:xfrm>
            <a:off x="1605383" y="2603230"/>
            <a:ext cx="2258008" cy="11476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Portal web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E6C8CD-4C87-8FB0-00CA-D39CC2B2D032}"/>
              </a:ext>
            </a:extLst>
          </p:cNvPr>
          <p:cNvSpPr txBox="1"/>
          <p:nvPr/>
        </p:nvSpPr>
        <p:spPr>
          <a:xfrm>
            <a:off x="845066" y="1752405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Vacaciones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E528F8C-FD19-72AD-EA25-5B97C8D00F7A}"/>
              </a:ext>
            </a:extLst>
          </p:cNvPr>
          <p:cNvSpPr txBox="1"/>
          <p:nvPr/>
        </p:nvSpPr>
        <p:spPr>
          <a:xfrm>
            <a:off x="3103074" y="1752405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Asistencia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4F575F-53A7-B59D-1340-13D93EC34BE9}"/>
              </a:ext>
            </a:extLst>
          </p:cNvPr>
          <p:cNvSpPr txBox="1"/>
          <p:nvPr/>
        </p:nvSpPr>
        <p:spPr>
          <a:xfrm>
            <a:off x="1974070" y="4417054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Ingresos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40553BED-44D2-1855-556C-1B88F38058FA}"/>
              </a:ext>
            </a:extLst>
          </p:cNvPr>
          <p:cNvCxnSpPr>
            <a:cxnSpLocks/>
          </p:cNvCxnSpPr>
          <p:nvPr/>
        </p:nvCxnSpPr>
        <p:spPr>
          <a:xfrm flipV="1">
            <a:off x="2719092" y="3672696"/>
            <a:ext cx="0" cy="7722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B867023-B394-788C-7896-00D1E848BAA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605383" y="2121737"/>
            <a:ext cx="516950" cy="4814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190EEEA-5332-82AD-E7E5-80EBB194F234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312371" y="2121737"/>
            <a:ext cx="551020" cy="4814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6DD363F-DBC0-57DB-4AF9-CCF15A3EFC9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863391" y="3177062"/>
            <a:ext cx="1585176" cy="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Marco 33">
            <a:extLst>
              <a:ext uri="{FF2B5EF4-FFF2-40B4-BE49-F238E27FC236}">
                <a16:creationId xmlns:a16="http://schemas.microsoft.com/office/drawing/2014/main" id="{F80D42CD-FD64-1EAB-B894-EED001A34784}"/>
              </a:ext>
            </a:extLst>
          </p:cNvPr>
          <p:cNvSpPr/>
          <p:nvPr/>
        </p:nvSpPr>
        <p:spPr>
          <a:xfrm>
            <a:off x="8266925" y="2603230"/>
            <a:ext cx="2258008" cy="11476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Portal web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5AC494C-298A-C687-F3A8-3BE07B623491}"/>
              </a:ext>
            </a:extLst>
          </p:cNvPr>
          <p:cNvCxnSpPr>
            <a:cxnSpLocks/>
          </p:cNvCxnSpPr>
          <p:nvPr/>
        </p:nvCxnSpPr>
        <p:spPr>
          <a:xfrm flipV="1">
            <a:off x="6681749" y="3177061"/>
            <a:ext cx="1585176" cy="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588BDEDF-CD92-030D-2C8C-74C158E8C9E3}"/>
              </a:ext>
            </a:extLst>
          </p:cNvPr>
          <p:cNvCxnSpPr>
            <a:cxnSpLocks/>
          </p:cNvCxnSpPr>
          <p:nvPr/>
        </p:nvCxnSpPr>
        <p:spPr>
          <a:xfrm flipH="1" flipV="1">
            <a:off x="9395929" y="2043394"/>
            <a:ext cx="15294" cy="57849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AB7AAF-503E-B2CB-FF85-6A92D4A1F9D4}"/>
              </a:ext>
            </a:extLst>
          </p:cNvPr>
          <p:cNvSpPr txBox="1"/>
          <p:nvPr/>
        </p:nvSpPr>
        <p:spPr>
          <a:xfrm>
            <a:off x="8628353" y="1578810"/>
            <a:ext cx="152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err="1"/>
              <a:t>Doc</a:t>
            </a:r>
            <a:r>
              <a:rPr lang="es-PE" dirty="0"/>
              <a:t> firmados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4501D3B-7318-CE2B-EDF5-3A1E9A92CDEC}"/>
              </a:ext>
            </a:extLst>
          </p:cNvPr>
          <p:cNvSpPr txBox="1"/>
          <p:nvPr/>
        </p:nvSpPr>
        <p:spPr>
          <a:xfrm>
            <a:off x="8444211" y="4494155"/>
            <a:ext cx="3387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People </a:t>
            </a:r>
            <a:r>
              <a:rPr lang="es-PE" dirty="0" err="1"/>
              <a:t>analytics</a:t>
            </a:r>
            <a:endParaRPr lang="es-PE" dirty="0"/>
          </a:p>
          <a:p>
            <a:r>
              <a:rPr lang="es-PE" dirty="0"/>
              <a:t>HR </a:t>
            </a:r>
            <a:r>
              <a:rPr lang="es-PE" dirty="0" err="1"/>
              <a:t>analytics</a:t>
            </a:r>
            <a:endParaRPr lang="es-PE" dirty="0"/>
          </a:p>
          <a:p>
            <a:r>
              <a:rPr lang="es-PE" dirty="0"/>
              <a:t>Selección</a:t>
            </a:r>
          </a:p>
          <a:p>
            <a:r>
              <a:rPr lang="es-PE" dirty="0"/>
              <a:t>Evaluaciones (clima + desempeño)</a:t>
            </a:r>
          </a:p>
          <a:p>
            <a:r>
              <a:rPr lang="es-PE" dirty="0"/>
              <a:t>Capacitaciones + manuales</a:t>
            </a:r>
          </a:p>
          <a:p>
            <a:r>
              <a:rPr lang="es-PE" dirty="0"/>
              <a:t>Comunicación interna</a:t>
            </a:r>
          </a:p>
        </p:txBody>
      </p:sp>
      <p:sp>
        <p:nvSpPr>
          <p:cNvPr id="40" name="Cruz 39">
            <a:extLst>
              <a:ext uri="{FF2B5EF4-FFF2-40B4-BE49-F238E27FC236}">
                <a16:creationId xmlns:a16="http://schemas.microsoft.com/office/drawing/2014/main" id="{75C5647D-7CF4-93E2-A41B-44779FDBC187}"/>
              </a:ext>
            </a:extLst>
          </p:cNvPr>
          <p:cNvSpPr/>
          <p:nvPr/>
        </p:nvSpPr>
        <p:spPr>
          <a:xfrm>
            <a:off x="7637109" y="5037022"/>
            <a:ext cx="699796" cy="668592"/>
          </a:xfrm>
          <a:prstGeom prst="plus">
            <a:avLst>
              <a:gd name="adj" fmla="val 4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FBFD43-FC94-84EA-60D2-1E05D8DED3FC}"/>
              </a:ext>
            </a:extLst>
          </p:cNvPr>
          <p:cNvSpPr/>
          <p:nvPr/>
        </p:nvSpPr>
        <p:spPr>
          <a:xfrm>
            <a:off x="4826517" y="2018926"/>
            <a:ext cx="2486604" cy="3135085"/>
          </a:xfrm>
          <a:prstGeom prst="rect">
            <a:avLst/>
          </a:prstGeom>
          <a:noFill/>
          <a:ln w="222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9F8F64A-5EAC-F32D-26F0-C28F832054A8}"/>
              </a:ext>
            </a:extLst>
          </p:cNvPr>
          <p:cNvSpPr/>
          <p:nvPr/>
        </p:nvSpPr>
        <p:spPr>
          <a:xfrm>
            <a:off x="4478697" y="743268"/>
            <a:ext cx="3107094" cy="755542"/>
          </a:xfrm>
          <a:prstGeom prst="rect">
            <a:avLst/>
          </a:prstGeom>
          <a:noFill/>
          <a:ln w="222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Cruz 43">
            <a:extLst>
              <a:ext uri="{FF2B5EF4-FFF2-40B4-BE49-F238E27FC236}">
                <a16:creationId xmlns:a16="http://schemas.microsoft.com/office/drawing/2014/main" id="{C32A8CF0-A58B-9238-6CE0-3EB0F6EEFD7C}"/>
              </a:ext>
            </a:extLst>
          </p:cNvPr>
          <p:cNvSpPr/>
          <p:nvPr/>
        </p:nvSpPr>
        <p:spPr>
          <a:xfrm>
            <a:off x="5988119" y="1019184"/>
            <a:ext cx="228728" cy="229817"/>
          </a:xfrm>
          <a:prstGeom prst="plus">
            <a:avLst>
              <a:gd name="adj" fmla="val 4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2D1C35C-FAB8-E0DD-08EA-220E57B65D9B}"/>
              </a:ext>
            </a:extLst>
          </p:cNvPr>
          <p:cNvSpPr/>
          <p:nvPr/>
        </p:nvSpPr>
        <p:spPr>
          <a:xfrm>
            <a:off x="845066" y="1660839"/>
            <a:ext cx="3633630" cy="3284375"/>
          </a:xfrm>
          <a:prstGeom prst="rect">
            <a:avLst/>
          </a:prstGeom>
          <a:noFill/>
          <a:ln w="222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244FDB3-C168-0E59-917B-E3328472AF47}"/>
              </a:ext>
            </a:extLst>
          </p:cNvPr>
          <p:cNvSpPr/>
          <p:nvPr/>
        </p:nvSpPr>
        <p:spPr>
          <a:xfrm>
            <a:off x="7994256" y="1498810"/>
            <a:ext cx="2782605" cy="2513343"/>
          </a:xfrm>
          <a:prstGeom prst="rect">
            <a:avLst/>
          </a:prstGeom>
          <a:noFill/>
          <a:ln w="222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28B5C01-18AB-3D04-5DA7-D5067C9E5997}"/>
              </a:ext>
            </a:extLst>
          </p:cNvPr>
          <p:cNvSpPr/>
          <p:nvPr/>
        </p:nvSpPr>
        <p:spPr>
          <a:xfrm>
            <a:off x="7446856" y="4405984"/>
            <a:ext cx="4486997" cy="1842498"/>
          </a:xfrm>
          <a:prstGeom prst="rect">
            <a:avLst/>
          </a:prstGeom>
          <a:noFill/>
          <a:ln w="2222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E392D49-3871-E2DB-C284-A5937D6A4814}"/>
              </a:ext>
            </a:extLst>
          </p:cNvPr>
          <p:cNvSpPr txBox="1"/>
          <p:nvPr/>
        </p:nvSpPr>
        <p:spPr>
          <a:xfrm>
            <a:off x="4826517" y="5037022"/>
            <a:ext cx="20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Etapa 1 (2022-23)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5D22CEC-EA38-DD58-D032-AA4FBD4B37B6}"/>
              </a:ext>
            </a:extLst>
          </p:cNvPr>
          <p:cNvSpPr txBox="1"/>
          <p:nvPr/>
        </p:nvSpPr>
        <p:spPr>
          <a:xfrm>
            <a:off x="4478696" y="466158"/>
            <a:ext cx="195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Etapa 2 (2022-23)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04AF12D-4FE9-A0AC-6161-D0BE1C451ABF}"/>
              </a:ext>
            </a:extLst>
          </p:cNvPr>
          <p:cNvSpPr txBox="1"/>
          <p:nvPr/>
        </p:nvSpPr>
        <p:spPr>
          <a:xfrm>
            <a:off x="845065" y="1393276"/>
            <a:ext cx="261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Etapa 3 a la “n” (2023)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5D7C0AA-FAFF-F84C-644A-597CFD1BE0C3}"/>
              </a:ext>
            </a:extLst>
          </p:cNvPr>
          <p:cNvSpPr txBox="1"/>
          <p:nvPr/>
        </p:nvSpPr>
        <p:spPr>
          <a:xfrm>
            <a:off x="8001901" y="1236500"/>
            <a:ext cx="278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Etapa 3 a la “n” (2023)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24AA30C-FB67-DF2B-57D5-8980860DD4C6}"/>
              </a:ext>
            </a:extLst>
          </p:cNvPr>
          <p:cNvSpPr txBox="1"/>
          <p:nvPr/>
        </p:nvSpPr>
        <p:spPr>
          <a:xfrm>
            <a:off x="7351865" y="6150583"/>
            <a:ext cx="317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Etapa “n+1” a … (2024+)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62350B8E-7175-80BC-DF64-988E7ED39F2E}"/>
              </a:ext>
            </a:extLst>
          </p:cNvPr>
          <p:cNvSpPr/>
          <p:nvPr/>
        </p:nvSpPr>
        <p:spPr>
          <a:xfrm>
            <a:off x="391492" y="240438"/>
            <a:ext cx="2427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Propuesta:</a:t>
            </a:r>
          </a:p>
        </p:txBody>
      </p:sp>
    </p:spTree>
    <p:extLst>
      <p:ext uri="{BB962C8B-B14F-4D97-AF65-F5344CB8AC3E}">
        <p14:creationId xmlns:p14="http://schemas.microsoft.com/office/powerpoint/2010/main" val="34277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9" grpId="0" animBg="1"/>
      <p:bldP spid="20" grpId="0"/>
      <p:bldP spid="21" grpId="0"/>
      <p:bldP spid="22" grpId="0"/>
      <p:bldP spid="34" grpId="0" animBg="1"/>
      <p:bldP spid="38" grpId="0"/>
      <p:bldP spid="39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7A3BEF-F0A3-A297-48D6-409265000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91" y="1771925"/>
            <a:ext cx="7321798" cy="294503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CAF065-C5A5-E992-9CCD-97041042F1FA}"/>
              </a:ext>
            </a:extLst>
          </p:cNvPr>
          <p:cNvSpPr/>
          <p:nvPr/>
        </p:nvSpPr>
        <p:spPr>
          <a:xfrm>
            <a:off x="1003882" y="341106"/>
            <a:ext cx="10184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Gestión del talento con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people</a:t>
            </a:r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analytics</a:t>
            </a:r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11F904-CA5B-BCA3-A488-A304517B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5" y="5305664"/>
            <a:ext cx="11993649" cy="14194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A8194D-AC1C-471F-68EE-3D60CCF8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81" y="1182494"/>
            <a:ext cx="4296383" cy="40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624C43-07A6-F4E9-AF4E-AE13B6D8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57"/>
            <a:ext cx="12192000" cy="41692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185EEA8-3EC0-D1C8-09F8-D38D90FE2138}"/>
              </a:ext>
            </a:extLst>
          </p:cNvPr>
          <p:cNvSpPr/>
          <p:nvPr/>
        </p:nvSpPr>
        <p:spPr>
          <a:xfrm>
            <a:off x="1003882" y="341106"/>
            <a:ext cx="10184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Aporte de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people</a:t>
            </a:r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analytics</a:t>
            </a:r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03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7D7AE4-B435-8778-3593-01A70FB8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101"/>
            <a:ext cx="12192000" cy="39297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89C3DD-E09E-4725-97C3-05437A94CA4A}"/>
              </a:ext>
            </a:extLst>
          </p:cNvPr>
          <p:cNvSpPr/>
          <p:nvPr/>
        </p:nvSpPr>
        <p:spPr>
          <a:xfrm>
            <a:off x="1003882" y="341106"/>
            <a:ext cx="10184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Identificando los datos de nuestra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2116137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357</Words>
  <Application>Microsoft Office PowerPoint</Application>
  <PresentationFormat>Panorámica</PresentationFormat>
  <Paragraphs>74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var(--font-serif-display)</vt:lpstr>
      <vt:lpstr>Tema de Office</vt:lpstr>
      <vt:lpstr>Propuesta de proyectos GDH</vt:lpstr>
      <vt:lpstr>Envío de documentos</vt:lpstr>
      <vt:lpstr>Presentación de PowerPoint</vt:lpstr>
      <vt:lpstr>Envío de formatos: boletas, CTS, utilidades, 5°</vt:lpstr>
      <vt:lpstr>Características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Correlación puesto y abandono</vt:lpstr>
      <vt:lpstr>Correlación horas extra y abandono</vt:lpstr>
      <vt:lpstr>Correlación frecuencia de viaje y abandono</vt:lpstr>
      <vt:lpstr>Correlación cursos el último año y abandono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Rojas Crisostomo</dc:creator>
  <cp:lastModifiedBy>Luis Rojas Crisostomo</cp:lastModifiedBy>
  <cp:revision>13</cp:revision>
  <dcterms:created xsi:type="dcterms:W3CDTF">2022-10-11T23:48:28Z</dcterms:created>
  <dcterms:modified xsi:type="dcterms:W3CDTF">2022-11-15T21:40:56Z</dcterms:modified>
</cp:coreProperties>
</file>