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68" r:id="rId4"/>
    <p:sldId id="269" r:id="rId5"/>
    <p:sldId id="272" r:id="rId6"/>
    <p:sldId id="273" r:id="rId7"/>
    <p:sldId id="274" r:id="rId8"/>
    <p:sldId id="276" r:id="rId9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438" y="96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2" d="100"/>
          <a:sy n="72" d="100"/>
        </p:scale>
        <p:origin x="31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14CE4-DAFF-45AE-B094-76C11F3ABEC3}" type="doc">
      <dgm:prSet loTypeId="urn:diagrams.loki3.com/Bracket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PE"/>
        </a:p>
      </dgm:t>
    </dgm:pt>
    <dgm:pt modelId="{34FE7A3D-AF03-457F-A474-5F4BD0873028}">
      <dgm:prSet phldrT="[Text]" custT="1"/>
      <dgm:spPr/>
      <dgm:t>
        <a:bodyPr/>
        <a:lstStyle/>
        <a:p>
          <a:r>
            <a:rPr lang="es-PE" sz="1000" dirty="0"/>
            <a:t>Descripción</a:t>
          </a:r>
        </a:p>
      </dgm:t>
    </dgm:pt>
    <dgm:pt modelId="{9E0984ED-FD51-430C-9E86-C61F40645BE1}" type="parTrans" cxnId="{678CA421-2920-43B9-BC0F-3AAD5D57DD83}">
      <dgm:prSet/>
      <dgm:spPr/>
      <dgm:t>
        <a:bodyPr/>
        <a:lstStyle/>
        <a:p>
          <a:endParaRPr lang="es-PE" sz="1000"/>
        </a:p>
      </dgm:t>
    </dgm:pt>
    <dgm:pt modelId="{BF4758B4-854B-4E9B-9726-AD8AD1D9B66E}" type="sibTrans" cxnId="{678CA421-2920-43B9-BC0F-3AAD5D57DD83}">
      <dgm:prSet/>
      <dgm:spPr/>
      <dgm:t>
        <a:bodyPr/>
        <a:lstStyle/>
        <a:p>
          <a:endParaRPr lang="es-PE" sz="1000"/>
        </a:p>
      </dgm:t>
    </dgm:pt>
    <dgm:pt modelId="{07589009-DFBC-4461-8F2D-C5C8FC485486}">
      <dgm:prSet phldrT="[Text]" custT="1"/>
      <dgm:spPr/>
      <dgm:t>
        <a:bodyPr/>
        <a:lstStyle/>
        <a:p>
          <a:r>
            <a:rPr lang="es-PE" sz="1000" dirty="0"/>
            <a:t>Descripción: Es un proyecto interno que forma parte del portafolio de eficiencia operativa, el cual tiene el programa de automatización de procesos de gestión de personal. Este programa se divide en 5 etapas, una cada año, que empezó el 2021 y terminará el 2025, cuyo fin es crear un sistema de gestión de planilla y de personal para el área de RRHH con procesos automatizados para Perú y Ecuador.</a:t>
          </a:r>
        </a:p>
      </dgm:t>
    </dgm:pt>
    <dgm:pt modelId="{57D209B5-AD0E-4FD9-810C-60678421DEC2}" type="parTrans" cxnId="{4AE93B14-9367-4E79-886C-A9F4BF878443}">
      <dgm:prSet/>
      <dgm:spPr/>
      <dgm:t>
        <a:bodyPr/>
        <a:lstStyle/>
        <a:p>
          <a:endParaRPr lang="es-PE" sz="1000"/>
        </a:p>
      </dgm:t>
    </dgm:pt>
    <dgm:pt modelId="{6115F5AB-C1D2-4A0E-93A4-36F75B5541DA}" type="sibTrans" cxnId="{4AE93B14-9367-4E79-886C-A9F4BF878443}">
      <dgm:prSet/>
      <dgm:spPr/>
      <dgm:t>
        <a:bodyPr/>
        <a:lstStyle/>
        <a:p>
          <a:endParaRPr lang="es-PE" sz="1000"/>
        </a:p>
      </dgm:t>
    </dgm:pt>
    <dgm:pt modelId="{C984371E-DD31-4068-A551-E42E17CE0F8C}">
      <dgm:prSet phldrT="[Text]" custT="1"/>
      <dgm:spPr/>
      <dgm:t>
        <a:bodyPr/>
        <a:lstStyle/>
        <a:p>
          <a:r>
            <a:rPr lang="es-PE" sz="1000" dirty="0"/>
            <a:t>Contratante </a:t>
          </a:r>
          <a:br>
            <a:rPr lang="es-PE" sz="1000" dirty="0"/>
          </a:br>
          <a:r>
            <a:rPr lang="es-PE" sz="1000" dirty="0"/>
            <a:t>Contratista</a:t>
          </a:r>
        </a:p>
      </dgm:t>
    </dgm:pt>
    <dgm:pt modelId="{EBDB6206-1DCB-4347-8AFE-B49FF0F714A0}" type="parTrans" cxnId="{326AB6C5-BED4-444E-A749-58A6445B3A35}">
      <dgm:prSet/>
      <dgm:spPr/>
      <dgm:t>
        <a:bodyPr/>
        <a:lstStyle/>
        <a:p>
          <a:endParaRPr lang="es-PE" sz="1000"/>
        </a:p>
      </dgm:t>
    </dgm:pt>
    <dgm:pt modelId="{7B47FD70-5212-421B-853B-01F76A93ECD9}" type="sibTrans" cxnId="{326AB6C5-BED4-444E-A749-58A6445B3A35}">
      <dgm:prSet/>
      <dgm:spPr/>
      <dgm:t>
        <a:bodyPr/>
        <a:lstStyle/>
        <a:p>
          <a:endParaRPr lang="es-PE" sz="1000"/>
        </a:p>
      </dgm:t>
    </dgm:pt>
    <dgm:pt modelId="{FECF83FE-9735-44B7-AC3B-612C92869189}">
      <dgm:prSet phldrT="[Tex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1000"/>
            <a:t>Empresa: Grupo Muya</a:t>
          </a:r>
          <a:endParaRPr lang="es-PE" sz="1000" dirty="0"/>
        </a:p>
      </dgm:t>
    </dgm:pt>
    <dgm:pt modelId="{658D0791-ACB9-4786-9830-D5E3D96DA348}" type="parTrans" cxnId="{611207F8-22DF-4920-9103-7EAA8A38DEDE}">
      <dgm:prSet/>
      <dgm:spPr/>
      <dgm:t>
        <a:bodyPr/>
        <a:lstStyle/>
        <a:p>
          <a:endParaRPr lang="es-PE" sz="1000"/>
        </a:p>
      </dgm:t>
    </dgm:pt>
    <dgm:pt modelId="{AD9452A9-354B-4CCE-81A8-7DB82CFE92DF}" type="sibTrans" cxnId="{611207F8-22DF-4920-9103-7EAA8A38DEDE}">
      <dgm:prSet/>
      <dgm:spPr/>
      <dgm:t>
        <a:bodyPr/>
        <a:lstStyle/>
        <a:p>
          <a:endParaRPr lang="es-PE" sz="1000"/>
        </a:p>
      </dgm:t>
    </dgm:pt>
    <dgm:pt modelId="{9D663BD9-997A-406A-B418-F6EDD1310BFB}">
      <dgm:prSet phldrT="[Text]" custT="1"/>
      <dgm:spPr/>
      <dgm:t>
        <a:bodyPr/>
        <a:lstStyle/>
        <a:p>
          <a:r>
            <a:rPr lang="es-PE" sz="1000" dirty="0"/>
            <a:t>Entregables</a:t>
          </a:r>
        </a:p>
      </dgm:t>
    </dgm:pt>
    <dgm:pt modelId="{9AFDAAA4-BC32-4A76-8774-62530DEB0F54}" type="parTrans" cxnId="{1C192FA0-5866-4314-A581-BC0643FEE3CA}">
      <dgm:prSet/>
      <dgm:spPr/>
      <dgm:t>
        <a:bodyPr/>
        <a:lstStyle/>
        <a:p>
          <a:endParaRPr lang="es-PE" sz="1000"/>
        </a:p>
      </dgm:t>
    </dgm:pt>
    <dgm:pt modelId="{7C99D579-1C74-45F2-8F88-7947209D917A}" type="sibTrans" cxnId="{1C192FA0-5866-4314-A581-BC0643FEE3CA}">
      <dgm:prSet/>
      <dgm:spPr/>
      <dgm:t>
        <a:bodyPr/>
        <a:lstStyle/>
        <a:p>
          <a:endParaRPr lang="es-PE" sz="1000"/>
        </a:p>
      </dgm:t>
    </dgm:pt>
    <dgm:pt modelId="{C6357755-1396-4EA6-A67D-27EBA9EDB8B8}">
      <dgm:prSet phldrT="[Tex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 dirty="0">
              <a:uFillTx/>
            </a:rPr>
            <a:t>Entrega del portal con el subproceso de solicitud de vacaciones</a:t>
          </a:r>
          <a:endParaRPr lang="es-PE" sz="1000" dirty="0"/>
        </a:p>
      </dgm:t>
    </dgm:pt>
    <dgm:pt modelId="{A9DDA60F-E0AB-4E6F-A1BC-1FFC51C5EC87}" type="parTrans" cxnId="{D264F075-F5B9-41C9-9D44-8DDFFFEBFFE5}">
      <dgm:prSet/>
      <dgm:spPr/>
      <dgm:t>
        <a:bodyPr/>
        <a:lstStyle/>
        <a:p>
          <a:endParaRPr lang="es-PE" sz="1000"/>
        </a:p>
      </dgm:t>
    </dgm:pt>
    <dgm:pt modelId="{B01D7254-F1F7-4385-9259-A234585C9FD2}" type="sibTrans" cxnId="{D264F075-F5B9-41C9-9D44-8DDFFFEBFFE5}">
      <dgm:prSet/>
      <dgm:spPr/>
      <dgm:t>
        <a:bodyPr/>
        <a:lstStyle/>
        <a:p>
          <a:endParaRPr lang="es-PE" sz="1000"/>
        </a:p>
      </dgm:t>
    </dgm:pt>
    <dgm:pt modelId="{00FB8EE1-7894-4770-9B62-881A1930DB9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 dirty="0">
              <a:uFillTx/>
            </a:rPr>
            <a:t>Entrega del subproceso aprobación de vacaciones en el portal</a:t>
          </a:r>
          <a:endParaRPr lang="es-PE" sz="1000" dirty="0">
            <a:uFillTx/>
          </a:endParaRPr>
        </a:p>
      </dgm:t>
    </dgm:pt>
    <dgm:pt modelId="{8A03C4FF-6FC6-4FBF-9BC6-E02A2A18C4B1}" type="parTrans" cxnId="{64733482-5D70-44FB-8967-AFEA70FC9C9A}">
      <dgm:prSet/>
      <dgm:spPr/>
      <dgm:t>
        <a:bodyPr/>
        <a:lstStyle/>
        <a:p>
          <a:endParaRPr lang="es-PE" sz="1000"/>
        </a:p>
      </dgm:t>
    </dgm:pt>
    <dgm:pt modelId="{46AFC2E5-89ED-492C-9840-4F3BFFAF04F9}" type="sibTrans" cxnId="{64733482-5D70-44FB-8967-AFEA70FC9C9A}">
      <dgm:prSet/>
      <dgm:spPr/>
      <dgm:t>
        <a:bodyPr/>
        <a:lstStyle/>
        <a:p>
          <a:endParaRPr lang="es-PE" sz="1000"/>
        </a:p>
      </dgm:t>
    </dgm:pt>
    <dgm:pt modelId="{E4DA4812-6F09-4717-8419-9A02B9E6596E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>
              <a:uFillTx/>
            </a:rPr>
            <a:t>Entrega de los subprocesos de firma electrónica de los PDFs en el portal</a:t>
          </a:r>
          <a:endParaRPr lang="es-PE" sz="1000">
            <a:uFillTx/>
          </a:endParaRPr>
        </a:p>
      </dgm:t>
    </dgm:pt>
    <dgm:pt modelId="{D0553456-862C-413A-BF71-06050251DF76}" type="parTrans" cxnId="{421F57E3-BDB6-43B9-B6F2-C10147DD3A64}">
      <dgm:prSet/>
      <dgm:spPr/>
      <dgm:t>
        <a:bodyPr/>
        <a:lstStyle/>
        <a:p>
          <a:endParaRPr lang="es-PE" sz="1000"/>
        </a:p>
      </dgm:t>
    </dgm:pt>
    <dgm:pt modelId="{7D0A7823-63A2-42AE-A11A-D5206E22F1C3}" type="sibTrans" cxnId="{421F57E3-BDB6-43B9-B6F2-C10147DD3A64}">
      <dgm:prSet/>
      <dgm:spPr/>
      <dgm:t>
        <a:bodyPr/>
        <a:lstStyle/>
        <a:p>
          <a:endParaRPr lang="es-PE" sz="1000"/>
        </a:p>
      </dgm:t>
    </dgm:pt>
    <dgm:pt modelId="{95B3B816-9F37-49D1-9B4A-34BD4C9EEA1A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>
              <a:uFillTx/>
            </a:rPr>
            <a:t>Entrega del subproceso de delegación de permisos en el portal</a:t>
          </a:r>
          <a:endParaRPr lang="es-PE" sz="1000">
            <a:uFillTx/>
          </a:endParaRPr>
        </a:p>
      </dgm:t>
    </dgm:pt>
    <dgm:pt modelId="{6B5AECB0-9886-4966-AF54-35290CAFFC82}" type="parTrans" cxnId="{D40E8368-9B98-4897-8371-6D564AF5276D}">
      <dgm:prSet/>
      <dgm:spPr/>
      <dgm:t>
        <a:bodyPr/>
        <a:lstStyle/>
        <a:p>
          <a:endParaRPr lang="es-PE" sz="1000"/>
        </a:p>
      </dgm:t>
    </dgm:pt>
    <dgm:pt modelId="{9A6F0D4D-AA69-483A-98BA-106873E0EC1E}" type="sibTrans" cxnId="{D40E8368-9B98-4897-8371-6D564AF5276D}">
      <dgm:prSet/>
      <dgm:spPr/>
      <dgm:t>
        <a:bodyPr/>
        <a:lstStyle/>
        <a:p>
          <a:endParaRPr lang="es-PE" sz="1000"/>
        </a:p>
      </dgm:t>
    </dgm:pt>
    <dgm:pt modelId="{5BD6EA03-C3FE-4C6B-BC79-5BB70F81142F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>
              <a:uFillTx/>
            </a:rPr>
            <a:t>Entrega de los reportes en el portal</a:t>
          </a:r>
          <a:endParaRPr lang="es-PE" sz="1000">
            <a:uFillTx/>
          </a:endParaRPr>
        </a:p>
      </dgm:t>
    </dgm:pt>
    <dgm:pt modelId="{30471E69-58D2-4125-8E20-D7014AA5E81E}" type="parTrans" cxnId="{04FB845B-E6CD-43A9-A73F-59F5249420B0}">
      <dgm:prSet/>
      <dgm:spPr/>
      <dgm:t>
        <a:bodyPr/>
        <a:lstStyle/>
        <a:p>
          <a:endParaRPr lang="es-PE" sz="1000"/>
        </a:p>
      </dgm:t>
    </dgm:pt>
    <dgm:pt modelId="{5169DA2C-9CFE-4C90-8981-BECFD1931873}" type="sibTrans" cxnId="{04FB845B-E6CD-43A9-A73F-59F5249420B0}">
      <dgm:prSet/>
      <dgm:spPr/>
      <dgm:t>
        <a:bodyPr/>
        <a:lstStyle/>
        <a:p>
          <a:endParaRPr lang="es-PE" sz="1000"/>
        </a:p>
      </dgm:t>
    </dgm:pt>
    <dgm:pt modelId="{F2EAF5D7-2C8C-4BDA-B10C-1D9DAA17CAB5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_tradnl" sz="1000" dirty="0">
              <a:uFillTx/>
            </a:rPr>
            <a:t>Entrega del subproceso de anulación de vacaciones en el portal</a:t>
          </a:r>
          <a:endParaRPr lang="es-PE" sz="1000" dirty="0">
            <a:uFillTx/>
          </a:endParaRPr>
        </a:p>
      </dgm:t>
    </dgm:pt>
    <dgm:pt modelId="{27C3E977-AC4F-4B9A-9E34-3D69ADF352D9}" type="parTrans" cxnId="{E69B74CA-ABD0-4F41-B579-1D74BD68AC12}">
      <dgm:prSet/>
      <dgm:spPr/>
      <dgm:t>
        <a:bodyPr/>
        <a:lstStyle/>
        <a:p>
          <a:endParaRPr lang="es-PE" sz="1000"/>
        </a:p>
      </dgm:t>
    </dgm:pt>
    <dgm:pt modelId="{D9665299-7780-4475-8A75-482CA63B3610}" type="sibTrans" cxnId="{E69B74CA-ABD0-4F41-B579-1D74BD68AC12}">
      <dgm:prSet/>
      <dgm:spPr/>
      <dgm:t>
        <a:bodyPr/>
        <a:lstStyle/>
        <a:p>
          <a:endParaRPr lang="es-PE" sz="1000"/>
        </a:p>
      </dgm:t>
    </dgm:pt>
    <dgm:pt modelId="{965B7FC4-B08B-45E5-9A6A-977796D099DB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Presupuesto</a:t>
          </a:r>
        </a:p>
      </dgm:t>
    </dgm:pt>
    <dgm:pt modelId="{9D5A695F-1713-4DE1-B13A-AA9CBC28C090}" type="parTrans" cxnId="{EBB743D6-0FF8-4437-80B8-A7275A04B518}">
      <dgm:prSet/>
      <dgm:spPr/>
      <dgm:t>
        <a:bodyPr/>
        <a:lstStyle/>
        <a:p>
          <a:endParaRPr lang="es-PE" sz="1000"/>
        </a:p>
      </dgm:t>
    </dgm:pt>
    <dgm:pt modelId="{F5A54603-DCFA-426B-B0FE-628D1AA1E535}" type="sibTrans" cxnId="{EBB743D6-0FF8-4437-80B8-A7275A04B518}">
      <dgm:prSet/>
      <dgm:spPr/>
      <dgm:t>
        <a:bodyPr/>
        <a:lstStyle/>
        <a:p>
          <a:endParaRPr lang="es-PE" sz="1000"/>
        </a:p>
      </dgm:t>
    </dgm:pt>
    <dgm:pt modelId="{1068C49D-FD25-43DF-99EA-B5D616C4FBB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Lista de riesgos</a:t>
          </a:r>
          <a:br>
            <a:rPr lang="es-PE" sz="1000" dirty="0">
              <a:uFillTx/>
            </a:rPr>
          </a:br>
          <a:r>
            <a:rPr lang="es-PE" sz="1000" dirty="0">
              <a:uFillTx/>
            </a:rPr>
            <a:t>a Alto Nivel</a:t>
          </a:r>
        </a:p>
      </dgm:t>
    </dgm:pt>
    <dgm:pt modelId="{CCB0D21D-A0D8-4417-BE35-428E960425BD}" type="parTrans" cxnId="{C492C0E1-37A2-4F66-99D5-E255F17C561B}">
      <dgm:prSet/>
      <dgm:spPr/>
      <dgm:t>
        <a:bodyPr/>
        <a:lstStyle/>
        <a:p>
          <a:endParaRPr lang="es-PE" sz="1000"/>
        </a:p>
      </dgm:t>
    </dgm:pt>
    <dgm:pt modelId="{8B5FFA68-5266-46F8-9C95-E8ADC6CD4577}" type="sibTrans" cxnId="{C492C0E1-37A2-4F66-99D5-E255F17C561B}">
      <dgm:prSet/>
      <dgm:spPr/>
      <dgm:t>
        <a:bodyPr/>
        <a:lstStyle/>
        <a:p>
          <a:endParaRPr lang="es-PE" sz="1000"/>
        </a:p>
      </dgm:t>
    </dgm:pt>
    <dgm:pt modelId="{E70530A2-6970-4751-9F07-E811A9FDA98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El presupuesto estimado del proyecto es de S/.150 000.00 soles</a:t>
          </a:r>
        </a:p>
      </dgm:t>
    </dgm:pt>
    <dgm:pt modelId="{E5BDDED4-4A7B-4A4C-BD87-43121D927F5B}" type="parTrans" cxnId="{129D5EA1-CD43-4DCA-B649-025660D79A1B}">
      <dgm:prSet/>
      <dgm:spPr/>
      <dgm:t>
        <a:bodyPr/>
        <a:lstStyle/>
        <a:p>
          <a:endParaRPr lang="es-PE" sz="1000"/>
        </a:p>
      </dgm:t>
    </dgm:pt>
    <dgm:pt modelId="{E7A8F328-05C3-4A00-B7F4-D31BDEAE505B}" type="sibTrans" cxnId="{129D5EA1-CD43-4DCA-B649-025660D79A1B}">
      <dgm:prSet/>
      <dgm:spPr/>
      <dgm:t>
        <a:bodyPr/>
        <a:lstStyle/>
        <a:p>
          <a:endParaRPr lang="es-PE" sz="1000"/>
        </a:p>
      </dgm:t>
    </dgm:pt>
    <dgm:pt modelId="{6CAB069F-3B8C-4B97-BFD4-490789D8331B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Plazo</a:t>
          </a:r>
          <a:br>
            <a:rPr lang="es-PE" sz="1000" dirty="0">
              <a:uFillTx/>
            </a:rPr>
          </a:br>
          <a:r>
            <a:rPr lang="es-PE" sz="1000" dirty="0">
              <a:uFillTx/>
            </a:rPr>
            <a:t>Inicio</a:t>
          </a:r>
        </a:p>
      </dgm:t>
    </dgm:pt>
    <dgm:pt modelId="{888CC433-2FA1-49D4-A7D7-DC38A18C282A}" type="parTrans" cxnId="{6E222D5B-FE0C-4A2D-8E32-7CB06F4F2020}">
      <dgm:prSet/>
      <dgm:spPr/>
      <dgm:t>
        <a:bodyPr/>
        <a:lstStyle/>
        <a:p>
          <a:endParaRPr lang="es-PE" sz="1000"/>
        </a:p>
      </dgm:t>
    </dgm:pt>
    <dgm:pt modelId="{60D42311-41AB-4863-A857-653E575BD67E}" type="sibTrans" cxnId="{6E222D5B-FE0C-4A2D-8E32-7CB06F4F2020}">
      <dgm:prSet/>
      <dgm:spPr/>
      <dgm:t>
        <a:bodyPr/>
        <a:lstStyle/>
        <a:p>
          <a:endParaRPr lang="es-PE" sz="1000"/>
        </a:p>
      </dgm:t>
    </dgm:pt>
    <dgm:pt modelId="{CD2C37F5-341E-42E2-B704-DFF883ABB30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Hipótesis / Supuestos</a:t>
          </a:r>
          <a:br>
            <a:rPr lang="es-PE" sz="1000" dirty="0">
              <a:uFillTx/>
            </a:rPr>
          </a:br>
          <a:r>
            <a:rPr lang="es-PE" sz="1000" dirty="0">
              <a:uFillTx/>
            </a:rPr>
            <a:t>principales</a:t>
          </a:r>
        </a:p>
      </dgm:t>
    </dgm:pt>
    <dgm:pt modelId="{BD09E757-EA72-49A0-B867-6FF4A05C8EAC}" type="parTrans" cxnId="{5DD9E881-AD30-4BFE-89B6-A818EA36929B}">
      <dgm:prSet/>
      <dgm:spPr/>
      <dgm:t>
        <a:bodyPr/>
        <a:lstStyle/>
        <a:p>
          <a:endParaRPr lang="es-PE" sz="1000"/>
        </a:p>
      </dgm:t>
    </dgm:pt>
    <dgm:pt modelId="{DFECBA8F-F258-46A5-8765-63A296E05779}" type="sibTrans" cxnId="{5DD9E881-AD30-4BFE-89B6-A818EA36929B}">
      <dgm:prSet/>
      <dgm:spPr/>
      <dgm:t>
        <a:bodyPr/>
        <a:lstStyle/>
        <a:p>
          <a:endParaRPr lang="es-PE" sz="1000"/>
        </a:p>
      </dgm:t>
    </dgm:pt>
    <dgm:pt modelId="{18EF9B38-F86F-44CC-AF13-62CC56BC976B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El plazo es de 16 semanas (8 </a:t>
          </a:r>
          <a:r>
            <a:rPr lang="es-PE" sz="1000" dirty="0" err="1">
              <a:uFillTx/>
            </a:rPr>
            <a:t>sprints</a:t>
          </a:r>
          <a:r>
            <a:rPr lang="es-PE" sz="1000" dirty="0">
              <a:uFillTx/>
            </a:rPr>
            <a:t> de 2 semanas cada uno) / Junio 2023</a:t>
          </a:r>
        </a:p>
      </dgm:t>
    </dgm:pt>
    <dgm:pt modelId="{758BD394-685A-4711-86E5-FC2E21412198}" type="parTrans" cxnId="{4AF2353A-063C-4DCC-B766-EB79EDA27741}">
      <dgm:prSet/>
      <dgm:spPr/>
      <dgm:t>
        <a:bodyPr/>
        <a:lstStyle/>
        <a:p>
          <a:endParaRPr lang="es-PE"/>
        </a:p>
      </dgm:t>
    </dgm:pt>
    <dgm:pt modelId="{84D4EC71-BF3C-4A0E-8950-A33460A918BE}" type="sibTrans" cxnId="{4AF2353A-063C-4DCC-B766-EB79EDA27741}">
      <dgm:prSet/>
      <dgm:spPr/>
      <dgm:t>
        <a:bodyPr/>
        <a:lstStyle/>
        <a:p>
          <a:endParaRPr lang="es-PE"/>
        </a:p>
      </dgm:t>
    </dgm:pt>
    <dgm:pt modelId="{267CAA71-9023-4C9D-8548-322755D9092E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>
              <a:uFillTx/>
            </a:rPr>
            <a:t>No aceptación del cumplimiento de los requerimientos de los interesados del proyecto.</a:t>
          </a:r>
          <a:endParaRPr lang="es-PE" sz="1000" dirty="0">
            <a:uFillTx/>
          </a:endParaRPr>
        </a:p>
      </dgm:t>
    </dgm:pt>
    <dgm:pt modelId="{D94785BC-5477-4F71-A51F-D0B426853F1B}" type="parTrans" cxnId="{D5BE212B-F346-4F57-AD07-B145E1A4B1C4}">
      <dgm:prSet/>
      <dgm:spPr/>
      <dgm:t>
        <a:bodyPr/>
        <a:lstStyle/>
        <a:p>
          <a:endParaRPr lang="es-PE"/>
        </a:p>
      </dgm:t>
    </dgm:pt>
    <dgm:pt modelId="{A6A79DB3-EF27-414B-921F-9A85BBE0F2B1}" type="sibTrans" cxnId="{D5BE212B-F346-4F57-AD07-B145E1A4B1C4}">
      <dgm:prSet/>
      <dgm:spPr/>
      <dgm:t>
        <a:bodyPr/>
        <a:lstStyle/>
        <a:p>
          <a:endParaRPr lang="es-PE"/>
        </a:p>
      </dgm:t>
    </dgm:pt>
    <dgm:pt modelId="{3894B689-A937-4FB5-B42E-DAAFF668595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Sobrecostos por exceso de revisiones o entregables parciales del proyecto.</a:t>
          </a:r>
        </a:p>
      </dgm:t>
    </dgm:pt>
    <dgm:pt modelId="{CBE88EE4-8A09-496C-98AE-70044B4ACC06}" type="parTrans" cxnId="{DABE95BD-0A09-4002-8F42-F23E386D19FF}">
      <dgm:prSet/>
      <dgm:spPr/>
      <dgm:t>
        <a:bodyPr/>
        <a:lstStyle/>
        <a:p>
          <a:endParaRPr lang="es-PE"/>
        </a:p>
      </dgm:t>
    </dgm:pt>
    <dgm:pt modelId="{B9EDBB08-365D-4302-BDA6-D549CF2E7833}" type="sibTrans" cxnId="{DABE95BD-0A09-4002-8F42-F23E386D19FF}">
      <dgm:prSet/>
      <dgm:spPr/>
      <dgm:t>
        <a:bodyPr/>
        <a:lstStyle/>
        <a:p>
          <a:endParaRPr lang="es-PE"/>
        </a:p>
      </dgm:t>
    </dgm:pt>
    <dgm:pt modelId="{D5B6AE56-BFF4-48B7-82A1-1D1D1013A56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Costos de penalidades por incumplimientos del cronograma.</a:t>
          </a:r>
        </a:p>
      </dgm:t>
    </dgm:pt>
    <dgm:pt modelId="{B44F6EA3-0519-4181-8C28-8ACBCE7F9F48}" type="parTrans" cxnId="{01DD7573-3321-4782-8E27-67644ECE51BF}">
      <dgm:prSet/>
      <dgm:spPr/>
      <dgm:t>
        <a:bodyPr/>
        <a:lstStyle/>
        <a:p>
          <a:endParaRPr lang="es-PE"/>
        </a:p>
      </dgm:t>
    </dgm:pt>
    <dgm:pt modelId="{19417DED-7622-4A0B-8DE9-FBB87D8E76C9}" type="sibTrans" cxnId="{01DD7573-3321-4782-8E27-67644ECE51BF}">
      <dgm:prSet/>
      <dgm:spPr/>
      <dgm:t>
        <a:bodyPr/>
        <a:lstStyle/>
        <a:p>
          <a:endParaRPr lang="es-PE"/>
        </a:p>
      </dgm:t>
    </dgm:pt>
    <dgm:pt modelId="{217C65EE-A712-4E37-A89B-B0337A7B2E86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PE" sz="1000" dirty="0">
              <a:uFillTx/>
            </a:rPr>
            <a:t>Oportunidades adicionales por incremento de funcionalidades del software.</a:t>
          </a:r>
        </a:p>
      </dgm:t>
    </dgm:pt>
    <dgm:pt modelId="{6FB83ED3-CCBC-4559-8142-0197737CEFDB}" type="parTrans" cxnId="{79381ED1-BF1F-4BCF-9DAB-FA560962597B}">
      <dgm:prSet/>
      <dgm:spPr/>
      <dgm:t>
        <a:bodyPr/>
        <a:lstStyle/>
        <a:p>
          <a:endParaRPr lang="es-PE"/>
        </a:p>
      </dgm:t>
    </dgm:pt>
    <dgm:pt modelId="{FDE07755-7E82-45E4-980B-3AE9D616EB55}" type="sibTrans" cxnId="{79381ED1-BF1F-4BCF-9DAB-FA560962597B}">
      <dgm:prSet/>
      <dgm:spPr/>
      <dgm:t>
        <a:bodyPr/>
        <a:lstStyle/>
        <a:p>
          <a:endParaRPr lang="es-PE"/>
        </a:p>
      </dgm:t>
    </dgm:pt>
    <dgm:pt modelId="{FE427299-E0A3-4C7A-AE53-2469D8664D74}">
      <dgm:prSet custT="1"/>
      <dgm:spPr/>
      <dgm:t>
        <a:bodyPr/>
        <a:lstStyle/>
        <a:p>
          <a:r>
            <a:rPr lang="es-PE" sz="1000" dirty="0"/>
            <a:t>La tecnología no variará drásticamente en los siguientes años.</a:t>
          </a:r>
          <a:endParaRPr lang="es-PE" sz="1000" dirty="0">
            <a:uFillTx/>
          </a:endParaRPr>
        </a:p>
      </dgm:t>
    </dgm:pt>
    <dgm:pt modelId="{343732DD-AA9C-4545-900F-54F4AA163770}" type="parTrans" cxnId="{CA1DB092-57C4-4119-BD25-35BC3D15A7EA}">
      <dgm:prSet/>
      <dgm:spPr/>
      <dgm:t>
        <a:bodyPr/>
        <a:lstStyle/>
        <a:p>
          <a:endParaRPr lang="es-PE"/>
        </a:p>
      </dgm:t>
    </dgm:pt>
    <dgm:pt modelId="{AC5F7E4A-FA5A-4706-BC54-BC315E88F4F5}" type="sibTrans" cxnId="{CA1DB092-57C4-4119-BD25-35BC3D15A7EA}">
      <dgm:prSet/>
      <dgm:spPr/>
      <dgm:t>
        <a:bodyPr/>
        <a:lstStyle/>
        <a:p>
          <a:endParaRPr lang="es-PE"/>
        </a:p>
      </dgm:t>
    </dgm:pt>
    <dgm:pt modelId="{87E9BDC5-8334-46E3-9D3A-3537D730C74F}">
      <dgm:prSet custT="1"/>
      <dgm:spPr/>
      <dgm:t>
        <a:bodyPr/>
        <a:lstStyle/>
        <a:p>
          <a:r>
            <a:rPr lang="es-PE" sz="1000" dirty="0"/>
            <a:t>El equipo de desarrollo tiene experiencia y conocimientos técnicos adecuados para desarrollar el software.</a:t>
          </a:r>
          <a:endParaRPr lang="es-PE" sz="1000" dirty="0">
            <a:uFillTx/>
          </a:endParaRPr>
        </a:p>
      </dgm:t>
    </dgm:pt>
    <dgm:pt modelId="{DDC96F72-5511-4400-961C-C9AA91838536}" type="parTrans" cxnId="{6F924284-BC3B-4C74-8F69-671453757AD5}">
      <dgm:prSet/>
      <dgm:spPr/>
      <dgm:t>
        <a:bodyPr/>
        <a:lstStyle/>
        <a:p>
          <a:endParaRPr lang="es-PE"/>
        </a:p>
      </dgm:t>
    </dgm:pt>
    <dgm:pt modelId="{3BE13B91-7CD2-494E-95D3-3B40C865C49D}" type="sibTrans" cxnId="{6F924284-BC3B-4C74-8F69-671453757AD5}">
      <dgm:prSet/>
      <dgm:spPr/>
      <dgm:t>
        <a:bodyPr/>
        <a:lstStyle/>
        <a:p>
          <a:endParaRPr lang="es-PE"/>
        </a:p>
      </dgm:t>
    </dgm:pt>
    <dgm:pt modelId="{5F8FA967-2CC4-4732-A6BE-54765EE77FD1}">
      <dgm:prSet custT="1"/>
      <dgm:spPr/>
      <dgm:t>
        <a:bodyPr/>
        <a:lstStyle/>
        <a:p>
          <a:r>
            <a:rPr lang="es-PE" sz="1000" dirty="0"/>
            <a:t>Todos los trabajadores saben el correo electrónico.</a:t>
          </a:r>
          <a:endParaRPr lang="es-PE" sz="1000" dirty="0">
            <a:uFillTx/>
          </a:endParaRPr>
        </a:p>
      </dgm:t>
    </dgm:pt>
    <dgm:pt modelId="{FA9B9D31-763C-4BE1-A484-655A794CFD80}" type="parTrans" cxnId="{56E9A6B2-9EFB-48A7-8D16-90FECC4AE7EA}">
      <dgm:prSet/>
      <dgm:spPr/>
      <dgm:t>
        <a:bodyPr/>
        <a:lstStyle/>
        <a:p>
          <a:endParaRPr lang="es-PE"/>
        </a:p>
      </dgm:t>
    </dgm:pt>
    <dgm:pt modelId="{FF5869CC-1B57-4A1F-8ED1-682C506741C5}" type="sibTrans" cxnId="{56E9A6B2-9EFB-48A7-8D16-90FECC4AE7EA}">
      <dgm:prSet/>
      <dgm:spPr/>
      <dgm:t>
        <a:bodyPr/>
        <a:lstStyle/>
        <a:p>
          <a:endParaRPr lang="es-PE"/>
        </a:p>
      </dgm:t>
    </dgm:pt>
    <dgm:pt modelId="{054A7945-574D-4F07-8374-43BC30083017}" type="pres">
      <dgm:prSet presAssocID="{61014CE4-DAFF-45AE-B094-76C11F3ABEC3}" presName="Name0" presStyleCnt="0">
        <dgm:presLayoutVars>
          <dgm:dir/>
          <dgm:animLvl val="lvl"/>
          <dgm:resizeHandles val="exact"/>
        </dgm:presLayoutVars>
      </dgm:prSet>
      <dgm:spPr/>
    </dgm:pt>
    <dgm:pt modelId="{6583849F-F7E2-45D0-BC60-DA6D459E80B8}" type="pres">
      <dgm:prSet presAssocID="{34FE7A3D-AF03-457F-A474-5F4BD0873028}" presName="linNode" presStyleCnt="0"/>
      <dgm:spPr/>
    </dgm:pt>
    <dgm:pt modelId="{A6C1579C-A0A3-416F-B5D8-2FABF6F68738}" type="pres">
      <dgm:prSet presAssocID="{34FE7A3D-AF03-457F-A474-5F4BD0873028}" presName="parTx" presStyleLbl="revTx" presStyleIdx="0" presStyleCnt="7">
        <dgm:presLayoutVars>
          <dgm:chMax val="1"/>
          <dgm:bulletEnabled val="1"/>
        </dgm:presLayoutVars>
      </dgm:prSet>
      <dgm:spPr/>
    </dgm:pt>
    <dgm:pt modelId="{43276DE3-C4C9-40BC-895B-70AC7EB74371}" type="pres">
      <dgm:prSet presAssocID="{34FE7A3D-AF03-457F-A474-5F4BD0873028}" presName="bracket" presStyleLbl="parChTrans1D1" presStyleIdx="0" presStyleCnt="7"/>
      <dgm:spPr/>
    </dgm:pt>
    <dgm:pt modelId="{584EC2B5-57A1-460B-809F-268ED21BD45C}" type="pres">
      <dgm:prSet presAssocID="{34FE7A3D-AF03-457F-A474-5F4BD0873028}" presName="spH" presStyleCnt="0"/>
      <dgm:spPr/>
    </dgm:pt>
    <dgm:pt modelId="{F6AD9E19-3781-4610-A1EB-DBE36614209F}" type="pres">
      <dgm:prSet presAssocID="{34FE7A3D-AF03-457F-A474-5F4BD0873028}" presName="desTx" presStyleLbl="node1" presStyleIdx="0" presStyleCnt="7">
        <dgm:presLayoutVars>
          <dgm:bulletEnabled val="1"/>
        </dgm:presLayoutVars>
      </dgm:prSet>
      <dgm:spPr/>
    </dgm:pt>
    <dgm:pt modelId="{76D1AE77-9336-436C-8BB6-79B60DD6D245}" type="pres">
      <dgm:prSet presAssocID="{BF4758B4-854B-4E9B-9726-AD8AD1D9B66E}" presName="spV" presStyleCnt="0"/>
      <dgm:spPr/>
    </dgm:pt>
    <dgm:pt modelId="{A8ED2430-C405-4B93-A19B-8C2821CADCD7}" type="pres">
      <dgm:prSet presAssocID="{C984371E-DD31-4068-A551-E42E17CE0F8C}" presName="linNode" presStyleCnt="0"/>
      <dgm:spPr/>
    </dgm:pt>
    <dgm:pt modelId="{174BB9BA-1D07-4C69-8957-7D169D91F0F6}" type="pres">
      <dgm:prSet presAssocID="{C984371E-DD31-4068-A551-E42E17CE0F8C}" presName="parTx" presStyleLbl="revTx" presStyleIdx="1" presStyleCnt="7">
        <dgm:presLayoutVars>
          <dgm:chMax val="1"/>
          <dgm:bulletEnabled val="1"/>
        </dgm:presLayoutVars>
      </dgm:prSet>
      <dgm:spPr/>
    </dgm:pt>
    <dgm:pt modelId="{995B3D49-5312-4152-9A06-4D3D297B0C9B}" type="pres">
      <dgm:prSet presAssocID="{C984371E-DD31-4068-A551-E42E17CE0F8C}" presName="bracket" presStyleLbl="parChTrans1D1" presStyleIdx="1" presStyleCnt="7"/>
      <dgm:spPr/>
    </dgm:pt>
    <dgm:pt modelId="{266AE246-8965-4CF2-B939-F2B8B1399159}" type="pres">
      <dgm:prSet presAssocID="{C984371E-DD31-4068-A551-E42E17CE0F8C}" presName="spH" presStyleCnt="0"/>
      <dgm:spPr/>
    </dgm:pt>
    <dgm:pt modelId="{4405A04D-038B-4615-AC31-A14E46D66F15}" type="pres">
      <dgm:prSet presAssocID="{C984371E-DD31-4068-A551-E42E17CE0F8C}" presName="desTx" presStyleLbl="node1" presStyleIdx="1" presStyleCnt="7">
        <dgm:presLayoutVars>
          <dgm:bulletEnabled val="1"/>
        </dgm:presLayoutVars>
      </dgm:prSet>
      <dgm:spPr/>
    </dgm:pt>
    <dgm:pt modelId="{CB2103CD-B011-4AC7-B013-824C774EDB3A}" type="pres">
      <dgm:prSet presAssocID="{7B47FD70-5212-421B-853B-01F76A93ECD9}" presName="spV" presStyleCnt="0"/>
      <dgm:spPr/>
    </dgm:pt>
    <dgm:pt modelId="{D41C20DE-3766-43BD-AFC8-21467CF4565A}" type="pres">
      <dgm:prSet presAssocID="{9D663BD9-997A-406A-B418-F6EDD1310BFB}" presName="linNode" presStyleCnt="0"/>
      <dgm:spPr/>
    </dgm:pt>
    <dgm:pt modelId="{72B6B9CF-F73E-4638-9567-A28FF12FA21F}" type="pres">
      <dgm:prSet presAssocID="{9D663BD9-997A-406A-B418-F6EDD1310BFB}" presName="parTx" presStyleLbl="revTx" presStyleIdx="2" presStyleCnt="7">
        <dgm:presLayoutVars>
          <dgm:chMax val="1"/>
          <dgm:bulletEnabled val="1"/>
        </dgm:presLayoutVars>
      </dgm:prSet>
      <dgm:spPr/>
    </dgm:pt>
    <dgm:pt modelId="{77B6DFA5-DED4-4AE8-BAEB-C91E17912CB6}" type="pres">
      <dgm:prSet presAssocID="{9D663BD9-997A-406A-B418-F6EDD1310BFB}" presName="bracket" presStyleLbl="parChTrans1D1" presStyleIdx="2" presStyleCnt="7"/>
      <dgm:spPr/>
    </dgm:pt>
    <dgm:pt modelId="{382E7F7E-49D0-410D-82B4-DC458C4C13C7}" type="pres">
      <dgm:prSet presAssocID="{9D663BD9-997A-406A-B418-F6EDD1310BFB}" presName="spH" presStyleCnt="0"/>
      <dgm:spPr/>
    </dgm:pt>
    <dgm:pt modelId="{D74FE974-3EE9-49B4-8F88-421C507C8A6D}" type="pres">
      <dgm:prSet presAssocID="{9D663BD9-997A-406A-B418-F6EDD1310BFB}" presName="desTx" presStyleLbl="node1" presStyleIdx="2" presStyleCnt="7">
        <dgm:presLayoutVars>
          <dgm:bulletEnabled val="1"/>
        </dgm:presLayoutVars>
      </dgm:prSet>
      <dgm:spPr/>
    </dgm:pt>
    <dgm:pt modelId="{A6A1F0F0-8D7D-4F54-98F4-E4E39B9F9710}" type="pres">
      <dgm:prSet presAssocID="{7C99D579-1C74-45F2-8F88-7947209D917A}" presName="spV" presStyleCnt="0"/>
      <dgm:spPr/>
    </dgm:pt>
    <dgm:pt modelId="{7C84AFD9-09A1-4B85-AA9C-1936E6445CF8}" type="pres">
      <dgm:prSet presAssocID="{965B7FC4-B08B-45E5-9A6A-977796D099DB}" presName="linNode" presStyleCnt="0"/>
      <dgm:spPr/>
    </dgm:pt>
    <dgm:pt modelId="{FBC65D8D-E838-4C43-9E47-B1DD169F228A}" type="pres">
      <dgm:prSet presAssocID="{965B7FC4-B08B-45E5-9A6A-977796D099DB}" presName="parTx" presStyleLbl="revTx" presStyleIdx="3" presStyleCnt="7">
        <dgm:presLayoutVars>
          <dgm:chMax val="1"/>
          <dgm:bulletEnabled val="1"/>
        </dgm:presLayoutVars>
      </dgm:prSet>
      <dgm:spPr/>
    </dgm:pt>
    <dgm:pt modelId="{55EFC368-458B-4818-B023-76FD2B7102EA}" type="pres">
      <dgm:prSet presAssocID="{965B7FC4-B08B-45E5-9A6A-977796D099DB}" presName="bracket" presStyleLbl="parChTrans1D1" presStyleIdx="3" presStyleCnt="7"/>
      <dgm:spPr/>
    </dgm:pt>
    <dgm:pt modelId="{D7C6A26F-7B05-42B3-A030-846841E8967F}" type="pres">
      <dgm:prSet presAssocID="{965B7FC4-B08B-45E5-9A6A-977796D099DB}" presName="spH" presStyleCnt="0"/>
      <dgm:spPr/>
    </dgm:pt>
    <dgm:pt modelId="{9A3CC9C9-10B9-44A8-A78B-B54D6597ABB9}" type="pres">
      <dgm:prSet presAssocID="{965B7FC4-B08B-45E5-9A6A-977796D099DB}" presName="desTx" presStyleLbl="node1" presStyleIdx="3" presStyleCnt="7">
        <dgm:presLayoutVars>
          <dgm:bulletEnabled val="1"/>
        </dgm:presLayoutVars>
      </dgm:prSet>
      <dgm:spPr/>
    </dgm:pt>
    <dgm:pt modelId="{D7A75493-A9E1-457E-BC2E-E2CBE8515F64}" type="pres">
      <dgm:prSet presAssocID="{F5A54603-DCFA-426B-B0FE-628D1AA1E535}" presName="spV" presStyleCnt="0"/>
      <dgm:spPr/>
    </dgm:pt>
    <dgm:pt modelId="{4B0EF089-3652-4C1B-A74A-5606282BAF39}" type="pres">
      <dgm:prSet presAssocID="{6CAB069F-3B8C-4B97-BFD4-490789D8331B}" presName="linNode" presStyleCnt="0"/>
      <dgm:spPr/>
    </dgm:pt>
    <dgm:pt modelId="{F65B3042-F082-4DED-A055-EC229A244438}" type="pres">
      <dgm:prSet presAssocID="{6CAB069F-3B8C-4B97-BFD4-490789D8331B}" presName="parTx" presStyleLbl="revTx" presStyleIdx="4" presStyleCnt="7">
        <dgm:presLayoutVars>
          <dgm:chMax val="1"/>
          <dgm:bulletEnabled val="1"/>
        </dgm:presLayoutVars>
      </dgm:prSet>
      <dgm:spPr/>
    </dgm:pt>
    <dgm:pt modelId="{E1DFBE83-5DD7-4F36-80BB-9AECC16648C0}" type="pres">
      <dgm:prSet presAssocID="{6CAB069F-3B8C-4B97-BFD4-490789D8331B}" presName="bracket" presStyleLbl="parChTrans1D1" presStyleIdx="4" presStyleCnt="7"/>
      <dgm:spPr/>
    </dgm:pt>
    <dgm:pt modelId="{EF8FC2D1-C0E6-4DAC-A817-6E73773A87AE}" type="pres">
      <dgm:prSet presAssocID="{6CAB069F-3B8C-4B97-BFD4-490789D8331B}" presName="spH" presStyleCnt="0"/>
      <dgm:spPr/>
    </dgm:pt>
    <dgm:pt modelId="{889A97D7-44F8-4510-9034-F745E173CB35}" type="pres">
      <dgm:prSet presAssocID="{6CAB069F-3B8C-4B97-BFD4-490789D8331B}" presName="desTx" presStyleLbl="node1" presStyleIdx="4" presStyleCnt="7">
        <dgm:presLayoutVars>
          <dgm:bulletEnabled val="1"/>
        </dgm:presLayoutVars>
      </dgm:prSet>
      <dgm:spPr/>
    </dgm:pt>
    <dgm:pt modelId="{4B7E6989-DB5D-4D70-85FA-5B2CB9C24533}" type="pres">
      <dgm:prSet presAssocID="{60D42311-41AB-4863-A857-653E575BD67E}" presName="spV" presStyleCnt="0"/>
      <dgm:spPr/>
    </dgm:pt>
    <dgm:pt modelId="{E50316AE-0C1F-4301-ACB4-9EF8BA3C2C43}" type="pres">
      <dgm:prSet presAssocID="{1068C49D-FD25-43DF-99EA-B5D616C4FBB9}" presName="linNode" presStyleCnt="0"/>
      <dgm:spPr/>
    </dgm:pt>
    <dgm:pt modelId="{7D7D1741-5909-415F-B3A2-21E42C3320FB}" type="pres">
      <dgm:prSet presAssocID="{1068C49D-FD25-43DF-99EA-B5D616C4FBB9}" presName="parTx" presStyleLbl="revTx" presStyleIdx="5" presStyleCnt="7">
        <dgm:presLayoutVars>
          <dgm:chMax val="1"/>
          <dgm:bulletEnabled val="1"/>
        </dgm:presLayoutVars>
      </dgm:prSet>
      <dgm:spPr/>
    </dgm:pt>
    <dgm:pt modelId="{3F1F6898-E646-426C-B90B-7698C2E55576}" type="pres">
      <dgm:prSet presAssocID="{1068C49D-FD25-43DF-99EA-B5D616C4FBB9}" presName="bracket" presStyleLbl="parChTrans1D1" presStyleIdx="5" presStyleCnt="7"/>
      <dgm:spPr/>
    </dgm:pt>
    <dgm:pt modelId="{F254A9E5-55DE-40B1-8DBC-C79A541E21DA}" type="pres">
      <dgm:prSet presAssocID="{1068C49D-FD25-43DF-99EA-B5D616C4FBB9}" presName="spH" presStyleCnt="0"/>
      <dgm:spPr/>
    </dgm:pt>
    <dgm:pt modelId="{D9F17489-C515-4636-8010-A99191955379}" type="pres">
      <dgm:prSet presAssocID="{1068C49D-FD25-43DF-99EA-B5D616C4FBB9}" presName="desTx" presStyleLbl="node1" presStyleIdx="5" presStyleCnt="7">
        <dgm:presLayoutVars>
          <dgm:bulletEnabled val="1"/>
        </dgm:presLayoutVars>
      </dgm:prSet>
      <dgm:spPr/>
    </dgm:pt>
    <dgm:pt modelId="{AD877A5C-6F2E-4ECF-9EC3-A057E910AF26}" type="pres">
      <dgm:prSet presAssocID="{8B5FFA68-5266-46F8-9C95-E8ADC6CD4577}" presName="spV" presStyleCnt="0"/>
      <dgm:spPr/>
    </dgm:pt>
    <dgm:pt modelId="{3C1B7EE8-9CCE-41A0-A056-BBE7B78E8D18}" type="pres">
      <dgm:prSet presAssocID="{CD2C37F5-341E-42E2-B704-DFF883ABB300}" presName="linNode" presStyleCnt="0"/>
      <dgm:spPr/>
    </dgm:pt>
    <dgm:pt modelId="{E24371B8-BFD2-42C0-8C93-3D1A23E8FF08}" type="pres">
      <dgm:prSet presAssocID="{CD2C37F5-341E-42E2-B704-DFF883ABB300}" presName="parTx" presStyleLbl="revTx" presStyleIdx="6" presStyleCnt="7">
        <dgm:presLayoutVars>
          <dgm:chMax val="1"/>
          <dgm:bulletEnabled val="1"/>
        </dgm:presLayoutVars>
      </dgm:prSet>
      <dgm:spPr/>
    </dgm:pt>
    <dgm:pt modelId="{32DDFE93-E726-4FD6-8B68-B6889766DDE6}" type="pres">
      <dgm:prSet presAssocID="{CD2C37F5-341E-42E2-B704-DFF883ABB300}" presName="bracket" presStyleLbl="parChTrans1D1" presStyleIdx="6" presStyleCnt="7"/>
      <dgm:spPr/>
    </dgm:pt>
    <dgm:pt modelId="{15EDF451-3407-4226-A382-BD6069D6712E}" type="pres">
      <dgm:prSet presAssocID="{CD2C37F5-341E-42E2-B704-DFF883ABB300}" presName="spH" presStyleCnt="0"/>
      <dgm:spPr/>
    </dgm:pt>
    <dgm:pt modelId="{5D1B7A28-C72A-4FE2-B1A7-4BF966B0C571}" type="pres">
      <dgm:prSet presAssocID="{CD2C37F5-341E-42E2-B704-DFF883ABB300}" presName="desTx" presStyleLbl="node1" presStyleIdx="6" presStyleCnt="7">
        <dgm:presLayoutVars>
          <dgm:bulletEnabled val="1"/>
        </dgm:presLayoutVars>
      </dgm:prSet>
      <dgm:spPr/>
    </dgm:pt>
  </dgm:ptLst>
  <dgm:cxnLst>
    <dgm:cxn modelId="{4C3A1407-621D-42C7-87E2-E16E1C9C75EC}" type="presOf" srcId="{6CAB069F-3B8C-4B97-BFD4-490789D8331B}" destId="{F65B3042-F082-4DED-A055-EC229A244438}" srcOrd="0" destOrd="0" presId="urn:diagrams.loki3.com/BracketList"/>
    <dgm:cxn modelId="{6112C409-C038-4AFB-9AE9-BBB51450DFEC}" type="presOf" srcId="{9D663BD9-997A-406A-B418-F6EDD1310BFB}" destId="{72B6B9CF-F73E-4638-9567-A28FF12FA21F}" srcOrd="0" destOrd="0" presId="urn:diagrams.loki3.com/BracketList"/>
    <dgm:cxn modelId="{4AE93B14-9367-4E79-886C-A9F4BF878443}" srcId="{34FE7A3D-AF03-457F-A474-5F4BD0873028}" destId="{07589009-DFBC-4461-8F2D-C5C8FC485486}" srcOrd="0" destOrd="0" parTransId="{57D209B5-AD0E-4FD9-810C-60678421DEC2}" sibTransId="{6115F5AB-C1D2-4A0E-93A4-36F75B5541DA}"/>
    <dgm:cxn modelId="{F8D7121C-D6CF-486C-88B7-076BF98ED4F6}" type="presOf" srcId="{18EF9B38-F86F-44CC-AF13-62CC56BC976B}" destId="{889A97D7-44F8-4510-9034-F745E173CB35}" srcOrd="0" destOrd="0" presId="urn:diagrams.loki3.com/BracketList"/>
    <dgm:cxn modelId="{EA46951E-4ADE-419E-947D-D48E298CBB55}" type="presOf" srcId="{267CAA71-9023-4C9D-8548-322755D9092E}" destId="{D9F17489-C515-4636-8010-A99191955379}" srcOrd="0" destOrd="0" presId="urn:diagrams.loki3.com/BracketList"/>
    <dgm:cxn modelId="{678CA421-2920-43B9-BC0F-3AAD5D57DD83}" srcId="{61014CE4-DAFF-45AE-B094-76C11F3ABEC3}" destId="{34FE7A3D-AF03-457F-A474-5F4BD0873028}" srcOrd="0" destOrd="0" parTransId="{9E0984ED-FD51-430C-9E86-C61F40645BE1}" sibTransId="{BF4758B4-854B-4E9B-9726-AD8AD1D9B66E}"/>
    <dgm:cxn modelId="{663AE723-0E27-4B7B-87D5-E0ECFE20FA8F}" type="presOf" srcId="{965B7FC4-B08B-45E5-9A6A-977796D099DB}" destId="{FBC65D8D-E838-4C43-9E47-B1DD169F228A}" srcOrd="0" destOrd="0" presId="urn:diagrams.loki3.com/BracketList"/>
    <dgm:cxn modelId="{D5BE212B-F346-4F57-AD07-B145E1A4B1C4}" srcId="{1068C49D-FD25-43DF-99EA-B5D616C4FBB9}" destId="{267CAA71-9023-4C9D-8548-322755D9092E}" srcOrd="0" destOrd="0" parTransId="{D94785BC-5477-4F71-A51F-D0B426853F1B}" sibTransId="{A6A79DB3-EF27-414B-921F-9A85BBE0F2B1}"/>
    <dgm:cxn modelId="{CEAB082C-B85D-4041-92F7-0FF7A0758F8B}" type="presOf" srcId="{E4DA4812-6F09-4717-8419-9A02B9E6596E}" destId="{D74FE974-3EE9-49B4-8F88-421C507C8A6D}" srcOrd="0" destOrd="2" presId="urn:diagrams.loki3.com/BracketList"/>
    <dgm:cxn modelId="{F984722C-430F-4A1A-8D1E-764F5818F76F}" type="presOf" srcId="{34FE7A3D-AF03-457F-A474-5F4BD0873028}" destId="{A6C1579C-A0A3-416F-B5D8-2FABF6F68738}" srcOrd="0" destOrd="0" presId="urn:diagrams.loki3.com/BracketList"/>
    <dgm:cxn modelId="{25FA3632-69F6-4540-9A61-C28551EC6269}" type="presOf" srcId="{FECF83FE-9735-44B7-AC3B-612C92869189}" destId="{4405A04D-038B-4615-AC31-A14E46D66F15}" srcOrd="0" destOrd="0" presId="urn:diagrams.loki3.com/BracketList"/>
    <dgm:cxn modelId="{4AF2353A-063C-4DCC-B766-EB79EDA27741}" srcId="{6CAB069F-3B8C-4B97-BFD4-490789D8331B}" destId="{18EF9B38-F86F-44CC-AF13-62CC56BC976B}" srcOrd="0" destOrd="0" parTransId="{758BD394-685A-4711-86E5-FC2E21412198}" sibTransId="{84D4EC71-BF3C-4A0E-8950-A33460A918BE}"/>
    <dgm:cxn modelId="{8FADB83B-5FE5-4C00-8060-97217D2FE7D5}" type="presOf" srcId="{F2EAF5D7-2C8C-4BDA-B10C-1D9DAA17CAB5}" destId="{D74FE974-3EE9-49B4-8F88-421C507C8A6D}" srcOrd="0" destOrd="5" presId="urn:diagrams.loki3.com/BracketList"/>
    <dgm:cxn modelId="{6E222D5B-FE0C-4A2D-8E32-7CB06F4F2020}" srcId="{61014CE4-DAFF-45AE-B094-76C11F3ABEC3}" destId="{6CAB069F-3B8C-4B97-BFD4-490789D8331B}" srcOrd="4" destOrd="0" parTransId="{888CC433-2FA1-49D4-A7D7-DC38A18C282A}" sibTransId="{60D42311-41AB-4863-A857-653E575BD67E}"/>
    <dgm:cxn modelId="{F58C625B-91CD-4EA1-9F26-0E221E413E37}" type="presOf" srcId="{FE427299-E0A3-4C7A-AE53-2469D8664D74}" destId="{5D1B7A28-C72A-4FE2-B1A7-4BF966B0C571}" srcOrd="0" destOrd="0" presId="urn:diagrams.loki3.com/BracketList"/>
    <dgm:cxn modelId="{04FB845B-E6CD-43A9-A73F-59F5249420B0}" srcId="{9D663BD9-997A-406A-B418-F6EDD1310BFB}" destId="{5BD6EA03-C3FE-4C6B-BC79-5BB70F81142F}" srcOrd="4" destOrd="0" parTransId="{30471E69-58D2-4125-8E20-D7014AA5E81E}" sibTransId="{5169DA2C-9CFE-4C90-8981-BECFD1931873}"/>
    <dgm:cxn modelId="{6A516F5C-140F-48CF-8065-FA269071A831}" type="presOf" srcId="{C6357755-1396-4EA6-A67D-27EBA9EDB8B8}" destId="{D74FE974-3EE9-49B4-8F88-421C507C8A6D}" srcOrd="0" destOrd="0" presId="urn:diagrams.loki3.com/BracketList"/>
    <dgm:cxn modelId="{D40E8368-9B98-4897-8371-6D564AF5276D}" srcId="{9D663BD9-997A-406A-B418-F6EDD1310BFB}" destId="{95B3B816-9F37-49D1-9B4A-34BD4C9EEA1A}" srcOrd="3" destOrd="0" parTransId="{6B5AECB0-9886-4966-AF54-35290CAFFC82}" sibTransId="{9A6F0D4D-AA69-483A-98BA-106873E0EC1E}"/>
    <dgm:cxn modelId="{C3B54149-4F31-4E32-9D35-6D87721CFA64}" type="presOf" srcId="{3894B689-A937-4FB5-B42E-DAAFF6685959}" destId="{D9F17489-C515-4636-8010-A99191955379}" srcOrd="0" destOrd="1" presId="urn:diagrams.loki3.com/BracketList"/>
    <dgm:cxn modelId="{4D34906A-EF7F-4BB1-9857-E3C65BE08EF5}" type="presOf" srcId="{95B3B816-9F37-49D1-9B4A-34BD4C9EEA1A}" destId="{D74FE974-3EE9-49B4-8F88-421C507C8A6D}" srcOrd="0" destOrd="3" presId="urn:diagrams.loki3.com/BracketList"/>
    <dgm:cxn modelId="{D801536B-55C0-4D42-90B1-EA8866DE318B}" type="presOf" srcId="{E70530A2-6970-4751-9F07-E811A9FDA980}" destId="{9A3CC9C9-10B9-44A8-A78B-B54D6597ABB9}" srcOrd="0" destOrd="0" presId="urn:diagrams.loki3.com/BracketList"/>
    <dgm:cxn modelId="{E1C5F76E-E42D-47FC-A5B7-D21FA422B549}" type="presOf" srcId="{C984371E-DD31-4068-A551-E42E17CE0F8C}" destId="{174BB9BA-1D07-4C69-8957-7D169D91F0F6}" srcOrd="0" destOrd="0" presId="urn:diagrams.loki3.com/BracketList"/>
    <dgm:cxn modelId="{01DD7573-3321-4782-8E27-67644ECE51BF}" srcId="{1068C49D-FD25-43DF-99EA-B5D616C4FBB9}" destId="{D5B6AE56-BFF4-48B7-82A1-1D1D1013A56D}" srcOrd="2" destOrd="0" parTransId="{B44F6EA3-0519-4181-8C28-8ACBCE7F9F48}" sibTransId="{19417DED-7622-4A0B-8DE9-FBB87D8E76C9}"/>
    <dgm:cxn modelId="{D264F075-F5B9-41C9-9D44-8DDFFFEBFFE5}" srcId="{9D663BD9-997A-406A-B418-F6EDD1310BFB}" destId="{C6357755-1396-4EA6-A67D-27EBA9EDB8B8}" srcOrd="0" destOrd="0" parTransId="{A9DDA60F-E0AB-4E6F-A1BC-1FFC51C5EC87}" sibTransId="{B01D7254-F1F7-4385-9259-A234585C9FD2}"/>
    <dgm:cxn modelId="{5DD9E881-AD30-4BFE-89B6-A818EA36929B}" srcId="{61014CE4-DAFF-45AE-B094-76C11F3ABEC3}" destId="{CD2C37F5-341E-42E2-B704-DFF883ABB300}" srcOrd="6" destOrd="0" parTransId="{BD09E757-EA72-49A0-B867-6FF4A05C8EAC}" sibTransId="{DFECBA8F-F258-46A5-8765-63A296E05779}"/>
    <dgm:cxn modelId="{64733482-5D70-44FB-8967-AFEA70FC9C9A}" srcId="{9D663BD9-997A-406A-B418-F6EDD1310BFB}" destId="{00FB8EE1-7894-4770-9B62-881A1930DB94}" srcOrd="1" destOrd="0" parTransId="{8A03C4FF-6FC6-4FBF-9BC6-E02A2A18C4B1}" sibTransId="{46AFC2E5-89ED-492C-9840-4F3BFFAF04F9}"/>
    <dgm:cxn modelId="{6F924284-BC3B-4C74-8F69-671453757AD5}" srcId="{CD2C37F5-341E-42E2-B704-DFF883ABB300}" destId="{87E9BDC5-8334-46E3-9D3A-3537D730C74F}" srcOrd="1" destOrd="0" parTransId="{DDC96F72-5511-4400-961C-C9AA91838536}" sibTransId="{3BE13B91-7CD2-494E-95D3-3B40C865C49D}"/>
    <dgm:cxn modelId="{CA1DB092-57C4-4119-BD25-35BC3D15A7EA}" srcId="{CD2C37F5-341E-42E2-B704-DFF883ABB300}" destId="{FE427299-E0A3-4C7A-AE53-2469D8664D74}" srcOrd="0" destOrd="0" parTransId="{343732DD-AA9C-4545-900F-54F4AA163770}" sibTransId="{AC5F7E4A-FA5A-4706-BC54-BC315E88F4F5}"/>
    <dgm:cxn modelId="{81762596-746C-4E68-BC8D-36152323C4C8}" type="presOf" srcId="{61014CE4-DAFF-45AE-B094-76C11F3ABEC3}" destId="{054A7945-574D-4F07-8374-43BC30083017}" srcOrd="0" destOrd="0" presId="urn:diagrams.loki3.com/BracketList"/>
    <dgm:cxn modelId="{1C192FA0-5866-4314-A581-BC0643FEE3CA}" srcId="{61014CE4-DAFF-45AE-B094-76C11F3ABEC3}" destId="{9D663BD9-997A-406A-B418-F6EDD1310BFB}" srcOrd="2" destOrd="0" parTransId="{9AFDAAA4-BC32-4A76-8774-62530DEB0F54}" sibTransId="{7C99D579-1C74-45F2-8F88-7947209D917A}"/>
    <dgm:cxn modelId="{129D5EA1-CD43-4DCA-B649-025660D79A1B}" srcId="{965B7FC4-B08B-45E5-9A6A-977796D099DB}" destId="{E70530A2-6970-4751-9F07-E811A9FDA980}" srcOrd="0" destOrd="0" parTransId="{E5BDDED4-4A7B-4A4C-BD87-43121D927F5B}" sibTransId="{E7A8F328-05C3-4A00-B7F4-D31BDEAE505B}"/>
    <dgm:cxn modelId="{56E9A6B2-9EFB-48A7-8D16-90FECC4AE7EA}" srcId="{CD2C37F5-341E-42E2-B704-DFF883ABB300}" destId="{5F8FA967-2CC4-4732-A6BE-54765EE77FD1}" srcOrd="2" destOrd="0" parTransId="{FA9B9D31-763C-4BE1-A484-655A794CFD80}" sibTransId="{FF5869CC-1B57-4A1F-8ED1-682C506741C5}"/>
    <dgm:cxn modelId="{9B7C09B8-6A82-456B-8783-04019945DE0F}" type="presOf" srcId="{D5B6AE56-BFF4-48B7-82A1-1D1D1013A56D}" destId="{D9F17489-C515-4636-8010-A99191955379}" srcOrd="0" destOrd="2" presId="urn:diagrams.loki3.com/BracketList"/>
    <dgm:cxn modelId="{DABE95BD-0A09-4002-8F42-F23E386D19FF}" srcId="{1068C49D-FD25-43DF-99EA-B5D616C4FBB9}" destId="{3894B689-A937-4FB5-B42E-DAAFF6685959}" srcOrd="1" destOrd="0" parTransId="{CBE88EE4-8A09-496C-98AE-70044B4ACC06}" sibTransId="{B9EDBB08-365D-4302-BDA6-D549CF2E7833}"/>
    <dgm:cxn modelId="{117669C2-40F3-475C-AD10-46C2BB843769}" type="presOf" srcId="{217C65EE-A712-4E37-A89B-B0337A7B2E86}" destId="{D9F17489-C515-4636-8010-A99191955379}" srcOrd="0" destOrd="3" presId="urn:diagrams.loki3.com/BracketList"/>
    <dgm:cxn modelId="{326AB6C5-BED4-444E-A749-58A6445B3A35}" srcId="{61014CE4-DAFF-45AE-B094-76C11F3ABEC3}" destId="{C984371E-DD31-4068-A551-E42E17CE0F8C}" srcOrd="1" destOrd="0" parTransId="{EBDB6206-1DCB-4347-8AFE-B49FF0F714A0}" sibTransId="{7B47FD70-5212-421B-853B-01F76A93ECD9}"/>
    <dgm:cxn modelId="{006C0EC6-7B7C-42F9-A242-05B7B69876EB}" type="presOf" srcId="{00FB8EE1-7894-4770-9B62-881A1930DB94}" destId="{D74FE974-3EE9-49B4-8F88-421C507C8A6D}" srcOrd="0" destOrd="1" presId="urn:diagrams.loki3.com/BracketList"/>
    <dgm:cxn modelId="{D545DDC6-3BD9-444B-808A-A347C728898A}" type="presOf" srcId="{5BD6EA03-C3FE-4C6B-BC79-5BB70F81142F}" destId="{D74FE974-3EE9-49B4-8F88-421C507C8A6D}" srcOrd="0" destOrd="4" presId="urn:diagrams.loki3.com/BracketList"/>
    <dgm:cxn modelId="{E69B74CA-ABD0-4F41-B579-1D74BD68AC12}" srcId="{9D663BD9-997A-406A-B418-F6EDD1310BFB}" destId="{F2EAF5D7-2C8C-4BDA-B10C-1D9DAA17CAB5}" srcOrd="5" destOrd="0" parTransId="{27C3E977-AC4F-4B9A-9E34-3D69ADF352D9}" sibTransId="{D9665299-7780-4475-8A75-482CA63B3610}"/>
    <dgm:cxn modelId="{46268ECC-7DB4-41BA-A79F-95604E5C6780}" type="presOf" srcId="{87E9BDC5-8334-46E3-9D3A-3537D730C74F}" destId="{5D1B7A28-C72A-4FE2-B1A7-4BF966B0C571}" srcOrd="0" destOrd="1" presId="urn:diagrams.loki3.com/BracketList"/>
    <dgm:cxn modelId="{B6EDCCCF-4C24-48EE-ACA8-DD7F77800DCB}" type="presOf" srcId="{CD2C37F5-341E-42E2-B704-DFF883ABB300}" destId="{E24371B8-BFD2-42C0-8C93-3D1A23E8FF08}" srcOrd="0" destOrd="0" presId="urn:diagrams.loki3.com/BracketList"/>
    <dgm:cxn modelId="{79381ED1-BF1F-4BCF-9DAB-FA560962597B}" srcId="{1068C49D-FD25-43DF-99EA-B5D616C4FBB9}" destId="{217C65EE-A712-4E37-A89B-B0337A7B2E86}" srcOrd="3" destOrd="0" parTransId="{6FB83ED3-CCBC-4559-8142-0197737CEFDB}" sibTransId="{FDE07755-7E82-45E4-980B-3AE9D616EB55}"/>
    <dgm:cxn modelId="{13F484D4-B7B8-460A-B056-29115E8FCC9F}" type="presOf" srcId="{1068C49D-FD25-43DF-99EA-B5D616C4FBB9}" destId="{7D7D1741-5909-415F-B3A2-21E42C3320FB}" srcOrd="0" destOrd="0" presId="urn:diagrams.loki3.com/BracketList"/>
    <dgm:cxn modelId="{190EB7D4-920C-4F42-9511-F7130E22CDB4}" type="presOf" srcId="{5F8FA967-2CC4-4732-A6BE-54765EE77FD1}" destId="{5D1B7A28-C72A-4FE2-B1A7-4BF966B0C571}" srcOrd="0" destOrd="2" presId="urn:diagrams.loki3.com/BracketList"/>
    <dgm:cxn modelId="{EBB743D6-0FF8-4437-80B8-A7275A04B518}" srcId="{61014CE4-DAFF-45AE-B094-76C11F3ABEC3}" destId="{965B7FC4-B08B-45E5-9A6A-977796D099DB}" srcOrd="3" destOrd="0" parTransId="{9D5A695F-1713-4DE1-B13A-AA9CBC28C090}" sibTransId="{F5A54603-DCFA-426B-B0FE-628D1AA1E535}"/>
    <dgm:cxn modelId="{C492C0E1-37A2-4F66-99D5-E255F17C561B}" srcId="{61014CE4-DAFF-45AE-B094-76C11F3ABEC3}" destId="{1068C49D-FD25-43DF-99EA-B5D616C4FBB9}" srcOrd="5" destOrd="0" parTransId="{CCB0D21D-A0D8-4417-BE35-428E960425BD}" sibTransId="{8B5FFA68-5266-46F8-9C95-E8ADC6CD4577}"/>
    <dgm:cxn modelId="{421F57E3-BDB6-43B9-B6F2-C10147DD3A64}" srcId="{9D663BD9-997A-406A-B418-F6EDD1310BFB}" destId="{E4DA4812-6F09-4717-8419-9A02B9E6596E}" srcOrd="2" destOrd="0" parTransId="{D0553456-862C-413A-BF71-06050251DF76}" sibTransId="{7D0A7823-63A2-42AE-A11A-D5206E22F1C3}"/>
    <dgm:cxn modelId="{611207F8-22DF-4920-9103-7EAA8A38DEDE}" srcId="{C984371E-DD31-4068-A551-E42E17CE0F8C}" destId="{FECF83FE-9735-44B7-AC3B-612C92869189}" srcOrd="0" destOrd="0" parTransId="{658D0791-ACB9-4786-9830-D5E3D96DA348}" sibTransId="{AD9452A9-354B-4CCE-81A8-7DB82CFE92DF}"/>
    <dgm:cxn modelId="{100757FA-F609-4864-A626-C57B3A925154}" type="presOf" srcId="{07589009-DFBC-4461-8F2D-C5C8FC485486}" destId="{F6AD9E19-3781-4610-A1EB-DBE36614209F}" srcOrd="0" destOrd="0" presId="urn:diagrams.loki3.com/BracketList"/>
    <dgm:cxn modelId="{94E93ED7-9F84-42FC-90C4-EF48B32C41FA}" type="presParOf" srcId="{054A7945-574D-4F07-8374-43BC30083017}" destId="{6583849F-F7E2-45D0-BC60-DA6D459E80B8}" srcOrd="0" destOrd="0" presId="urn:diagrams.loki3.com/BracketList"/>
    <dgm:cxn modelId="{FDB28C59-B832-4568-BC89-96F55AC84D9A}" type="presParOf" srcId="{6583849F-F7E2-45D0-BC60-DA6D459E80B8}" destId="{A6C1579C-A0A3-416F-B5D8-2FABF6F68738}" srcOrd="0" destOrd="0" presId="urn:diagrams.loki3.com/BracketList"/>
    <dgm:cxn modelId="{6C49980B-1837-445E-B07E-17D23B0C109D}" type="presParOf" srcId="{6583849F-F7E2-45D0-BC60-DA6D459E80B8}" destId="{43276DE3-C4C9-40BC-895B-70AC7EB74371}" srcOrd="1" destOrd="0" presId="urn:diagrams.loki3.com/BracketList"/>
    <dgm:cxn modelId="{BB40A61A-E4D4-457E-BE5D-E355A50E212F}" type="presParOf" srcId="{6583849F-F7E2-45D0-BC60-DA6D459E80B8}" destId="{584EC2B5-57A1-460B-809F-268ED21BD45C}" srcOrd="2" destOrd="0" presId="urn:diagrams.loki3.com/BracketList"/>
    <dgm:cxn modelId="{A029A138-46DD-48C8-A710-EDCAEBACC078}" type="presParOf" srcId="{6583849F-F7E2-45D0-BC60-DA6D459E80B8}" destId="{F6AD9E19-3781-4610-A1EB-DBE36614209F}" srcOrd="3" destOrd="0" presId="urn:diagrams.loki3.com/BracketList"/>
    <dgm:cxn modelId="{E54F6E2D-9ACC-4C5E-8A0A-DFE4DE2F32EE}" type="presParOf" srcId="{054A7945-574D-4F07-8374-43BC30083017}" destId="{76D1AE77-9336-436C-8BB6-79B60DD6D245}" srcOrd="1" destOrd="0" presId="urn:diagrams.loki3.com/BracketList"/>
    <dgm:cxn modelId="{18C0FD7B-F418-4822-AB36-F6B29E4EE9C0}" type="presParOf" srcId="{054A7945-574D-4F07-8374-43BC30083017}" destId="{A8ED2430-C405-4B93-A19B-8C2821CADCD7}" srcOrd="2" destOrd="0" presId="urn:diagrams.loki3.com/BracketList"/>
    <dgm:cxn modelId="{65311160-E51C-4AF5-819A-C458D384EE30}" type="presParOf" srcId="{A8ED2430-C405-4B93-A19B-8C2821CADCD7}" destId="{174BB9BA-1D07-4C69-8957-7D169D91F0F6}" srcOrd="0" destOrd="0" presId="urn:diagrams.loki3.com/BracketList"/>
    <dgm:cxn modelId="{570F748D-AFE4-4F73-90A0-CA4B63CB13E8}" type="presParOf" srcId="{A8ED2430-C405-4B93-A19B-8C2821CADCD7}" destId="{995B3D49-5312-4152-9A06-4D3D297B0C9B}" srcOrd="1" destOrd="0" presId="urn:diagrams.loki3.com/BracketList"/>
    <dgm:cxn modelId="{B129B408-71A6-4AC8-9844-0068EFA7EA35}" type="presParOf" srcId="{A8ED2430-C405-4B93-A19B-8C2821CADCD7}" destId="{266AE246-8965-4CF2-B939-F2B8B1399159}" srcOrd="2" destOrd="0" presId="urn:diagrams.loki3.com/BracketList"/>
    <dgm:cxn modelId="{3220E902-C959-4C23-AF38-09568912EE5B}" type="presParOf" srcId="{A8ED2430-C405-4B93-A19B-8C2821CADCD7}" destId="{4405A04D-038B-4615-AC31-A14E46D66F15}" srcOrd="3" destOrd="0" presId="urn:diagrams.loki3.com/BracketList"/>
    <dgm:cxn modelId="{A0C62446-0910-4C03-A590-E9C549691D43}" type="presParOf" srcId="{054A7945-574D-4F07-8374-43BC30083017}" destId="{CB2103CD-B011-4AC7-B013-824C774EDB3A}" srcOrd="3" destOrd="0" presId="urn:diagrams.loki3.com/BracketList"/>
    <dgm:cxn modelId="{E22D041D-3A4C-464F-B8E7-500D35B26F4C}" type="presParOf" srcId="{054A7945-574D-4F07-8374-43BC30083017}" destId="{D41C20DE-3766-43BD-AFC8-21467CF4565A}" srcOrd="4" destOrd="0" presId="urn:diagrams.loki3.com/BracketList"/>
    <dgm:cxn modelId="{4A790F24-A6BC-4D5F-B772-22CA193E8040}" type="presParOf" srcId="{D41C20DE-3766-43BD-AFC8-21467CF4565A}" destId="{72B6B9CF-F73E-4638-9567-A28FF12FA21F}" srcOrd="0" destOrd="0" presId="urn:diagrams.loki3.com/BracketList"/>
    <dgm:cxn modelId="{F0C635E8-C109-4190-81E4-8276DDFE0261}" type="presParOf" srcId="{D41C20DE-3766-43BD-AFC8-21467CF4565A}" destId="{77B6DFA5-DED4-4AE8-BAEB-C91E17912CB6}" srcOrd="1" destOrd="0" presId="urn:diagrams.loki3.com/BracketList"/>
    <dgm:cxn modelId="{8912EDF5-012F-4FC1-B41D-69676C57C742}" type="presParOf" srcId="{D41C20DE-3766-43BD-AFC8-21467CF4565A}" destId="{382E7F7E-49D0-410D-82B4-DC458C4C13C7}" srcOrd="2" destOrd="0" presId="urn:diagrams.loki3.com/BracketList"/>
    <dgm:cxn modelId="{3A8F99D1-7934-4EF6-B3B2-306917676020}" type="presParOf" srcId="{D41C20DE-3766-43BD-AFC8-21467CF4565A}" destId="{D74FE974-3EE9-49B4-8F88-421C507C8A6D}" srcOrd="3" destOrd="0" presId="urn:diagrams.loki3.com/BracketList"/>
    <dgm:cxn modelId="{B97B9CBA-3459-442B-99FF-8FB89331F116}" type="presParOf" srcId="{054A7945-574D-4F07-8374-43BC30083017}" destId="{A6A1F0F0-8D7D-4F54-98F4-E4E39B9F9710}" srcOrd="5" destOrd="0" presId="urn:diagrams.loki3.com/BracketList"/>
    <dgm:cxn modelId="{0FDA2EE6-33C2-4557-B101-9E3481D7C4E5}" type="presParOf" srcId="{054A7945-574D-4F07-8374-43BC30083017}" destId="{7C84AFD9-09A1-4B85-AA9C-1936E6445CF8}" srcOrd="6" destOrd="0" presId="urn:diagrams.loki3.com/BracketList"/>
    <dgm:cxn modelId="{24FC1EB8-772C-4AF8-8675-BB6BE079A4B9}" type="presParOf" srcId="{7C84AFD9-09A1-4B85-AA9C-1936E6445CF8}" destId="{FBC65D8D-E838-4C43-9E47-B1DD169F228A}" srcOrd="0" destOrd="0" presId="urn:diagrams.loki3.com/BracketList"/>
    <dgm:cxn modelId="{6DA377E8-2C83-426E-8023-792C2EB5EE96}" type="presParOf" srcId="{7C84AFD9-09A1-4B85-AA9C-1936E6445CF8}" destId="{55EFC368-458B-4818-B023-76FD2B7102EA}" srcOrd="1" destOrd="0" presId="urn:diagrams.loki3.com/BracketList"/>
    <dgm:cxn modelId="{3FF6F76C-01AD-4A6F-9A1D-D231424CD418}" type="presParOf" srcId="{7C84AFD9-09A1-4B85-AA9C-1936E6445CF8}" destId="{D7C6A26F-7B05-42B3-A030-846841E8967F}" srcOrd="2" destOrd="0" presId="urn:diagrams.loki3.com/BracketList"/>
    <dgm:cxn modelId="{1F7881D2-285D-475A-A344-F4116EEBD282}" type="presParOf" srcId="{7C84AFD9-09A1-4B85-AA9C-1936E6445CF8}" destId="{9A3CC9C9-10B9-44A8-A78B-B54D6597ABB9}" srcOrd="3" destOrd="0" presId="urn:diagrams.loki3.com/BracketList"/>
    <dgm:cxn modelId="{08F25C72-A7AB-4CC7-BB30-49A72FE759A8}" type="presParOf" srcId="{054A7945-574D-4F07-8374-43BC30083017}" destId="{D7A75493-A9E1-457E-BC2E-E2CBE8515F64}" srcOrd="7" destOrd="0" presId="urn:diagrams.loki3.com/BracketList"/>
    <dgm:cxn modelId="{EC53384B-C160-4D4C-BD03-4481B34F031C}" type="presParOf" srcId="{054A7945-574D-4F07-8374-43BC30083017}" destId="{4B0EF089-3652-4C1B-A74A-5606282BAF39}" srcOrd="8" destOrd="0" presId="urn:diagrams.loki3.com/BracketList"/>
    <dgm:cxn modelId="{A8F0DD2B-75AF-4683-99B0-E451A0411896}" type="presParOf" srcId="{4B0EF089-3652-4C1B-A74A-5606282BAF39}" destId="{F65B3042-F082-4DED-A055-EC229A244438}" srcOrd="0" destOrd="0" presId="urn:diagrams.loki3.com/BracketList"/>
    <dgm:cxn modelId="{D5A661FE-5757-4D61-BB41-F2D230406401}" type="presParOf" srcId="{4B0EF089-3652-4C1B-A74A-5606282BAF39}" destId="{E1DFBE83-5DD7-4F36-80BB-9AECC16648C0}" srcOrd="1" destOrd="0" presId="urn:diagrams.loki3.com/BracketList"/>
    <dgm:cxn modelId="{7ED25A20-7B9C-43F9-A9A1-2FE3C179EB4A}" type="presParOf" srcId="{4B0EF089-3652-4C1B-A74A-5606282BAF39}" destId="{EF8FC2D1-C0E6-4DAC-A817-6E73773A87AE}" srcOrd="2" destOrd="0" presId="urn:diagrams.loki3.com/BracketList"/>
    <dgm:cxn modelId="{BF788410-F388-44BF-AD33-E00DCF1DCE53}" type="presParOf" srcId="{4B0EF089-3652-4C1B-A74A-5606282BAF39}" destId="{889A97D7-44F8-4510-9034-F745E173CB35}" srcOrd="3" destOrd="0" presId="urn:diagrams.loki3.com/BracketList"/>
    <dgm:cxn modelId="{160CF85B-E4F2-46D3-99FC-3DBA1994C792}" type="presParOf" srcId="{054A7945-574D-4F07-8374-43BC30083017}" destId="{4B7E6989-DB5D-4D70-85FA-5B2CB9C24533}" srcOrd="9" destOrd="0" presId="urn:diagrams.loki3.com/BracketList"/>
    <dgm:cxn modelId="{4535F58E-5F4D-4AE9-9295-DF9FCC735D7C}" type="presParOf" srcId="{054A7945-574D-4F07-8374-43BC30083017}" destId="{E50316AE-0C1F-4301-ACB4-9EF8BA3C2C43}" srcOrd="10" destOrd="0" presId="urn:diagrams.loki3.com/BracketList"/>
    <dgm:cxn modelId="{746AB525-2371-4B3E-947E-D244B8A577C1}" type="presParOf" srcId="{E50316AE-0C1F-4301-ACB4-9EF8BA3C2C43}" destId="{7D7D1741-5909-415F-B3A2-21E42C3320FB}" srcOrd="0" destOrd="0" presId="urn:diagrams.loki3.com/BracketList"/>
    <dgm:cxn modelId="{24289A67-417B-4CD9-AC62-26D81DA275DE}" type="presParOf" srcId="{E50316AE-0C1F-4301-ACB4-9EF8BA3C2C43}" destId="{3F1F6898-E646-426C-B90B-7698C2E55576}" srcOrd="1" destOrd="0" presId="urn:diagrams.loki3.com/BracketList"/>
    <dgm:cxn modelId="{DC0E5A83-18FB-435B-99A5-FB2E8F119177}" type="presParOf" srcId="{E50316AE-0C1F-4301-ACB4-9EF8BA3C2C43}" destId="{F254A9E5-55DE-40B1-8DBC-C79A541E21DA}" srcOrd="2" destOrd="0" presId="urn:diagrams.loki3.com/BracketList"/>
    <dgm:cxn modelId="{FF5CE57E-BE18-47BD-A5F5-F3E006452957}" type="presParOf" srcId="{E50316AE-0C1F-4301-ACB4-9EF8BA3C2C43}" destId="{D9F17489-C515-4636-8010-A99191955379}" srcOrd="3" destOrd="0" presId="urn:diagrams.loki3.com/BracketList"/>
    <dgm:cxn modelId="{6AD6E4FB-DDF0-4BAF-A771-179B161257EA}" type="presParOf" srcId="{054A7945-574D-4F07-8374-43BC30083017}" destId="{AD877A5C-6F2E-4ECF-9EC3-A057E910AF26}" srcOrd="11" destOrd="0" presId="urn:diagrams.loki3.com/BracketList"/>
    <dgm:cxn modelId="{6EEF8638-5578-4BF6-AB4A-741F471761B3}" type="presParOf" srcId="{054A7945-574D-4F07-8374-43BC30083017}" destId="{3C1B7EE8-9CCE-41A0-A056-BBE7B78E8D18}" srcOrd="12" destOrd="0" presId="urn:diagrams.loki3.com/BracketList"/>
    <dgm:cxn modelId="{1C15B36D-83B3-4BD0-B192-2641F6CE73FA}" type="presParOf" srcId="{3C1B7EE8-9CCE-41A0-A056-BBE7B78E8D18}" destId="{E24371B8-BFD2-42C0-8C93-3D1A23E8FF08}" srcOrd="0" destOrd="0" presId="urn:diagrams.loki3.com/BracketList"/>
    <dgm:cxn modelId="{1D376C14-DE79-4E1B-B77B-A959758F8855}" type="presParOf" srcId="{3C1B7EE8-9CCE-41A0-A056-BBE7B78E8D18}" destId="{32DDFE93-E726-4FD6-8B68-B6889766DDE6}" srcOrd="1" destOrd="0" presId="urn:diagrams.loki3.com/BracketList"/>
    <dgm:cxn modelId="{C101AD0E-E89B-44F8-8CBD-6A851BF2A25D}" type="presParOf" srcId="{3C1B7EE8-9CCE-41A0-A056-BBE7B78E8D18}" destId="{15EDF451-3407-4226-A382-BD6069D6712E}" srcOrd="2" destOrd="0" presId="urn:diagrams.loki3.com/BracketList"/>
    <dgm:cxn modelId="{C2242A78-91D2-49F7-B431-15C2AEB4776C}" type="presParOf" srcId="{3C1B7EE8-9CCE-41A0-A056-BBE7B78E8D18}" destId="{5D1B7A28-C72A-4FE2-B1A7-4BF966B0C57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1579C-A0A3-416F-B5D8-2FABF6F68738}">
      <dsp:nvSpPr>
        <dsp:cNvPr id="0" name=""/>
        <dsp:cNvSpPr/>
      </dsp:nvSpPr>
      <dsp:spPr>
        <a:xfrm>
          <a:off x="0" y="265655"/>
          <a:ext cx="2322257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000" kern="1200" dirty="0"/>
            <a:t>Descripción</a:t>
          </a:r>
        </a:p>
      </dsp:txBody>
      <dsp:txXfrm>
        <a:off x="0" y="265655"/>
        <a:ext cx="2322257" cy="316800"/>
      </dsp:txXfrm>
    </dsp:sp>
    <dsp:sp modelId="{43276DE3-C4C9-40BC-895B-70AC7EB74371}">
      <dsp:nvSpPr>
        <dsp:cNvPr id="0" name=""/>
        <dsp:cNvSpPr/>
      </dsp:nvSpPr>
      <dsp:spPr>
        <a:xfrm>
          <a:off x="2322257" y="8255"/>
          <a:ext cx="464451" cy="831599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D9E19-3781-4610-A1EB-DBE36614209F}">
      <dsp:nvSpPr>
        <dsp:cNvPr id="0" name=""/>
        <dsp:cNvSpPr/>
      </dsp:nvSpPr>
      <dsp:spPr>
        <a:xfrm>
          <a:off x="2972489" y="8255"/>
          <a:ext cx="6316541" cy="831599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000" kern="1200" dirty="0"/>
            <a:t>Descripción: Es un proyecto interno que forma parte del portafolio de eficiencia operativa, el cual tiene el programa de automatización de procesos de gestión de personal. Este programa se divide en 5 etapas, una cada año, que empezó el 2021 y terminará el 2025, cuyo fin es crear un sistema de gestión de planilla y de personal para el área de RRHH con procesos automatizados para Perú y Ecuador.</a:t>
          </a:r>
        </a:p>
      </dsp:txBody>
      <dsp:txXfrm>
        <a:off x="2972489" y="8255"/>
        <a:ext cx="6316541" cy="831599"/>
      </dsp:txXfrm>
    </dsp:sp>
    <dsp:sp modelId="{174BB9BA-1D07-4C69-8957-7D169D91F0F6}">
      <dsp:nvSpPr>
        <dsp:cNvPr id="0" name=""/>
        <dsp:cNvSpPr/>
      </dsp:nvSpPr>
      <dsp:spPr>
        <a:xfrm>
          <a:off x="0" y="897455"/>
          <a:ext cx="2322257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000" kern="1200" dirty="0"/>
            <a:t>Contratante </a:t>
          </a:r>
          <a:br>
            <a:rPr lang="es-PE" sz="1000" kern="1200" dirty="0"/>
          </a:br>
          <a:r>
            <a:rPr lang="es-PE" sz="1000" kern="1200" dirty="0"/>
            <a:t>Contratista</a:t>
          </a:r>
        </a:p>
      </dsp:txBody>
      <dsp:txXfrm>
        <a:off x="0" y="897455"/>
        <a:ext cx="2322257" cy="356400"/>
      </dsp:txXfrm>
    </dsp:sp>
    <dsp:sp modelId="{995B3D49-5312-4152-9A06-4D3D297B0C9B}">
      <dsp:nvSpPr>
        <dsp:cNvPr id="0" name=""/>
        <dsp:cNvSpPr/>
      </dsp:nvSpPr>
      <dsp:spPr>
        <a:xfrm>
          <a:off x="2322257" y="897455"/>
          <a:ext cx="464451" cy="3564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5A04D-038B-4615-AC31-A14E46D66F15}">
      <dsp:nvSpPr>
        <dsp:cNvPr id="0" name=""/>
        <dsp:cNvSpPr/>
      </dsp:nvSpPr>
      <dsp:spPr>
        <a:xfrm>
          <a:off x="2972489" y="897455"/>
          <a:ext cx="6316541" cy="356400"/>
        </a:xfrm>
        <a:prstGeom prst="rect">
          <a:avLst/>
        </a:prstGeom>
        <a:solidFill>
          <a:schemeClr val="accent1">
            <a:shade val="50000"/>
            <a:hueOff val="18450"/>
            <a:satOff val="1484"/>
            <a:lumOff val="101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" sz="1000" kern="1200"/>
            <a:t>Empresa: Grupo Muya</a:t>
          </a:r>
          <a:endParaRPr lang="es-PE" sz="1000" kern="1200" dirty="0"/>
        </a:p>
      </dsp:txBody>
      <dsp:txXfrm>
        <a:off x="2972489" y="897455"/>
        <a:ext cx="6316541" cy="356400"/>
      </dsp:txXfrm>
    </dsp:sp>
    <dsp:sp modelId="{72B6B9CF-F73E-4638-9567-A28FF12FA21F}">
      <dsp:nvSpPr>
        <dsp:cNvPr id="0" name=""/>
        <dsp:cNvSpPr/>
      </dsp:nvSpPr>
      <dsp:spPr>
        <a:xfrm>
          <a:off x="0" y="1707455"/>
          <a:ext cx="2322257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000" kern="1200" dirty="0"/>
            <a:t>Entregables</a:t>
          </a:r>
        </a:p>
      </dsp:txBody>
      <dsp:txXfrm>
        <a:off x="0" y="1707455"/>
        <a:ext cx="2322257" cy="316800"/>
      </dsp:txXfrm>
    </dsp:sp>
    <dsp:sp modelId="{77B6DFA5-DED4-4AE8-BAEB-C91E17912CB6}">
      <dsp:nvSpPr>
        <dsp:cNvPr id="0" name=""/>
        <dsp:cNvSpPr/>
      </dsp:nvSpPr>
      <dsp:spPr>
        <a:xfrm>
          <a:off x="2322257" y="1311455"/>
          <a:ext cx="464451" cy="1108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FE974-3EE9-49B4-8F88-421C507C8A6D}">
      <dsp:nvSpPr>
        <dsp:cNvPr id="0" name=""/>
        <dsp:cNvSpPr/>
      </dsp:nvSpPr>
      <dsp:spPr>
        <a:xfrm>
          <a:off x="2972489" y="1311455"/>
          <a:ext cx="6316541" cy="1108800"/>
        </a:xfrm>
        <a:prstGeom prst="rect">
          <a:avLst/>
        </a:prstGeom>
        <a:solidFill>
          <a:schemeClr val="accent1">
            <a:shade val="50000"/>
            <a:hueOff val="36901"/>
            <a:satOff val="2967"/>
            <a:lumOff val="202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 dirty="0">
              <a:uFillTx/>
            </a:rPr>
            <a:t>Entrega del portal con el subproceso de solicitud de vacaciones</a:t>
          </a:r>
          <a:endParaRPr lang="es-P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 dirty="0">
              <a:uFillTx/>
            </a:rPr>
            <a:t>Entrega del subproceso aprobación de vacaciones en el portal</a:t>
          </a:r>
          <a:endParaRPr lang="es-PE" sz="1000" kern="1200" dirty="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>
              <a:uFillTx/>
            </a:rPr>
            <a:t>Entrega de los subprocesos de firma electrónica de los PDFs en el portal</a:t>
          </a:r>
          <a:endParaRPr lang="es-PE" sz="1000" kern="120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>
              <a:uFillTx/>
            </a:rPr>
            <a:t>Entrega del subproceso de delegación de permisos en el portal</a:t>
          </a:r>
          <a:endParaRPr lang="es-PE" sz="1000" kern="120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>
              <a:uFillTx/>
            </a:rPr>
            <a:t>Entrega de los reportes en el portal</a:t>
          </a:r>
          <a:endParaRPr lang="es-PE" sz="1000" kern="120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ES_tradnl" sz="1000" kern="1200" dirty="0">
              <a:uFillTx/>
            </a:rPr>
            <a:t>Entrega del subproceso de anulación de vacaciones en el portal</a:t>
          </a:r>
          <a:endParaRPr lang="es-PE" sz="1000" kern="1200" dirty="0">
            <a:uFillTx/>
          </a:endParaRPr>
        </a:p>
      </dsp:txBody>
      <dsp:txXfrm>
        <a:off x="2972489" y="1311455"/>
        <a:ext cx="6316541" cy="1108800"/>
      </dsp:txXfrm>
    </dsp:sp>
    <dsp:sp modelId="{FBC65D8D-E838-4C43-9E47-B1DD169F228A}">
      <dsp:nvSpPr>
        <dsp:cNvPr id="0" name=""/>
        <dsp:cNvSpPr/>
      </dsp:nvSpPr>
      <dsp:spPr>
        <a:xfrm>
          <a:off x="0" y="2477855"/>
          <a:ext cx="2322257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PE" sz="1000" kern="1200" dirty="0">
              <a:uFillTx/>
            </a:rPr>
            <a:t>Presupuesto</a:t>
          </a:r>
        </a:p>
      </dsp:txBody>
      <dsp:txXfrm>
        <a:off x="0" y="2477855"/>
        <a:ext cx="2322257" cy="316800"/>
      </dsp:txXfrm>
    </dsp:sp>
    <dsp:sp modelId="{55EFC368-458B-4818-B023-76FD2B7102EA}">
      <dsp:nvSpPr>
        <dsp:cNvPr id="0" name=""/>
        <dsp:cNvSpPr/>
      </dsp:nvSpPr>
      <dsp:spPr>
        <a:xfrm>
          <a:off x="2322257" y="2477855"/>
          <a:ext cx="464451" cy="316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CC9C9-10B9-44A8-A78B-B54D6597ABB9}">
      <dsp:nvSpPr>
        <dsp:cNvPr id="0" name=""/>
        <dsp:cNvSpPr/>
      </dsp:nvSpPr>
      <dsp:spPr>
        <a:xfrm>
          <a:off x="2972489" y="2477855"/>
          <a:ext cx="6316541" cy="316800"/>
        </a:xfrm>
        <a:prstGeom prst="rect">
          <a:avLst/>
        </a:prstGeom>
        <a:solidFill>
          <a:schemeClr val="accent1">
            <a:shade val="50000"/>
            <a:hueOff val="55351"/>
            <a:satOff val="4451"/>
            <a:lumOff val="304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 dirty="0">
              <a:uFillTx/>
            </a:rPr>
            <a:t>El presupuesto estimado del proyecto es de S/.150 000.00 soles</a:t>
          </a:r>
        </a:p>
      </dsp:txBody>
      <dsp:txXfrm>
        <a:off x="2972489" y="2477855"/>
        <a:ext cx="6316541" cy="316800"/>
      </dsp:txXfrm>
    </dsp:sp>
    <dsp:sp modelId="{F65B3042-F082-4DED-A055-EC229A244438}">
      <dsp:nvSpPr>
        <dsp:cNvPr id="0" name=""/>
        <dsp:cNvSpPr/>
      </dsp:nvSpPr>
      <dsp:spPr>
        <a:xfrm>
          <a:off x="0" y="2852255"/>
          <a:ext cx="2322257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PE" sz="1000" kern="1200" dirty="0">
              <a:uFillTx/>
            </a:rPr>
            <a:t>Plazo</a:t>
          </a:r>
          <a:br>
            <a:rPr lang="es-PE" sz="1000" kern="1200" dirty="0">
              <a:uFillTx/>
            </a:rPr>
          </a:br>
          <a:r>
            <a:rPr lang="es-PE" sz="1000" kern="1200" dirty="0">
              <a:uFillTx/>
            </a:rPr>
            <a:t>Inicio</a:t>
          </a:r>
        </a:p>
      </dsp:txBody>
      <dsp:txXfrm>
        <a:off x="0" y="2852255"/>
        <a:ext cx="2322257" cy="356400"/>
      </dsp:txXfrm>
    </dsp:sp>
    <dsp:sp modelId="{E1DFBE83-5DD7-4F36-80BB-9AECC16648C0}">
      <dsp:nvSpPr>
        <dsp:cNvPr id="0" name=""/>
        <dsp:cNvSpPr/>
      </dsp:nvSpPr>
      <dsp:spPr>
        <a:xfrm>
          <a:off x="2322257" y="2852255"/>
          <a:ext cx="464451" cy="3564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A97D7-44F8-4510-9034-F745E173CB35}">
      <dsp:nvSpPr>
        <dsp:cNvPr id="0" name=""/>
        <dsp:cNvSpPr/>
      </dsp:nvSpPr>
      <dsp:spPr>
        <a:xfrm>
          <a:off x="2972489" y="2852255"/>
          <a:ext cx="6316541" cy="356400"/>
        </a:xfrm>
        <a:prstGeom prst="rect">
          <a:avLst/>
        </a:prstGeom>
        <a:solidFill>
          <a:schemeClr val="accent1">
            <a:shade val="50000"/>
            <a:hueOff val="55351"/>
            <a:satOff val="4451"/>
            <a:lumOff val="304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 dirty="0">
              <a:uFillTx/>
            </a:rPr>
            <a:t>El plazo es de 16 semanas (8 </a:t>
          </a:r>
          <a:r>
            <a:rPr lang="es-PE" sz="1000" kern="1200" dirty="0" err="1">
              <a:uFillTx/>
            </a:rPr>
            <a:t>sprints</a:t>
          </a:r>
          <a:r>
            <a:rPr lang="es-PE" sz="1000" kern="1200" dirty="0">
              <a:uFillTx/>
            </a:rPr>
            <a:t> de 2 semanas cada uno) / Junio 2023</a:t>
          </a:r>
        </a:p>
      </dsp:txBody>
      <dsp:txXfrm>
        <a:off x="2972489" y="2852255"/>
        <a:ext cx="6316541" cy="356400"/>
      </dsp:txXfrm>
    </dsp:sp>
    <dsp:sp modelId="{7D7D1741-5909-415F-B3A2-21E42C3320FB}">
      <dsp:nvSpPr>
        <dsp:cNvPr id="0" name=""/>
        <dsp:cNvSpPr/>
      </dsp:nvSpPr>
      <dsp:spPr>
        <a:xfrm>
          <a:off x="0" y="3466730"/>
          <a:ext cx="2322257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PE" sz="1000" kern="1200" dirty="0">
              <a:uFillTx/>
            </a:rPr>
            <a:t>Lista de riesgos</a:t>
          </a:r>
          <a:br>
            <a:rPr lang="es-PE" sz="1000" kern="1200" dirty="0">
              <a:uFillTx/>
            </a:rPr>
          </a:br>
          <a:r>
            <a:rPr lang="es-PE" sz="1000" kern="1200" dirty="0">
              <a:uFillTx/>
            </a:rPr>
            <a:t>a Alto Nivel</a:t>
          </a:r>
        </a:p>
      </dsp:txBody>
      <dsp:txXfrm>
        <a:off x="0" y="3466730"/>
        <a:ext cx="2322257" cy="356400"/>
      </dsp:txXfrm>
    </dsp:sp>
    <dsp:sp modelId="{3F1F6898-E646-426C-B90B-7698C2E55576}">
      <dsp:nvSpPr>
        <dsp:cNvPr id="0" name=""/>
        <dsp:cNvSpPr/>
      </dsp:nvSpPr>
      <dsp:spPr>
        <a:xfrm>
          <a:off x="2322257" y="3266255"/>
          <a:ext cx="464451" cy="75735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17489-C515-4636-8010-A99191955379}">
      <dsp:nvSpPr>
        <dsp:cNvPr id="0" name=""/>
        <dsp:cNvSpPr/>
      </dsp:nvSpPr>
      <dsp:spPr>
        <a:xfrm>
          <a:off x="2972489" y="3266255"/>
          <a:ext cx="6316541" cy="757350"/>
        </a:xfrm>
        <a:prstGeom prst="rect">
          <a:avLst/>
        </a:prstGeom>
        <a:solidFill>
          <a:schemeClr val="accent1">
            <a:shade val="50000"/>
            <a:hueOff val="36901"/>
            <a:satOff val="2967"/>
            <a:lumOff val="202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>
              <a:uFillTx/>
            </a:rPr>
            <a:t>No aceptación del cumplimiento de los requerimientos de los interesados del proyecto.</a:t>
          </a:r>
          <a:endParaRPr lang="es-PE" sz="1000" kern="1200" dirty="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 dirty="0">
              <a:uFillTx/>
            </a:rPr>
            <a:t>Sobrecostos por exceso de revisiones o entregables parciales del proyecto.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 dirty="0">
              <a:uFillTx/>
            </a:rPr>
            <a:t>Costos de penalidades por incumplimientos del cronograma.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s-PE" sz="1000" kern="1200" dirty="0">
              <a:uFillTx/>
            </a:rPr>
            <a:t>Oportunidades adicionales por incremento de funcionalidades del software.</a:t>
          </a:r>
        </a:p>
      </dsp:txBody>
      <dsp:txXfrm>
        <a:off x="2972489" y="3266255"/>
        <a:ext cx="6316541" cy="757350"/>
      </dsp:txXfrm>
    </dsp:sp>
    <dsp:sp modelId="{E24371B8-BFD2-42C0-8C93-3D1A23E8FF08}">
      <dsp:nvSpPr>
        <dsp:cNvPr id="0" name=""/>
        <dsp:cNvSpPr/>
      </dsp:nvSpPr>
      <dsp:spPr>
        <a:xfrm>
          <a:off x="0" y="4270543"/>
          <a:ext cx="2322257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PE" sz="1000" kern="1200" dirty="0">
              <a:uFillTx/>
            </a:rPr>
            <a:t>Hipótesis / Supuestos</a:t>
          </a:r>
          <a:br>
            <a:rPr lang="es-PE" sz="1000" kern="1200" dirty="0">
              <a:uFillTx/>
            </a:rPr>
          </a:br>
          <a:r>
            <a:rPr lang="es-PE" sz="1000" kern="1200" dirty="0">
              <a:uFillTx/>
            </a:rPr>
            <a:t>principales</a:t>
          </a:r>
        </a:p>
      </dsp:txBody>
      <dsp:txXfrm>
        <a:off x="0" y="4270543"/>
        <a:ext cx="2322257" cy="356400"/>
      </dsp:txXfrm>
    </dsp:sp>
    <dsp:sp modelId="{32DDFE93-E726-4FD6-8B68-B6889766DDE6}">
      <dsp:nvSpPr>
        <dsp:cNvPr id="0" name=""/>
        <dsp:cNvSpPr/>
      </dsp:nvSpPr>
      <dsp:spPr>
        <a:xfrm>
          <a:off x="2322257" y="4081205"/>
          <a:ext cx="464451" cy="73507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B7A28-C72A-4FE2-B1A7-4BF966B0C571}">
      <dsp:nvSpPr>
        <dsp:cNvPr id="0" name=""/>
        <dsp:cNvSpPr/>
      </dsp:nvSpPr>
      <dsp:spPr>
        <a:xfrm>
          <a:off x="2972489" y="4081205"/>
          <a:ext cx="6316541" cy="735075"/>
        </a:xfrm>
        <a:prstGeom prst="rect">
          <a:avLst/>
        </a:prstGeom>
        <a:solidFill>
          <a:schemeClr val="accent1">
            <a:shade val="50000"/>
            <a:hueOff val="18450"/>
            <a:satOff val="1484"/>
            <a:lumOff val="101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000" kern="1200" dirty="0"/>
            <a:t>La tecnología no variará drásticamente en los siguientes años.</a:t>
          </a:r>
          <a:endParaRPr lang="es-PE" sz="1000" kern="1200" dirty="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000" kern="1200" dirty="0"/>
            <a:t>El equipo de desarrollo tiene experiencia y conocimientos técnicos adecuados para desarrollar el software.</a:t>
          </a:r>
          <a:endParaRPr lang="es-PE" sz="1000" kern="1200" dirty="0">
            <a:uFillTx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000" kern="1200" dirty="0"/>
            <a:t>Todos los trabajadores saben el correo electrónico.</a:t>
          </a:r>
          <a:endParaRPr lang="es-PE" sz="1000" kern="1200" dirty="0">
            <a:uFillTx/>
          </a:endParaRPr>
        </a:p>
      </dsp:txBody>
      <dsp:txXfrm>
        <a:off x="2972489" y="4081205"/>
        <a:ext cx="6316541" cy="735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BBBD98-8689-4A62-BBFB-92BF328A7966}" type="datetime1">
              <a:rPr lang="es-ES" smtClean="0"/>
              <a:t>21/07/2023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E41AB9B-16BF-4ECF-B92C-3E61E5BECA90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3989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292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4880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2491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68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Rectángulo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3" name="Conector recto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5" name="Conector recto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 noProof="0"/>
              <a:t>Click to edit Master subtitle style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66E6084-0988-49B4-BD4E-1264194D9864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EEB305-4E92-401E-9FCA-996DF9FD55B6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1" name="Conector recto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E901BA-1555-4CE1-92B2-39682A57B7CA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94D32F-F0D9-47B3-AAC6-D43DC057831A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0" name="Rectángulo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4" name="Rectángulo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1" name="Rectángulo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22" name="Conector recto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23" name="Conector recto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7" name="Rectángulo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8" name="Rectángulo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9" name="Rectángulo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30" name="Rectángulo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1" name="Conector recto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3" name="Conector recto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B07FB1B-461B-4D1D-952B-7FEEFF2CFA29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C9D876-84BE-45D9-9418-9FF24663C364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CDF9AA-CFE1-4BA9-8C5D-54C264D423B8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A51D7A-9E1F-4C6F-8B86-F39A8650CB7A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6" name="Rectángulo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7" name="Conector recto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1E9FB-24DE-4A64-B35D-DF3FF6E51288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CDA7DC-138B-4843-B77A-91873FF451A9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B016917-91ED-4B62-9DC6-0583229F954A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3" name="Rectángulo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6" name="Conector recto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5031EA3-1207-456F-B1A7-F20CDD0C2E7B}" type="datetime1">
              <a:rPr lang="es-ES" noProof="0" smtClean="0"/>
              <a:t>21/07/2023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44625"/>
            <a:ext cx="9282367" cy="2376264"/>
          </a:xfrm>
        </p:spPr>
        <p:txBody>
          <a:bodyPr rtlCol="0"/>
          <a:lstStyle/>
          <a:p>
            <a:pPr algn="ctr" rtl="0"/>
            <a:r>
              <a:rPr lang="pt-BR" dirty="0"/>
              <a:t>DIPLOMATURA DE ESTUDIO PROJECT MANAGEMENT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8" y="2719184"/>
            <a:ext cx="9282367" cy="1116085"/>
          </a:xfrm>
        </p:spPr>
        <p:txBody>
          <a:bodyPr rtlCol="0">
            <a:normAutofit/>
          </a:bodyPr>
          <a:lstStyle/>
          <a:p>
            <a:pPr algn="ctr" rtl="0"/>
            <a:r>
              <a:rPr lang="es-PE" b="1" dirty="0"/>
              <a:t>PLAN DE GESTIÓN DE RIESGOS</a:t>
            </a:r>
          </a:p>
          <a:p>
            <a:pPr algn="ctr" rtl="0"/>
            <a:r>
              <a:rPr lang="es-PE" dirty="0"/>
              <a:t>Automatización del proceso de vacaciones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53C858C-355F-2388-24A5-6206EF1C38AE}"/>
              </a:ext>
            </a:extLst>
          </p:cNvPr>
          <p:cNvSpPr txBox="1">
            <a:spLocks/>
          </p:cNvSpPr>
          <p:nvPr/>
        </p:nvSpPr>
        <p:spPr>
          <a:xfrm>
            <a:off x="4667985" y="4138816"/>
            <a:ext cx="3946708" cy="111608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Euphemia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INTEGRANTES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dirty="0"/>
              <a:t>Chavez Toledo, Aldo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dirty="0"/>
              <a:t>Gallo </a:t>
            </a:r>
            <a:r>
              <a:rPr lang="es-PE" dirty="0" err="1"/>
              <a:t>Chuquiyuri</a:t>
            </a:r>
            <a:r>
              <a:rPr lang="es-PE" dirty="0"/>
              <a:t>, Fabián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dirty="0"/>
              <a:t>Rojas Crisóstomo, Luis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dirty="0"/>
              <a:t>Mendoza </a:t>
            </a:r>
            <a:r>
              <a:rPr lang="es-PE" dirty="0" err="1"/>
              <a:t>Icarayme</a:t>
            </a:r>
            <a:r>
              <a:rPr lang="es-PE" dirty="0"/>
              <a:t>, </a:t>
            </a:r>
            <a:r>
              <a:rPr lang="es-PE" dirty="0" err="1"/>
              <a:t>Yhony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PE" dirty="0"/>
              <a:t>ACTA DE CONSTITUCIÓN DEL PROYECTO</a:t>
            </a:r>
            <a:endParaRPr lang="es-E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C28CC96-DFDC-A99B-53EC-9930D1473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849918"/>
              </p:ext>
            </p:extLst>
          </p:nvPr>
        </p:nvGraphicFramePr>
        <p:xfrm>
          <a:off x="1701925" y="1628800"/>
          <a:ext cx="9289031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Plan de Gestión de Riesgos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6430D-FD50-6601-9D30-5D81DF028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Metodología</a:t>
            </a:r>
          </a:p>
          <a:p>
            <a:pPr lvl="1"/>
            <a:r>
              <a:rPr lang="es-PE" dirty="0"/>
              <a:t>Buenas prácticas del PMBOK</a:t>
            </a:r>
          </a:p>
          <a:p>
            <a:pPr lvl="1"/>
            <a:r>
              <a:rPr lang="es-PE" dirty="0"/>
              <a:t>Los lideres y responsables del proyecto implementan este plan, los procesos son los siguientes:</a:t>
            </a:r>
          </a:p>
          <a:p>
            <a:pPr lvl="2"/>
            <a:r>
              <a:rPr lang="es-PE" dirty="0"/>
              <a:t>Selección de la Estrategia</a:t>
            </a:r>
          </a:p>
          <a:p>
            <a:pPr lvl="2"/>
            <a:r>
              <a:rPr lang="es-PE" dirty="0"/>
              <a:t>Identificar los Riesgos</a:t>
            </a:r>
          </a:p>
          <a:p>
            <a:pPr lvl="2"/>
            <a:r>
              <a:rPr lang="es-PE" dirty="0"/>
              <a:t>Realizar el Análisis Cualitativo de riesgos</a:t>
            </a:r>
          </a:p>
          <a:p>
            <a:pPr lvl="2"/>
            <a:r>
              <a:rPr lang="es-PE" dirty="0"/>
              <a:t>alizar el Análisis Cuantitativo de riesgos</a:t>
            </a:r>
          </a:p>
          <a:p>
            <a:pPr lvl="2"/>
            <a:r>
              <a:rPr lang="es-PE" dirty="0"/>
              <a:t>Planificar la Respuesta a los Riesgos</a:t>
            </a:r>
          </a:p>
          <a:p>
            <a:pPr lvl="2"/>
            <a:r>
              <a:rPr lang="es-PE" dirty="0"/>
              <a:t>Implementar la Respuesta a los Riesgos</a:t>
            </a:r>
          </a:p>
          <a:p>
            <a:pPr lvl="2"/>
            <a:r>
              <a:rPr lang="es-PE" dirty="0"/>
              <a:t>Monitorear los Riesgos</a:t>
            </a:r>
          </a:p>
        </p:txBody>
      </p: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Selección de la Estrategia</a:t>
            </a:r>
          </a:p>
        </p:txBody>
      </p:sp>
      <p:sp>
        <p:nvSpPr>
          <p:cNvPr id="7" name="Marcador de posición de contenido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55000" lnSpcReduction="20000"/>
          </a:bodyPr>
          <a:lstStyle/>
          <a:p>
            <a:pPr rtl="0"/>
            <a:r>
              <a:rPr lang="es-ES" dirty="0"/>
              <a:t>Características del Proyecto</a:t>
            </a:r>
          </a:p>
          <a:p>
            <a:pPr lvl="1"/>
            <a:r>
              <a:rPr lang="es-PE" dirty="0"/>
              <a:t>Los requisitos no son claros ya que no se cuenta con alguna referencia del producto que el cliente pueda brindar.</a:t>
            </a:r>
          </a:p>
          <a:p>
            <a:pPr lvl="1"/>
            <a:r>
              <a:rPr lang="es-PE" dirty="0"/>
              <a:t>No está claro el costo del producto mínimo viable el cual en su aceptación nos brinda menos riesgos del rechazo del producto.</a:t>
            </a:r>
          </a:p>
          <a:p>
            <a:pPr lvl="1"/>
            <a:r>
              <a:rPr lang="es-PE" dirty="0"/>
              <a:t>El desarrollo del producto es complejo ya que se involucran varias tecnologías diferentes trabajando en conjunto.</a:t>
            </a:r>
          </a:p>
          <a:p>
            <a:pPr lvl="1"/>
            <a:r>
              <a:rPr lang="es-PE" dirty="0"/>
              <a:t>Se requiere mano de obra altamente calificada en la tecnología y la aplicación a realizar.</a:t>
            </a:r>
          </a:p>
          <a:p>
            <a:pPr lvl="1"/>
            <a:r>
              <a:rPr lang="es-PE" dirty="0"/>
              <a:t>El producto es de difícil comprensión para los usuarios que no estén familiarizados con la tecnología. (Problemas de comunicación)</a:t>
            </a:r>
          </a:p>
          <a:p>
            <a:pPr lvl="1"/>
            <a:endParaRPr lang="es-PE" dirty="0"/>
          </a:p>
          <a:p>
            <a:pPr lvl="1"/>
            <a:endParaRPr lang="es-ES" dirty="0"/>
          </a:p>
          <a:p>
            <a:pPr rtl="0"/>
            <a:r>
              <a:rPr lang="es-ES" dirty="0"/>
              <a:t>Medidas</a:t>
            </a:r>
          </a:p>
          <a:p>
            <a:pPr lvl="1"/>
            <a:r>
              <a:rPr lang="es-PE" dirty="0"/>
              <a:t>Realizar entregas parciales en cada Sprint para validar esto con el cliente y reducir las desviaciones.</a:t>
            </a:r>
          </a:p>
          <a:p>
            <a:pPr lvl="1"/>
            <a:r>
              <a:rPr lang="es-PE" dirty="0"/>
              <a:t>Utilizar un prototipo o plantilla para desarrollar el producto mínimo viable en el corto plazo.</a:t>
            </a:r>
          </a:p>
          <a:p>
            <a:pPr lvl="1"/>
            <a:endParaRPr lang="es-ES" dirty="0"/>
          </a:p>
        </p:txBody>
      </p:sp>
      <p:pic>
        <p:nvPicPr>
          <p:cNvPr id="5" name="Imagen 1">
            <a:extLst>
              <a:ext uri="{FF2B5EF4-FFF2-40B4-BE49-F238E27FC236}">
                <a16:creationId xmlns:a16="http://schemas.microsoft.com/office/drawing/2014/main" id="{96900DC2-52DA-8CAE-98F8-ED91B56CA9D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035" y="1600200"/>
            <a:ext cx="4566517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Componentes – Escalas de Probabilidad e Impacto</a:t>
            </a:r>
          </a:p>
        </p:txBody>
      </p:sp>
      <p:sp>
        <p:nvSpPr>
          <p:cNvPr id="6" name="Freeform 328">
            <a:extLst>
              <a:ext uri="{FF2B5EF4-FFF2-40B4-BE49-F238E27FC236}">
                <a16:creationId xmlns:a16="http://schemas.microsoft.com/office/drawing/2014/main" id="{401CE3F9-4BE4-97E8-9891-BB80157C50A2}"/>
              </a:ext>
            </a:extLst>
          </p:cNvPr>
          <p:cNvSpPr/>
          <p:nvPr/>
        </p:nvSpPr>
        <p:spPr>
          <a:xfrm>
            <a:off x="2362528" y="1556792"/>
            <a:ext cx="1502305" cy="332810"/>
          </a:xfrm>
          <a:custGeom>
            <a:avLst/>
            <a:gdLst/>
            <a:ahLst/>
            <a:cxnLst/>
            <a:rect l="0" t="0" r="0" b="0"/>
            <a:pathLst>
              <a:path w="1502305" h="332810">
                <a:moveTo>
                  <a:pt x="0" y="332810"/>
                </a:moveTo>
                <a:lnTo>
                  <a:pt x="1502305" y="332810"/>
                </a:lnTo>
                <a:lnTo>
                  <a:pt x="1502305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8" name="Freeform 329">
            <a:extLst>
              <a:ext uri="{FF2B5EF4-FFF2-40B4-BE49-F238E27FC236}">
                <a16:creationId xmlns:a16="http://schemas.microsoft.com/office/drawing/2014/main" id="{7A314CAD-F2B3-D5AE-64EC-667F871D5F89}"/>
              </a:ext>
            </a:extLst>
          </p:cNvPr>
          <p:cNvSpPr/>
          <p:nvPr/>
        </p:nvSpPr>
        <p:spPr>
          <a:xfrm>
            <a:off x="3864833" y="1556792"/>
            <a:ext cx="3625515" cy="332810"/>
          </a:xfrm>
          <a:custGeom>
            <a:avLst/>
            <a:gdLst/>
            <a:ahLst/>
            <a:cxnLst/>
            <a:rect l="0" t="0" r="0" b="0"/>
            <a:pathLst>
              <a:path w="3625515" h="332810">
                <a:moveTo>
                  <a:pt x="0" y="332810"/>
                </a:moveTo>
                <a:lnTo>
                  <a:pt x="3625515" y="332810"/>
                </a:lnTo>
                <a:lnTo>
                  <a:pt x="3625515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Freeform 330">
            <a:extLst>
              <a:ext uri="{FF2B5EF4-FFF2-40B4-BE49-F238E27FC236}">
                <a16:creationId xmlns:a16="http://schemas.microsoft.com/office/drawing/2014/main" id="{69662506-FD10-6F8A-78F3-813D80827879}"/>
              </a:ext>
            </a:extLst>
          </p:cNvPr>
          <p:cNvSpPr/>
          <p:nvPr/>
        </p:nvSpPr>
        <p:spPr>
          <a:xfrm>
            <a:off x="7490349" y="1556792"/>
            <a:ext cx="1556391" cy="332810"/>
          </a:xfrm>
          <a:custGeom>
            <a:avLst/>
            <a:gdLst/>
            <a:ahLst/>
            <a:cxnLst/>
            <a:rect l="0" t="0" r="0" b="0"/>
            <a:pathLst>
              <a:path w="1556391" h="332810">
                <a:moveTo>
                  <a:pt x="0" y="332810"/>
                </a:moveTo>
                <a:lnTo>
                  <a:pt x="1556391" y="332810"/>
                </a:lnTo>
                <a:lnTo>
                  <a:pt x="1556391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331">
            <a:extLst>
              <a:ext uri="{FF2B5EF4-FFF2-40B4-BE49-F238E27FC236}">
                <a16:creationId xmlns:a16="http://schemas.microsoft.com/office/drawing/2014/main" id="{56AFF08D-AAA9-6BB6-9A6D-44E1BF5FF126}"/>
              </a:ext>
            </a:extLst>
          </p:cNvPr>
          <p:cNvSpPr/>
          <p:nvPr/>
        </p:nvSpPr>
        <p:spPr>
          <a:xfrm>
            <a:off x="9046740" y="1556792"/>
            <a:ext cx="1251920" cy="332810"/>
          </a:xfrm>
          <a:custGeom>
            <a:avLst/>
            <a:gdLst/>
            <a:ahLst/>
            <a:cxnLst/>
            <a:rect l="0" t="0" r="0" b="0"/>
            <a:pathLst>
              <a:path w="1251920" h="332810">
                <a:moveTo>
                  <a:pt x="0" y="332810"/>
                </a:moveTo>
                <a:lnTo>
                  <a:pt x="1251920" y="332810"/>
                </a:lnTo>
                <a:lnTo>
                  <a:pt x="1251920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332">
            <a:extLst>
              <a:ext uri="{FF2B5EF4-FFF2-40B4-BE49-F238E27FC236}">
                <a16:creationId xmlns:a16="http://schemas.microsoft.com/office/drawing/2014/main" id="{9FBB9332-AE76-EF4C-BB5B-F6BC1B6FAC6E}"/>
              </a:ext>
            </a:extLst>
          </p:cNvPr>
          <p:cNvSpPr/>
          <p:nvPr/>
        </p:nvSpPr>
        <p:spPr>
          <a:xfrm>
            <a:off x="2362528" y="1889602"/>
            <a:ext cx="1502305" cy="378193"/>
          </a:xfrm>
          <a:custGeom>
            <a:avLst/>
            <a:gdLst/>
            <a:ahLst/>
            <a:cxnLst/>
            <a:rect l="0" t="0" r="0" b="0"/>
            <a:pathLst>
              <a:path w="1502305" h="378193">
                <a:moveTo>
                  <a:pt x="0" y="378193"/>
                </a:moveTo>
                <a:lnTo>
                  <a:pt x="1502305" y="378193"/>
                </a:lnTo>
                <a:lnTo>
                  <a:pt x="1502305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12" name="Freeform 333">
            <a:extLst>
              <a:ext uri="{FF2B5EF4-FFF2-40B4-BE49-F238E27FC236}">
                <a16:creationId xmlns:a16="http://schemas.microsoft.com/office/drawing/2014/main" id="{CE29D6E4-51C4-7082-F9D7-ED9990A81D75}"/>
              </a:ext>
            </a:extLst>
          </p:cNvPr>
          <p:cNvSpPr/>
          <p:nvPr/>
        </p:nvSpPr>
        <p:spPr>
          <a:xfrm>
            <a:off x="3864833" y="1889602"/>
            <a:ext cx="3625515" cy="378193"/>
          </a:xfrm>
          <a:custGeom>
            <a:avLst/>
            <a:gdLst/>
            <a:ahLst/>
            <a:cxnLst/>
            <a:rect l="0" t="0" r="0" b="0"/>
            <a:pathLst>
              <a:path w="3625515" h="378193">
                <a:moveTo>
                  <a:pt x="0" y="378193"/>
                </a:moveTo>
                <a:lnTo>
                  <a:pt x="3625515" y="378193"/>
                </a:lnTo>
                <a:lnTo>
                  <a:pt x="3625515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334">
            <a:extLst>
              <a:ext uri="{FF2B5EF4-FFF2-40B4-BE49-F238E27FC236}">
                <a16:creationId xmlns:a16="http://schemas.microsoft.com/office/drawing/2014/main" id="{3A069B1A-FC43-B0F0-120B-4D1A1E0E2544}"/>
              </a:ext>
            </a:extLst>
          </p:cNvPr>
          <p:cNvSpPr/>
          <p:nvPr/>
        </p:nvSpPr>
        <p:spPr>
          <a:xfrm>
            <a:off x="7490349" y="1889602"/>
            <a:ext cx="1556391" cy="378193"/>
          </a:xfrm>
          <a:custGeom>
            <a:avLst/>
            <a:gdLst/>
            <a:ahLst/>
            <a:cxnLst/>
            <a:rect l="0" t="0" r="0" b="0"/>
            <a:pathLst>
              <a:path w="1556391" h="378193">
                <a:moveTo>
                  <a:pt x="0" y="378193"/>
                </a:moveTo>
                <a:lnTo>
                  <a:pt x="1556391" y="378193"/>
                </a:lnTo>
                <a:lnTo>
                  <a:pt x="1556391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335">
            <a:extLst>
              <a:ext uri="{FF2B5EF4-FFF2-40B4-BE49-F238E27FC236}">
                <a16:creationId xmlns:a16="http://schemas.microsoft.com/office/drawing/2014/main" id="{7D82019E-95A5-1DBB-2C6A-F1430FB47866}"/>
              </a:ext>
            </a:extLst>
          </p:cNvPr>
          <p:cNvSpPr/>
          <p:nvPr/>
        </p:nvSpPr>
        <p:spPr>
          <a:xfrm>
            <a:off x="9046740" y="1889602"/>
            <a:ext cx="1251920" cy="378193"/>
          </a:xfrm>
          <a:custGeom>
            <a:avLst/>
            <a:gdLst/>
            <a:ahLst/>
            <a:cxnLst/>
            <a:rect l="0" t="0" r="0" b="0"/>
            <a:pathLst>
              <a:path w="1251920" h="378193">
                <a:moveTo>
                  <a:pt x="0" y="378193"/>
                </a:moveTo>
                <a:lnTo>
                  <a:pt x="1251920" y="378193"/>
                </a:lnTo>
                <a:lnTo>
                  <a:pt x="1251920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Freeform 336">
            <a:extLst>
              <a:ext uri="{FF2B5EF4-FFF2-40B4-BE49-F238E27FC236}">
                <a16:creationId xmlns:a16="http://schemas.microsoft.com/office/drawing/2014/main" id="{37F79982-9B3C-A76F-DD99-096111059106}"/>
              </a:ext>
            </a:extLst>
          </p:cNvPr>
          <p:cNvSpPr/>
          <p:nvPr/>
        </p:nvSpPr>
        <p:spPr>
          <a:xfrm>
            <a:off x="2362528" y="2267795"/>
            <a:ext cx="1502305" cy="189097"/>
          </a:xfrm>
          <a:custGeom>
            <a:avLst/>
            <a:gdLst/>
            <a:ahLst/>
            <a:cxnLst/>
            <a:rect l="0" t="0" r="0" b="0"/>
            <a:pathLst>
              <a:path w="1502305" h="189097">
                <a:moveTo>
                  <a:pt x="0" y="189097"/>
                </a:moveTo>
                <a:lnTo>
                  <a:pt x="1502305" y="189097"/>
                </a:lnTo>
                <a:lnTo>
                  <a:pt x="1502305" y="0"/>
                </a:lnTo>
                <a:lnTo>
                  <a:pt x="0" y="0"/>
                </a:lnTo>
                <a:lnTo>
                  <a:pt x="0" y="189097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16" name="Freeform 337">
            <a:extLst>
              <a:ext uri="{FF2B5EF4-FFF2-40B4-BE49-F238E27FC236}">
                <a16:creationId xmlns:a16="http://schemas.microsoft.com/office/drawing/2014/main" id="{E4928570-78E9-76AB-8520-65AD095FFEC8}"/>
              </a:ext>
            </a:extLst>
          </p:cNvPr>
          <p:cNvSpPr/>
          <p:nvPr/>
        </p:nvSpPr>
        <p:spPr>
          <a:xfrm>
            <a:off x="3864833" y="2267795"/>
            <a:ext cx="3625515" cy="189097"/>
          </a:xfrm>
          <a:custGeom>
            <a:avLst/>
            <a:gdLst/>
            <a:ahLst/>
            <a:cxnLst/>
            <a:rect l="0" t="0" r="0" b="0"/>
            <a:pathLst>
              <a:path w="3625515" h="189097">
                <a:moveTo>
                  <a:pt x="0" y="189097"/>
                </a:moveTo>
                <a:lnTo>
                  <a:pt x="3625515" y="189097"/>
                </a:lnTo>
                <a:lnTo>
                  <a:pt x="3625515" y="0"/>
                </a:lnTo>
                <a:lnTo>
                  <a:pt x="0" y="0"/>
                </a:lnTo>
                <a:lnTo>
                  <a:pt x="0" y="189097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Freeform 338">
            <a:extLst>
              <a:ext uri="{FF2B5EF4-FFF2-40B4-BE49-F238E27FC236}">
                <a16:creationId xmlns:a16="http://schemas.microsoft.com/office/drawing/2014/main" id="{E34129FE-0357-B281-5C81-EA442A64766F}"/>
              </a:ext>
            </a:extLst>
          </p:cNvPr>
          <p:cNvSpPr/>
          <p:nvPr/>
        </p:nvSpPr>
        <p:spPr>
          <a:xfrm>
            <a:off x="7490349" y="2267795"/>
            <a:ext cx="1556391" cy="189097"/>
          </a:xfrm>
          <a:custGeom>
            <a:avLst/>
            <a:gdLst/>
            <a:ahLst/>
            <a:cxnLst/>
            <a:rect l="0" t="0" r="0" b="0"/>
            <a:pathLst>
              <a:path w="1556391" h="189097">
                <a:moveTo>
                  <a:pt x="0" y="189097"/>
                </a:moveTo>
                <a:lnTo>
                  <a:pt x="1556391" y="189097"/>
                </a:lnTo>
                <a:lnTo>
                  <a:pt x="1556391" y="0"/>
                </a:lnTo>
                <a:lnTo>
                  <a:pt x="0" y="0"/>
                </a:lnTo>
                <a:lnTo>
                  <a:pt x="0" y="189097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Freeform 339">
            <a:extLst>
              <a:ext uri="{FF2B5EF4-FFF2-40B4-BE49-F238E27FC236}">
                <a16:creationId xmlns:a16="http://schemas.microsoft.com/office/drawing/2014/main" id="{3770085F-B413-7A7D-BCC5-A40F3C42E753}"/>
              </a:ext>
            </a:extLst>
          </p:cNvPr>
          <p:cNvSpPr/>
          <p:nvPr/>
        </p:nvSpPr>
        <p:spPr>
          <a:xfrm>
            <a:off x="9046740" y="2267795"/>
            <a:ext cx="1251920" cy="189097"/>
          </a:xfrm>
          <a:custGeom>
            <a:avLst/>
            <a:gdLst/>
            <a:ahLst/>
            <a:cxnLst/>
            <a:rect l="0" t="0" r="0" b="0"/>
            <a:pathLst>
              <a:path w="1251920" h="189097">
                <a:moveTo>
                  <a:pt x="0" y="189097"/>
                </a:moveTo>
                <a:lnTo>
                  <a:pt x="1251920" y="189097"/>
                </a:lnTo>
                <a:lnTo>
                  <a:pt x="1251920" y="0"/>
                </a:lnTo>
                <a:lnTo>
                  <a:pt x="0" y="0"/>
                </a:lnTo>
                <a:lnTo>
                  <a:pt x="0" y="189097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Freeform 340">
            <a:extLst>
              <a:ext uri="{FF2B5EF4-FFF2-40B4-BE49-F238E27FC236}">
                <a16:creationId xmlns:a16="http://schemas.microsoft.com/office/drawing/2014/main" id="{B367A77F-EBD0-9E8C-F450-7E11094D9D3C}"/>
              </a:ext>
            </a:extLst>
          </p:cNvPr>
          <p:cNvSpPr/>
          <p:nvPr/>
        </p:nvSpPr>
        <p:spPr>
          <a:xfrm>
            <a:off x="2362528" y="2456893"/>
            <a:ext cx="1502305" cy="252028"/>
          </a:xfrm>
          <a:custGeom>
            <a:avLst/>
            <a:gdLst/>
            <a:ahLst/>
            <a:cxnLst/>
            <a:rect l="0" t="0" r="0" b="0"/>
            <a:pathLst>
              <a:path w="1502305" h="252028">
                <a:moveTo>
                  <a:pt x="0" y="252028"/>
                </a:moveTo>
                <a:lnTo>
                  <a:pt x="1502305" y="252028"/>
                </a:lnTo>
                <a:lnTo>
                  <a:pt x="1502305" y="0"/>
                </a:lnTo>
                <a:lnTo>
                  <a:pt x="0" y="0"/>
                </a:lnTo>
                <a:lnTo>
                  <a:pt x="0" y="252028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20" name="Freeform 341">
            <a:extLst>
              <a:ext uri="{FF2B5EF4-FFF2-40B4-BE49-F238E27FC236}">
                <a16:creationId xmlns:a16="http://schemas.microsoft.com/office/drawing/2014/main" id="{FBFBC55D-EEB9-DD98-B5AB-8EB7149AE111}"/>
              </a:ext>
            </a:extLst>
          </p:cNvPr>
          <p:cNvSpPr/>
          <p:nvPr/>
        </p:nvSpPr>
        <p:spPr>
          <a:xfrm>
            <a:off x="3864833" y="2456893"/>
            <a:ext cx="3625515" cy="252028"/>
          </a:xfrm>
          <a:custGeom>
            <a:avLst/>
            <a:gdLst/>
            <a:ahLst/>
            <a:cxnLst/>
            <a:rect l="0" t="0" r="0" b="0"/>
            <a:pathLst>
              <a:path w="3625515" h="252028">
                <a:moveTo>
                  <a:pt x="0" y="252028"/>
                </a:moveTo>
                <a:lnTo>
                  <a:pt x="3625515" y="252028"/>
                </a:lnTo>
                <a:lnTo>
                  <a:pt x="3625515" y="0"/>
                </a:lnTo>
                <a:lnTo>
                  <a:pt x="0" y="0"/>
                </a:lnTo>
                <a:lnTo>
                  <a:pt x="0" y="252028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reeform 342">
            <a:extLst>
              <a:ext uri="{FF2B5EF4-FFF2-40B4-BE49-F238E27FC236}">
                <a16:creationId xmlns:a16="http://schemas.microsoft.com/office/drawing/2014/main" id="{68C55FF6-17BF-9D5C-95E5-F87474F5665C}"/>
              </a:ext>
            </a:extLst>
          </p:cNvPr>
          <p:cNvSpPr/>
          <p:nvPr/>
        </p:nvSpPr>
        <p:spPr>
          <a:xfrm>
            <a:off x="7490349" y="2456893"/>
            <a:ext cx="1556391" cy="252028"/>
          </a:xfrm>
          <a:custGeom>
            <a:avLst/>
            <a:gdLst/>
            <a:ahLst/>
            <a:cxnLst/>
            <a:rect l="0" t="0" r="0" b="0"/>
            <a:pathLst>
              <a:path w="1556391" h="252028">
                <a:moveTo>
                  <a:pt x="0" y="252028"/>
                </a:moveTo>
                <a:lnTo>
                  <a:pt x="1556391" y="252028"/>
                </a:lnTo>
                <a:lnTo>
                  <a:pt x="1556391" y="0"/>
                </a:lnTo>
                <a:lnTo>
                  <a:pt x="0" y="0"/>
                </a:lnTo>
                <a:lnTo>
                  <a:pt x="0" y="252028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Freeform 343">
            <a:extLst>
              <a:ext uri="{FF2B5EF4-FFF2-40B4-BE49-F238E27FC236}">
                <a16:creationId xmlns:a16="http://schemas.microsoft.com/office/drawing/2014/main" id="{71BAE40B-1CC4-116E-AF92-B7AD11E22AA9}"/>
              </a:ext>
            </a:extLst>
          </p:cNvPr>
          <p:cNvSpPr/>
          <p:nvPr/>
        </p:nvSpPr>
        <p:spPr>
          <a:xfrm>
            <a:off x="9046740" y="2456893"/>
            <a:ext cx="1251920" cy="252028"/>
          </a:xfrm>
          <a:custGeom>
            <a:avLst/>
            <a:gdLst/>
            <a:ahLst/>
            <a:cxnLst/>
            <a:rect l="0" t="0" r="0" b="0"/>
            <a:pathLst>
              <a:path w="1251920" h="252028">
                <a:moveTo>
                  <a:pt x="0" y="252028"/>
                </a:moveTo>
                <a:lnTo>
                  <a:pt x="1251920" y="252028"/>
                </a:lnTo>
                <a:lnTo>
                  <a:pt x="1251920" y="0"/>
                </a:lnTo>
                <a:lnTo>
                  <a:pt x="0" y="0"/>
                </a:lnTo>
                <a:lnTo>
                  <a:pt x="0" y="252028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Freeform 344">
            <a:extLst>
              <a:ext uri="{FF2B5EF4-FFF2-40B4-BE49-F238E27FC236}">
                <a16:creationId xmlns:a16="http://schemas.microsoft.com/office/drawing/2014/main" id="{37CE23EE-0BF1-B79A-B284-864478CF0E04}"/>
              </a:ext>
            </a:extLst>
          </p:cNvPr>
          <p:cNvSpPr/>
          <p:nvPr/>
        </p:nvSpPr>
        <p:spPr>
          <a:xfrm>
            <a:off x="2362528" y="2708921"/>
            <a:ext cx="1502305" cy="332810"/>
          </a:xfrm>
          <a:custGeom>
            <a:avLst/>
            <a:gdLst/>
            <a:ahLst/>
            <a:cxnLst/>
            <a:rect l="0" t="0" r="0" b="0"/>
            <a:pathLst>
              <a:path w="1502305" h="332810">
                <a:moveTo>
                  <a:pt x="0" y="332810"/>
                </a:moveTo>
                <a:lnTo>
                  <a:pt x="1502305" y="332810"/>
                </a:lnTo>
                <a:lnTo>
                  <a:pt x="1502305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24" name="Freeform 345">
            <a:extLst>
              <a:ext uri="{FF2B5EF4-FFF2-40B4-BE49-F238E27FC236}">
                <a16:creationId xmlns:a16="http://schemas.microsoft.com/office/drawing/2014/main" id="{A962ED62-FF1D-D210-5386-F8C57CF72081}"/>
              </a:ext>
            </a:extLst>
          </p:cNvPr>
          <p:cNvSpPr/>
          <p:nvPr/>
        </p:nvSpPr>
        <p:spPr>
          <a:xfrm>
            <a:off x="3864833" y="2708921"/>
            <a:ext cx="3625515" cy="332810"/>
          </a:xfrm>
          <a:custGeom>
            <a:avLst/>
            <a:gdLst/>
            <a:ahLst/>
            <a:cxnLst/>
            <a:rect l="0" t="0" r="0" b="0"/>
            <a:pathLst>
              <a:path w="3625515" h="332810">
                <a:moveTo>
                  <a:pt x="0" y="332810"/>
                </a:moveTo>
                <a:lnTo>
                  <a:pt x="3625515" y="332810"/>
                </a:lnTo>
                <a:lnTo>
                  <a:pt x="3625515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Freeform 346">
            <a:extLst>
              <a:ext uri="{FF2B5EF4-FFF2-40B4-BE49-F238E27FC236}">
                <a16:creationId xmlns:a16="http://schemas.microsoft.com/office/drawing/2014/main" id="{A89CBE1B-58FA-26C0-6A96-E25A50200176}"/>
              </a:ext>
            </a:extLst>
          </p:cNvPr>
          <p:cNvSpPr/>
          <p:nvPr/>
        </p:nvSpPr>
        <p:spPr>
          <a:xfrm>
            <a:off x="7490349" y="2708921"/>
            <a:ext cx="1556391" cy="332810"/>
          </a:xfrm>
          <a:custGeom>
            <a:avLst/>
            <a:gdLst/>
            <a:ahLst/>
            <a:cxnLst/>
            <a:rect l="0" t="0" r="0" b="0"/>
            <a:pathLst>
              <a:path w="1556391" h="332810">
                <a:moveTo>
                  <a:pt x="0" y="332810"/>
                </a:moveTo>
                <a:lnTo>
                  <a:pt x="1556391" y="332810"/>
                </a:lnTo>
                <a:lnTo>
                  <a:pt x="1556391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Freeform 347">
            <a:extLst>
              <a:ext uri="{FF2B5EF4-FFF2-40B4-BE49-F238E27FC236}">
                <a16:creationId xmlns:a16="http://schemas.microsoft.com/office/drawing/2014/main" id="{FE37C168-F283-6D7B-6EB8-0D4E31F4A7AF}"/>
              </a:ext>
            </a:extLst>
          </p:cNvPr>
          <p:cNvSpPr/>
          <p:nvPr/>
        </p:nvSpPr>
        <p:spPr>
          <a:xfrm>
            <a:off x="9046740" y="2708921"/>
            <a:ext cx="1251920" cy="332810"/>
          </a:xfrm>
          <a:custGeom>
            <a:avLst/>
            <a:gdLst/>
            <a:ahLst/>
            <a:cxnLst/>
            <a:rect l="0" t="0" r="0" b="0"/>
            <a:pathLst>
              <a:path w="1251920" h="332810">
                <a:moveTo>
                  <a:pt x="0" y="332810"/>
                </a:moveTo>
                <a:lnTo>
                  <a:pt x="1251920" y="332810"/>
                </a:lnTo>
                <a:lnTo>
                  <a:pt x="1251920" y="0"/>
                </a:lnTo>
                <a:lnTo>
                  <a:pt x="0" y="0"/>
                </a:lnTo>
                <a:lnTo>
                  <a:pt x="0" y="332810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Freeform 348">
            <a:extLst>
              <a:ext uri="{FF2B5EF4-FFF2-40B4-BE49-F238E27FC236}">
                <a16:creationId xmlns:a16="http://schemas.microsoft.com/office/drawing/2014/main" id="{E3ECD681-8913-2A16-29F3-18001317F55E}"/>
              </a:ext>
            </a:extLst>
          </p:cNvPr>
          <p:cNvSpPr/>
          <p:nvPr/>
        </p:nvSpPr>
        <p:spPr>
          <a:xfrm>
            <a:off x="2362528" y="3041730"/>
            <a:ext cx="1502305" cy="378193"/>
          </a:xfrm>
          <a:custGeom>
            <a:avLst/>
            <a:gdLst/>
            <a:ahLst/>
            <a:cxnLst/>
            <a:rect l="0" t="0" r="0" b="0"/>
            <a:pathLst>
              <a:path w="1502305" h="378193">
                <a:moveTo>
                  <a:pt x="0" y="378193"/>
                </a:moveTo>
                <a:lnTo>
                  <a:pt x="1502305" y="378193"/>
                </a:lnTo>
                <a:lnTo>
                  <a:pt x="1502305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28" name="Freeform 349">
            <a:extLst>
              <a:ext uri="{FF2B5EF4-FFF2-40B4-BE49-F238E27FC236}">
                <a16:creationId xmlns:a16="http://schemas.microsoft.com/office/drawing/2014/main" id="{A2AC52FD-1018-8582-0480-4DEB3316F463}"/>
              </a:ext>
            </a:extLst>
          </p:cNvPr>
          <p:cNvSpPr/>
          <p:nvPr/>
        </p:nvSpPr>
        <p:spPr>
          <a:xfrm>
            <a:off x="3864833" y="3041730"/>
            <a:ext cx="3625515" cy="378193"/>
          </a:xfrm>
          <a:custGeom>
            <a:avLst/>
            <a:gdLst/>
            <a:ahLst/>
            <a:cxnLst/>
            <a:rect l="0" t="0" r="0" b="0"/>
            <a:pathLst>
              <a:path w="3625515" h="378193">
                <a:moveTo>
                  <a:pt x="0" y="378193"/>
                </a:moveTo>
                <a:lnTo>
                  <a:pt x="3625515" y="378193"/>
                </a:lnTo>
                <a:lnTo>
                  <a:pt x="3625515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Freeform 350">
            <a:extLst>
              <a:ext uri="{FF2B5EF4-FFF2-40B4-BE49-F238E27FC236}">
                <a16:creationId xmlns:a16="http://schemas.microsoft.com/office/drawing/2014/main" id="{80823481-302F-5391-2710-C9F1A86CE9A6}"/>
              </a:ext>
            </a:extLst>
          </p:cNvPr>
          <p:cNvSpPr/>
          <p:nvPr/>
        </p:nvSpPr>
        <p:spPr>
          <a:xfrm>
            <a:off x="7490349" y="3041730"/>
            <a:ext cx="1556391" cy="378193"/>
          </a:xfrm>
          <a:custGeom>
            <a:avLst/>
            <a:gdLst/>
            <a:ahLst/>
            <a:cxnLst/>
            <a:rect l="0" t="0" r="0" b="0"/>
            <a:pathLst>
              <a:path w="1556391" h="378193">
                <a:moveTo>
                  <a:pt x="0" y="378193"/>
                </a:moveTo>
                <a:lnTo>
                  <a:pt x="1556391" y="378193"/>
                </a:lnTo>
                <a:lnTo>
                  <a:pt x="1556391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Freeform 351">
            <a:extLst>
              <a:ext uri="{FF2B5EF4-FFF2-40B4-BE49-F238E27FC236}">
                <a16:creationId xmlns:a16="http://schemas.microsoft.com/office/drawing/2014/main" id="{F5AC65B8-EF71-E900-6B85-60003CB7B742}"/>
              </a:ext>
            </a:extLst>
          </p:cNvPr>
          <p:cNvSpPr/>
          <p:nvPr/>
        </p:nvSpPr>
        <p:spPr>
          <a:xfrm>
            <a:off x="9046740" y="3041730"/>
            <a:ext cx="1251920" cy="378193"/>
          </a:xfrm>
          <a:custGeom>
            <a:avLst/>
            <a:gdLst/>
            <a:ahLst/>
            <a:cxnLst/>
            <a:rect l="0" t="0" r="0" b="0"/>
            <a:pathLst>
              <a:path w="1251920" h="378193">
                <a:moveTo>
                  <a:pt x="0" y="378193"/>
                </a:moveTo>
                <a:lnTo>
                  <a:pt x="1251920" y="378193"/>
                </a:lnTo>
                <a:lnTo>
                  <a:pt x="1251920" y="0"/>
                </a:lnTo>
                <a:lnTo>
                  <a:pt x="0" y="0"/>
                </a:lnTo>
                <a:lnTo>
                  <a:pt x="0" y="378193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Freeform 352">
            <a:extLst>
              <a:ext uri="{FF2B5EF4-FFF2-40B4-BE49-F238E27FC236}">
                <a16:creationId xmlns:a16="http://schemas.microsoft.com/office/drawing/2014/main" id="{4B2F0A95-CF4A-1B88-834E-0A0B617A2D27}"/>
              </a:ext>
            </a:extLst>
          </p:cNvPr>
          <p:cNvSpPr/>
          <p:nvPr/>
        </p:nvSpPr>
        <p:spPr>
          <a:xfrm flipV="1">
            <a:off x="3864832" y="1550442"/>
            <a:ext cx="0" cy="1875831"/>
          </a:xfrm>
          <a:custGeom>
            <a:avLst/>
            <a:gdLst/>
            <a:ahLst/>
            <a:cxnLst/>
            <a:rect l="0" t="0" r="0" b="0"/>
            <a:pathLst>
              <a:path h="1875831">
                <a:moveTo>
                  <a:pt x="0" y="1875831"/>
                </a:moveTo>
                <a:lnTo>
                  <a:pt x="0" y="0"/>
                </a:lnTo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32" name="Freeform 353">
            <a:extLst>
              <a:ext uri="{FF2B5EF4-FFF2-40B4-BE49-F238E27FC236}">
                <a16:creationId xmlns:a16="http://schemas.microsoft.com/office/drawing/2014/main" id="{0122E396-ABF2-AE6D-CCA4-743677341F2D}"/>
              </a:ext>
            </a:extLst>
          </p:cNvPr>
          <p:cNvSpPr/>
          <p:nvPr/>
        </p:nvSpPr>
        <p:spPr>
          <a:xfrm flipV="1">
            <a:off x="7490349" y="1550442"/>
            <a:ext cx="0" cy="1875831"/>
          </a:xfrm>
          <a:custGeom>
            <a:avLst/>
            <a:gdLst/>
            <a:ahLst/>
            <a:cxnLst/>
            <a:rect l="0" t="0" r="0" b="0"/>
            <a:pathLst>
              <a:path h="1875831">
                <a:moveTo>
                  <a:pt x="0" y="187583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Freeform 354">
            <a:extLst>
              <a:ext uri="{FF2B5EF4-FFF2-40B4-BE49-F238E27FC236}">
                <a16:creationId xmlns:a16="http://schemas.microsoft.com/office/drawing/2014/main" id="{73319D6D-CDB2-40DE-ACDC-A2890410BC2E}"/>
              </a:ext>
            </a:extLst>
          </p:cNvPr>
          <p:cNvSpPr/>
          <p:nvPr/>
        </p:nvSpPr>
        <p:spPr>
          <a:xfrm flipV="1">
            <a:off x="9046740" y="1550442"/>
            <a:ext cx="0" cy="1875831"/>
          </a:xfrm>
          <a:custGeom>
            <a:avLst/>
            <a:gdLst/>
            <a:ahLst/>
            <a:cxnLst/>
            <a:rect l="0" t="0" r="0" b="0"/>
            <a:pathLst>
              <a:path h="1875831">
                <a:moveTo>
                  <a:pt x="0" y="187583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Freeform 355">
            <a:extLst>
              <a:ext uri="{FF2B5EF4-FFF2-40B4-BE49-F238E27FC236}">
                <a16:creationId xmlns:a16="http://schemas.microsoft.com/office/drawing/2014/main" id="{2725EEFC-6A71-043B-123D-A23D3419203D}"/>
              </a:ext>
            </a:extLst>
          </p:cNvPr>
          <p:cNvSpPr/>
          <p:nvPr/>
        </p:nvSpPr>
        <p:spPr>
          <a:xfrm flipV="1">
            <a:off x="2356178" y="1889602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381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Freeform 356">
            <a:extLst>
              <a:ext uri="{FF2B5EF4-FFF2-40B4-BE49-F238E27FC236}">
                <a16:creationId xmlns:a16="http://schemas.microsoft.com/office/drawing/2014/main" id="{AF7962FE-9E7A-5D33-13D2-DF443036DD17}"/>
              </a:ext>
            </a:extLst>
          </p:cNvPr>
          <p:cNvSpPr/>
          <p:nvPr/>
        </p:nvSpPr>
        <p:spPr>
          <a:xfrm flipV="1">
            <a:off x="2356178" y="2267795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Freeform 357">
            <a:extLst>
              <a:ext uri="{FF2B5EF4-FFF2-40B4-BE49-F238E27FC236}">
                <a16:creationId xmlns:a16="http://schemas.microsoft.com/office/drawing/2014/main" id="{DA72F34F-9720-61F6-56A6-0B77FD9E024B}"/>
              </a:ext>
            </a:extLst>
          </p:cNvPr>
          <p:cNvSpPr/>
          <p:nvPr/>
        </p:nvSpPr>
        <p:spPr>
          <a:xfrm flipV="1">
            <a:off x="2356178" y="2456892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Freeform 358">
            <a:extLst>
              <a:ext uri="{FF2B5EF4-FFF2-40B4-BE49-F238E27FC236}">
                <a16:creationId xmlns:a16="http://schemas.microsoft.com/office/drawing/2014/main" id="{C12E2D50-A8ED-A60D-8DE1-6A8EBCB6A865}"/>
              </a:ext>
            </a:extLst>
          </p:cNvPr>
          <p:cNvSpPr/>
          <p:nvPr/>
        </p:nvSpPr>
        <p:spPr>
          <a:xfrm flipV="1">
            <a:off x="2356178" y="2708920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Freeform 359">
            <a:extLst>
              <a:ext uri="{FF2B5EF4-FFF2-40B4-BE49-F238E27FC236}">
                <a16:creationId xmlns:a16="http://schemas.microsoft.com/office/drawing/2014/main" id="{145B6D4E-7001-09CE-9FA8-2161E8B2AE0D}"/>
              </a:ext>
            </a:extLst>
          </p:cNvPr>
          <p:cNvSpPr/>
          <p:nvPr/>
        </p:nvSpPr>
        <p:spPr>
          <a:xfrm flipV="1">
            <a:off x="2356178" y="3041730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Freeform 360">
            <a:extLst>
              <a:ext uri="{FF2B5EF4-FFF2-40B4-BE49-F238E27FC236}">
                <a16:creationId xmlns:a16="http://schemas.microsoft.com/office/drawing/2014/main" id="{10DE2B52-0EEB-F554-7B3A-88330BAFD222}"/>
              </a:ext>
            </a:extLst>
          </p:cNvPr>
          <p:cNvSpPr/>
          <p:nvPr/>
        </p:nvSpPr>
        <p:spPr>
          <a:xfrm flipV="1">
            <a:off x="2362528" y="1550442"/>
            <a:ext cx="0" cy="1875831"/>
          </a:xfrm>
          <a:custGeom>
            <a:avLst/>
            <a:gdLst/>
            <a:ahLst/>
            <a:cxnLst/>
            <a:rect l="0" t="0" r="0" b="0"/>
            <a:pathLst>
              <a:path h="1875831">
                <a:moveTo>
                  <a:pt x="0" y="1875831"/>
                </a:moveTo>
                <a:lnTo>
                  <a:pt x="0" y="0"/>
                </a:lnTo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40" name="Freeform 361">
            <a:extLst>
              <a:ext uri="{FF2B5EF4-FFF2-40B4-BE49-F238E27FC236}">
                <a16:creationId xmlns:a16="http://schemas.microsoft.com/office/drawing/2014/main" id="{B5E3EDD9-8B4F-A6CD-7727-C48D7F4BFB0E}"/>
              </a:ext>
            </a:extLst>
          </p:cNvPr>
          <p:cNvSpPr/>
          <p:nvPr/>
        </p:nvSpPr>
        <p:spPr>
          <a:xfrm flipV="1">
            <a:off x="10298660" y="1550442"/>
            <a:ext cx="0" cy="1875831"/>
          </a:xfrm>
          <a:custGeom>
            <a:avLst/>
            <a:gdLst/>
            <a:ahLst/>
            <a:cxnLst/>
            <a:rect l="0" t="0" r="0" b="0"/>
            <a:pathLst>
              <a:path h="1875831">
                <a:moveTo>
                  <a:pt x="0" y="187583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Freeform 362">
            <a:extLst>
              <a:ext uri="{FF2B5EF4-FFF2-40B4-BE49-F238E27FC236}">
                <a16:creationId xmlns:a16="http://schemas.microsoft.com/office/drawing/2014/main" id="{B7DC7539-40D0-18E0-2351-088EF6FBC0FA}"/>
              </a:ext>
            </a:extLst>
          </p:cNvPr>
          <p:cNvSpPr/>
          <p:nvPr/>
        </p:nvSpPr>
        <p:spPr>
          <a:xfrm flipV="1">
            <a:off x="2356178" y="1556792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Freeform 363">
            <a:extLst>
              <a:ext uri="{FF2B5EF4-FFF2-40B4-BE49-F238E27FC236}">
                <a16:creationId xmlns:a16="http://schemas.microsoft.com/office/drawing/2014/main" id="{2CD973AA-BAB5-9221-AA25-12178E489E80}"/>
              </a:ext>
            </a:extLst>
          </p:cNvPr>
          <p:cNvSpPr/>
          <p:nvPr/>
        </p:nvSpPr>
        <p:spPr>
          <a:xfrm flipV="1">
            <a:off x="2356178" y="3419923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Freeform 364">
            <a:extLst>
              <a:ext uri="{FF2B5EF4-FFF2-40B4-BE49-F238E27FC236}">
                <a16:creationId xmlns:a16="http://schemas.microsoft.com/office/drawing/2014/main" id="{1E858C1B-E17C-38E1-95A7-B0396CAA536A}"/>
              </a:ext>
            </a:extLst>
          </p:cNvPr>
          <p:cNvSpPr/>
          <p:nvPr/>
        </p:nvSpPr>
        <p:spPr>
          <a:xfrm>
            <a:off x="2362528" y="4005064"/>
            <a:ext cx="1527421" cy="360040"/>
          </a:xfrm>
          <a:custGeom>
            <a:avLst/>
            <a:gdLst/>
            <a:ahLst/>
            <a:cxnLst/>
            <a:rect l="0" t="0" r="0" b="0"/>
            <a:pathLst>
              <a:path w="1527421" h="360040">
                <a:moveTo>
                  <a:pt x="0" y="360040"/>
                </a:moveTo>
                <a:lnTo>
                  <a:pt x="1527421" y="360040"/>
                </a:lnTo>
                <a:lnTo>
                  <a:pt x="1527421" y="0"/>
                </a:lnTo>
                <a:lnTo>
                  <a:pt x="0" y="0"/>
                </a:lnTo>
                <a:lnTo>
                  <a:pt x="0" y="36004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44" name="Freeform 365">
            <a:extLst>
              <a:ext uri="{FF2B5EF4-FFF2-40B4-BE49-F238E27FC236}">
                <a16:creationId xmlns:a16="http://schemas.microsoft.com/office/drawing/2014/main" id="{13A4FDE3-D846-CB17-24BB-88FA5DFA64DD}"/>
              </a:ext>
            </a:extLst>
          </p:cNvPr>
          <p:cNvSpPr/>
          <p:nvPr/>
        </p:nvSpPr>
        <p:spPr>
          <a:xfrm>
            <a:off x="3889948" y="4005064"/>
            <a:ext cx="5159179" cy="360040"/>
          </a:xfrm>
          <a:custGeom>
            <a:avLst/>
            <a:gdLst/>
            <a:ahLst/>
            <a:cxnLst/>
            <a:rect l="0" t="0" r="0" b="0"/>
            <a:pathLst>
              <a:path w="5159179" h="360040">
                <a:moveTo>
                  <a:pt x="0" y="360040"/>
                </a:moveTo>
                <a:lnTo>
                  <a:pt x="5159179" y="360040"/>
                </a:lnTo>
                <a:lnTo>
                  <a:pt x="5159179" y="0"/>
                </a:lnTo>
                <a:lnTo>
                  <a:pt x="0" y="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 366">
            <a:extLst>
              <a:ext uri="{FF2B5EF4-FFF2-40B4-BE49-F238E27FC236}">
                <a16:creationId xmlns:a16="http://schemas.microsoft.com/office/drawing/2014/main" id="{011920B4-3206-7AF4-97CD-81F060D6E2B3}"/>
              </a:ext>
            </a:extLst>
          </p:cNvPr>
          <p:cNvSpPr/>
          <p:nvPr/>
        </p:nvSpPr>
        <p:spPr>
          <a:xfrm>
            <a:off x="9049127" y="4005064"/>
            <a:ext cx="1249532" cy="360040"/>
          </a:xfrm>
          <a:custGeom>
            <a:avLst/>
            <a:gdLst/>
            <a:ahLst/>
            <a:cxnLst/>
            <a:rect l="0" t="0" r="0" b="0"/>
            <a:pathLst>
              <a:path w="1249532" h="360040">
                <a:moveTo>
                  <a:pt x="0" y="360040"/>
                </a:moveTo>
                <a:lnTo>
                  <a:pt x="1249532" y="360040"/>
                </a:lnTo>
                <a:lnTo>
                  <a:pt x="1249532" y="0"/>
                </a:lnTo>
                <a:lnTo>
                  <a:pt x="0" y="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Freeform 367">
            <a:extLst>
              <a:ext uri="{FF2B5EF4-FFF2-40B4-BE49-F238E27FC236}">
                <a16:creationId xmlns:a16="http://schemas.microsoft.com/office/drawing/2014/main" id="{5D66E057-2DE9-BCA9-2BBB-01943B5048A9}"/>
              </a:ext>
            </a:extLst>
          </p:cNvPr>
          <p:cNvSpPr/>
          <p:nvPr/>
        </p:nvSpPr>
        <p:spPr>
          <a:xfrm>
            <a:off x="2362528" y="4365105"/>
            <a:ext cx="1527421" cy="365579"/>
          </a:xfrm>
          <a:custGeom>
            <a:avLst/>
            <a:gdLst/>
            <a:ahLst/>
            <a:cxnLst/>
            <a:rect l="0" t="0" r="0" b="0"/>
            <a:pathLst>
              <a:path w="1527421" h="365579">
                <a:moveTo>
                  <a:pt x="0" y="365579"/>
                </a:moveTo>
                <a:lnTo>
                  <a:pt x="1527421" y="365579"/>
                </a:lnTo>
                <a:lnTo>
                  <a:pt x="1527421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47" name="Freeform 368">
            <a:extLst>
              <a:ext uri="{FF2B5EF4-FFF2-40B4-BE49-F238E27FC236}">
                <a16:creationId xmlns:a16="http://schemas.microsoft.com/office/drawing/2014/main" id="{65235C89-D493-4F47-FD96-956AED373B60}"/>
              </a:ext>
            </a:extLst>
          </p:cNvPr>
          <p:cNvSpPr/>
          <p:nvPr/>
        </p:nvSpPr>
        <p:spPr>
          <a:xfrm>
            <a:off x="3889948" y="4365105"/>
            <a:ext cx="5159179" cy="365579"/>
          </a:xfrm>
          <a:custGeom>
            <a:avLst/>
            <a:gdLst/>
            <a:ahLst/>
            <a:cxnLst/>
            <a:rect l="0" t="0" r="0" b="0"/>
            <a:pathLst>
              <a:path w="5159179" h="365579">
                <a:moveTo>
                  <a:pt x="0" y="365579"/>
                </a:moveTo>
                <a:lnTo>
                  <a:pt x="5159179" y="365579"/>
                </a:lnTo>
                <a:lnTo>
                  <a:pt x="5159179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Freeform 369">
            <a:extLst>
              <a:ext uri="{FF2B5EF4-FFF2-40B4-BE49-F238E27FC236}">
                <a16:creationId xmlns:a16="http://schemas.microsoft.com/office/drawing/2014/main" id="{1AA4F432-F243-77FE-536F-4D3034509289}"/>
              </a:ext>
            </a:extLst>
          </p:cNvPr>
          <p:cNvSpPr/>
          <p:nvPr/>
        </p:nvSpPr>
        <p:spPr>
          <a:xfrm>
            <a:off x="9049127" y="4365105"/>
            <a:ext cx="1249532" cy="365579"/>
          </a:xfrm>
          <a:custGeom>
            <a:avLst/>
            <a:gdLst/>
            <a:ahLst/>
            <a:cxnLst/>
            <a:rect l="0" t="0" r="0" b="0"/>
            <a:pathLst>
              <a:path w="1249532" h="365579">
                <a:moveTo>
                  <a:pt x="0" y="365579"/>
                </a:moveTo>
                <a:lnTo>
                  <a:pt x="1249532" y="365579"/>
                </a:lnTo>
                <a:lnTo>
                  <a:pt x="1249532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Freeform 370">
            <a:extLst>
              <a:ext uri="{FF2B5EF4-FFF2-40B4-BE49-F238E27FC236}">
                <a16:creationId xmlns:a16="http://schemas.microsoft.com/office/drawing/2014/main" id="{EC466EC2-6908-2843-3E1F-E54B18E41557}"/>
              </a:ext>
            </a:extLst>
          </p:cNvPr>
          <p:cNvSpPr/>
          <p:nvPr/>
        </p:nvSpPr>
        <p:spPr>
          <a:xfrm>
            <a:off x="2362528" y="4730683"/>
            <a:ext cx="1527421" cy="319882"/>
          </a:xfrm>
          <a:custGeom>
            <a:avLst/>
            <a:gdLst/>
            <a:ahLst/>
            <a:cxnLst/>
            <a:rect l="0" t="0" r="0" b="0"/>
            <a:pathLst>
              <a:path w="1527421" h="319882">
                <a:moveTo>
                  <a:pt x="0" y="319882"/>
                </a:moveTo>
                <a:lnTo>
                  <a:pt x="1527421" y="319882"/>
                </a:lnTo>
                <a:lnTo>
                  <a:pt x="1527421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50" name="Freeform 371">
            <a:extLst>
              <a:ext uri="{FF2B5EF4-FFF2-40B4-BE49-F238E27FC236}">
                <a16:creationId xmlns:a16="http://schemas.microsoft.com/office/drawing/2014/main" id="{F6BBF4AD-A427-D72C-3745-BFF85FF90A27}"/>
              </a:ext>
            </a:extLst>
          </p:cNvPr>
          <p:cNvSpPr/>
          <p:nvPr/>
        </p:nvSpPr>
        <p:spPr>
          <a:xfrm>
            <a:off x="3889948" y="4730683"/>
            <a:ext cx="5159179" cy="319882"/>
          </a:xfrm>
          <a:custGeom>
            <a:avLst/>
            <a:gdLst/>
            <a:ahLst/>
            <a:cxnLst/>
            <a:rect l="0" t="0" r="0" b="0"/>
            <a:pathLst>
              <a:path w="5159179" h="319882">
                <a:moveTo>
                  <a:pt x="0" y="319882"/>
                </a:moveTo>
                <a:lnTo>
                  <a:pt x="5159179" y="319882"/>
                </a:lnTo>
                <a:lnTo>
                  <a:pt x="5159179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Freeform 372">
            <a:extLst>
              <a:ext uri="{FF2B5EF4-FFF2-40B4-BE49-F238E27FC236}">
                <a16:creationId xmlns:a16="http://schemas.microsoft.com/office/drawing/2014/main" id="{F937B3EB-7AFD-35CB-23C6-32192B1E8810}"/>
              </a:ext>
            </a:extLst>
          </p:cNvPr>
          <p:cNvSpPr/>
          <p:nvPr/>
        </p:nvSpPr>
        <p:spPr>
          <a:xfrm>
            <a:off x="9049127" y="4730683"/>
            <a:ext cx="1249532" cy="319882"/>
          </a:xfrm>
          <a:custGeom>
            <a:avLst/>
            <a:gdLst/>
            <a:ahLst/>
            <a:cxnLst/>
            <a:rect l="0" t="0" r="0" b="0"/>
            <a:pathLst>
              <a:path w="1249532" h="319882">
                <a:moveTo>
                  <a:pt x="0" y="319882"/>
                </a:moveTo>
                <a:lnTo>
                  <a:pt x="1249532" y="319882"/>
                </a:lnTo>
                <a:lnTo>
                  <a:pt x="1249532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" name="Freeform 373">
            <a:extLst>
              <a:ext uri="{FF2B5EF4-FFF2-40B4-BE49-F238E27FC236}">
                <a16:creationId xmlns:a16="http://schemas.microsoft.com/office/drawing/2014/main" id="{EDCDDB8E-6711-F857-1171-CD22DBC4450E}"/>
              </a:ext>
            </a:extLst>
          </p:cNvPr>
          <p:cNvSpPr/>
          <p:nvPr/>
        </p:nvSpPr>
        <p:spPr>
          <a:xfrm>
            <a:off x="2362528" y="5050565"/>
            <a:ext cx="1527421" cy="365579"/>
          </a:xfrm>
          <a:custGeom>
            <a:avLst/>
            <a:gdLst/>
            <a:ahLst/>
            <a:cxnLst/>
            <a:rect l="0" t="0" r="0" b="0"/>
            <a:pathLst>
              <a:path w="1527421" h="365579">
                <a:moveTo>
                  <a:pt x="0" y="365579"/>
                </a:moveTo>
                <a:lnTo>
                  <a:pt x="1527421" y="365579"/>
                </a:lnTo>
                <a:lnTo>
                  <a:pt x="1527421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53" name="Freeform 374">
            <a:extLst>
              <a:ext uri="{FF2B5EF4-FFF2-40B4-BE49-F238E27FC236}">
                <a16:creationId xmlns:a16="http://schemas.microsoft.com/office/drawing/2014/main" id="{14881F92-22E5-091A-6360-161D75C248CF}"/>
              </a:ext>
            </a:extLst>
          </p:cNvPr>
          <p:cNvSpPr/>
          <p:nvPr/>
        </p:nvSpPr>
        <p:spPr>
          <a:xfrm>
            <a:off x="3889948" y="5050565"/>
            <a:ext cx="5159179" cy="365579"/>
          </a:xfrm>
          <a:custGeom>
            <a:avLst/>
            <a:gdLst/>
            <a:ahLst/>
            <a:cxnLst/>
            <a:rect l="0" t="0" r="0" b="0"/>
            <a:pathLst>
              <a:path w="5159179" h="365579">
                <a:moveTo>
                  <a:pt x="0" y="365579"/>
                </a:moveTo>
                <a:lnTo>
                  <a:pt x="5159179" y="365579"/>
                </a:lnTo>
                <a:lnTo>
                  <a:pt x="5159179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Freeform 375">
            <a:extLst>
              <a:ext uri="{FF2B5EF4-FFF2-40B4-BE49-F238E27FC236}">
                <a16:creationId xmlns:a16="http://schemas.microsoft.com/office/drawing/2014/main" id="{88EA9B6D-F415-7F04-E0AD-A6F2B9A7112C}"/>
              </a:ext>
            </a:extLst>
          </p:cNvPr>
          <p:cNvSpPr/>
          <p:nvPr/>
        </p:nvSpPr>
        <p:spPr>
          <a:xfrm>
            <a:off x="9049127" y="5050565"/>
            <a:ext cx="1249532" cy="365579"/>
          </a:xfrm>
          <a:custGeom>
            <a:avLst/>
            <a:gdLst/>
            <a:ahLst/>
            <a:cxnLst/>
            <a:rect l="0" t="0" r="0" b="0"/>
            <a:pathLst>
              <a:path w="1249532" h="365579">
                <a:moveTo>
                  <a:pt x="0" y="365579"/>
                </a:moveTo>
                <a:lnTo>
                  <a:pt x="1249532" y="365579"/>
                </a:lnTo>
                <a:lnTo>
                  <a:pt x="1249532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Freeform 376">
            <a:extLst>
              <a:ext uri="{FF2B5EF4-FFF2-40B4-BE49-F238E27FC236}">
                <a16:creationId xmlns:a16="http://schemas.microsoft.com/office/drawing/2014/main" id="{99CB8601-D977-39D5-7714-6F66B0DD575D}"/>
              </a:ext>
            </a:extLst>
          </p:cNvPr>
          <p:cNvSpPr/>
          <p:nvPr/>
        </p:nvSpPr>
        <p:spPr>
          <a:xfrm>
            <a:off x="2362528" y="5416144"/>
            <a:ext cx="1527421" cy="319882"/>
          </a:xfrm>
          <a:custGeom>
            <a:avLst/>
            <a:gdLst/>
            <a:ahLst/>
            <a:cxnLst/>
            <a:rect l="0" t="0" r="0" b="0"/>
            <a:pathLst>
              <a:path w="1527421" h="319882">
                <a:moveTo>
                  <a:pt x="0" y="319882"/>
                </a:moveTo>
                <a:lnTo>
                  <a:pt x="1527421" y="319882"/>
                </a:lnTo>
                <a:lnTo>
                  <a:pt x="1527421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56" name="Freeform 377">
            <a:extLst>
              <a:ext uri="{FF2B5EF4-FFF2-40B4-BE49-F238E27FC236}">
                <a16:creationId xmlns:a16="http://schemas.microsoft.com/office/drawing/2014/main" id="{49AD9487-0721-95B4-6398-584EC388D6A6}"/>
              </a:ext>
            </a:extLst>
          </p:cNvPr>
          <p:cNvSpPr/>
          <p:nvPr/>
        </p:nvSpPr>
        <p:spPr>
          <a:xfrm>
            <a:off x="3889948" y="5416144"/>
            <a:ext cx="5159179" cy="319882"/>
          </a:xfrm>
          <a:custGeom>
            <a:avLst/>
            <a:gdLst/>
            <a:ahLst/>
            <a:cxnLst/>
            <a:rect l="0" t="0" r="0" b="0"/>
            <a:pathLst>
              <a:path w="5159179" h="319882">
                <a:moveTo>
                  <a:pt x="0" y="319882"/>
                </a:moveTo>
                <a:lnTo>
                  <a:pt x="5159179" y="319882"/>
                </a:lnTo>
                <a:lnTo>
                  <a:pt x="5159179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" name="Freeform 378">
            <a:extLst>
              <a:ext uri="{FF2B5EF4-FFF2-40B4-BE49-F238E27FC236}">
                <a16:creationId xmlns:a16="http://schemas.microsoft.com/office/drawing/2014/main" id="{A85DF258-F6F3-3DF4-7FCB-816578B942E5}"/>
              </a:ext>
            </a:extLst>
          </p:cNvPr>
          <p:cNvSpPr/>
          <p:nvPr/>
        </p:nvSpPr>
        <p:spPr>
          <a:xfrm>
            <a:off x="9049127" y="5416144"/>
            <a:ext cx="1249532" cy="319882"/>
          </a:xfrm>
          <a:custGeom>
            <a:avLst/>
            <a:gdLst/>
            <a:ahLst/>
            <a:cxnLst/>
            <a:rect l="0" t="0" r="0" b="0"/>
            <a:pathLst>
              <a:path w="1249532" h="319882">
                <a:moveTo>
                  <a:pt x="0" y="319882"/>
                </a:moveTo>
                <a:lnTo>
                  <a:pt x="1249532" y="319882"/>
                </a:lnTo>
                <a:lnTo>
                  <a:pt x="1249532" y="0"/>
                </a:lnTo>
                <a:lnTo>
                  <a:pt x="0" y="0"/>
                </a:lnTo>
                <a:lnTo>
                  <a:pt x="0" y="319882"/>
                </a:lnTo>
                <a:close/>
              </a:path>
            </a:pathLst>
          </a:custGeom>
          <a:solidFill>
            <a:srgbClr val="E9E9E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Freeform 379">
            <a:extLst>
              <a:ext uri="{FF2B5EF4-FFF2-40B4-BE49-F238E27FC236}">
                <a16:creationId xmlns:a16="http://schemas.microsoft.com/office/drawing/2014/main" id="{E49C6F30-AA01-BC36-8932-4C8DA95EDEB4}"/>
              </a:ext>
            </a:extLst>
          </p:cNvPr>
          <p:cNvSpPr/>
          <p:nvPr/>
        </p:nvSpPr>
        <p:spPr>
          <a:xfrm>
            <a:off x="2362528" y="5736026"/>
            <a:ext cx="1527421" cy="365579"/>
          </a:xfrm>
          <a:custGeom>
            <a:avLst/>
            <a:gdLst/>
            <a:ahLst/>
            <a:cxnLst/>
            <a:rect l="0" t="0" r="0" b="0"/>
            <a:pathLst>
              <a:path w="1527421" h="365579">
                <a:moveTo>
                  <a:pt x="0" y="365579"/>
                </a:moveTo>
                <a:lnTo>
                  <a:pt x="1527421" y="365579"/>
                </a:lnTo>
                <a:lnTo>
                  <a:pt x="1527421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59" name="Freeform 380">
            <a:extLst>
              <a:ext uri="{FF2B5EF4-FFF2-40B4-BE49-F238E27FC236}">
                <a16:creationId xmlns:a16="http://schemas.microsoft.com/office/drawing/2014/main" id="{9EFBBD77-D78F-3754-A473-51AA06BF149F}"/>
              </a:ext>
            </a:extLst>
          </p:cNvPr>
          <p:cNvSpPr/>
          <p:nvPr/>
        </p:nvSpPr>
        <p:spPr>
          <a:xfrm>
            <a:off x="3889948" y="5736026"/>
            <a:ext cx="5159179" cy="365579"/>
          </a:xfrm>
          <a:custGeom>
            <a:avLst/>
            <a:gdLst/>
            <a:ahLst/>
            <a:cxnLst/>
            <a:rect l="0" t="0" r="0" b="0"/>
            <a:pathLst>
              <a:path w="5159179" h="365579">
                <a:moveTo>
                  <a:pt x="0" y="365579"/>
                </a:moveTo>
                <a:lnTo>
                  <a:pt x="5159179" y="365579"/>
                </a:lnTo>
                <a:lnTo>
                  <a:pt x="5159179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" name="Freeform 381">
            <a:extLst>
              <a:ext uri="{FF2B5EF4-FFF2-40B4-BE49-F238E27FC236}">
                <a16:creationId xmlns:a16="http://schemas.microsoft.com/office/drawing/2014/main" id="{1804B358-527A-CFBF-9C13-FDC250AB5956}"/>
              </a:ext>
            </a:extLst>
          </p:cNvPr>
          <p:cNvSpPr/>
          <p:nvPr/>
        </p:nvSpPr>
        <p:spPr>
          <a:xfrm>
            <a:off x="9049127" y="5736026"/>
            <a:ext cx="1249532" cy="365579"/>
          </a:xfrm>
          <a:custGeom>
            <a:avLst/>
            <a:gdLst/>
            <a:ahLst/>
            <a:cxnLst/>
            <a:rect l="0" t="0" r="0" b="0"/>
            <a:pathLst>
              <a:path w="1249532" h="365579">
                <a:moveTo>
                  <a:pt x="0" y="365579"/>
                </a:moveTo>
                <a:lnTo>
                  <a:pt x="1249532" y="365579"/>
                </a:lnTo>
                <a:lnTo>
                  <a:pt x="1249532" y="0"/>
                </a:lnTo>
                <a:lnTo>
                  <a:pt x="0" y="0"/>
                </a:lnTo>
                <a:lnTo>
                  <a:pt x="0" y="365579"/>
                </a:lnTo>
                <a:close/>
              </a:path>
            </a:pathLst>
          </a:custGeom>
          <a:solidFill>
            <a:srgbClr val="D1D1DA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Freeform 382">
            <a:extLst>
              <a:ext uri="{FF2B5EF4-FFF2-40B4-BE49-F238E27FC236}">
                <a16:creationId xmlns:a16="http://schemas.microsoft.com/office/drawing/2014/main" id="{E4764FE0-0ED8-3272-1FE2-B67E78A2A49F}"/>
              </a:ext>
            </a:extLst>
          </p:cNvPr>
          <p:cNvSpPr/>
          <p:nvPr/>
        </p:nvSpPr>
        <p:spPr>
          <a:xfrm flipV="1">
            <a:off x="3889948" y="3998714"/>
            <a:ext cx="0" cy="2109241"/>
          </a:xfrm>
          <a:custGeom>
            <a:avLst/>
            <a:gdLst/>
            <a:ahLst/>
            <a:cxnLst/>
            <a:rect l="0" t="0" r="0" b="0"/>
            <a:pathLst>
              <a:path h="2109241">
                <a:moveTo>
                  <a:pt x="0" y="2109241"/>
                </a:moveTo>
                <a:lnTo>
                  <a:pt x="0" y="0"/>
                </a:lnTo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62" name="Freeform 383">
            <a:extLst>
              <a:ext uri="{FF2B5EF4-FFF2-40B4-BE49-F238E27FC236}">
                <a16:creationId xmlns:a16="http://schemas.microsoft.com/office/drawing/2014/main" id="{0CD23609-3F11-332B-76D3-7C6A2B189958}"/>
              </a:ext>
            </a:extLst>
          </p:cNvPr>
          <p:cNvSpPr/>
          <p:nvPr/>
        </p:nvSpPr>
        <p:spPr>
          <a:xfrm flipV="1">
            <a:off x="9049128" y="3998714"/>
            <a:ext cx="0" cy="2109241"/>
          </a:xfrm>
          <a:custGeom>
            <a:avLst/>
            <a:gdLst/>
            <a:ahLst/>
            <a:cxnLst/>
            <a:rect l="0" t="0" r="0" b="0"/>
            <a:pathLst>
              <a:path h="2109241">
                <a:moveTo>
                  <a:pt x="0" y="210924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" name="Freeform 384">
            <a:extLst>
              <a:ext uri="{FF2B5EF4-FFF2-40B4-BE49-F238E27FC236}">
                <a16:creationId xmlns:a16="http://schemas.microsoft.com/office/drawing/2014/main" id="{6834D6B6-87AE-A9AC-0744-9DDE24F7EC5B}"/>
              </a:ext>
            </a:extLst>
          </p:cNvPr>
          <p:cNvSpPr/>
          <p:nvPr/>
        </p:nvSpPr>
        <p:spPr>
          <a:xfrm flipV="1">
            <a:off x="2356178" y="4365104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381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Freeform 385">
            <a:extLst>
              <a:ext uri="{FF2B5EF4-FFF2-40B4-BE49-F238E27FC236}">
                <a16:creationId xmlns:a16="http://schemas.microsoft.com/office/drawing/2014/main" id="{8387CCBD-9AFE-D336-EFC0-B6768811B607}"/>
              </a:ext>
            </a:extLst>
          </p:cNvPr>
          <p:cNvSpPr/>
          <p:nvPr/>
        </p:nvSpPr>
        <p:spPr>
          <a:xfrm flipV="1">
            <a:off x="2356178" y="4730683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" name="Freeform 386">
            <a:extLst>
              <a:ext uri="{FF2B5EF4-FFF2-40B4-BE49-F238E27FC236}">
                <a16:creationId xmlns:a16="http://schemas.microsoft.com/office/drawing/2014/main" id="{4EBF8E4D-82BB-042A-02D2-49BC0483C09C}"/>
              </a:ext>
            </a:extLst>
          </p:cNvPr>
          <p:cNvSpPr/>
          <p:nvPr/>
        </p:nvSpPr>
        <p:spPr>
          <a:xfrm flipV="1">
            <a:off x="2356178" y="5050565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" name="Freeform 387">
            <a:extLst>
              <a:ext uri="{FF2B5EF4-FFF2-40B4-BE49-F238E27FC236}">
                <a16:creationId xmlns:a16="http://schemas.microsoft.com/office/drawing/2014/main" id="{653CB998-71CF-C01C-DAFA-07992C202EB0}"/>
              </a:ext>
            </a:extLst>
          </p:cNvPr>
          <p:cNvSpPr/>
          <p:nvPr/>
        </p:nvSpPr>
        <p:spPr>
          <a:xfrm flipV="1">
            <a:off x="2356178" y="5416144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" name="Freeform 388">
            <a:extLst>
              <a:ext uri="{FF2B5EF4-FFF2-40B4-BE49-F238E27FC236}">
                <a16:creationId xmlns:a16="http://schemas.microsoft.com/office/drawing/2014/main" id="{7B1FC60C-9861-DD12-4657-7E844EDFE984}"/>
              </a:ext>
            </a:extLst>
          </p:cNvPr>
          <p:cNvSpPr/>
          <p:nvPr/>
        </p:nvSpPr>
        <p:spPr>
          <a:xfrm flipV="1">
            <a:off x="2356178" y="5736026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Freeform 389">
            <a:extLst>
              <a:ext uri="{FF2B5EF4-FFF2-40B4-BE49-F238E27FC236}">
                <a16:creationId xmlns:a16="http://schemas.microsoft.com/office/drawing/2014/main" id="{FDAEF6B3-195A-E06F-3BC2-92722419C13F}"/>
              </a:ext>
            </a:extLst>
          </p:cNvPr>
          <p:cNvSpPr/>
          <p:nvPr/>
        </p:nvSpPr>
        <p:spPr>
          <a:xfrm flipV="1">
            <a:off x="2362528" y="3998714"/>
            <a:ext cx="0" cy="2109241"/>
          </a:xfrm>
          <a:custGeom>
            <a:avLst/>
            <a:gdLst/>
            <a:ahLst/>
            <a:cxnLst/>
            <a:rect l="0" t="0" r="0" b="0"/>
            <a:pathLst>
              <a:path h="2109241">
                <a:moveTo>
                  <a:pt x="0" y="2109241"/>
                </a:moveTo>
                <a:lnTo>
                  <a:pt x="0" y="0"/>
                </a:lnTo>
              </a:path>
            </a:pathLst>
          </a:cu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sp>
        <p:nvSpPr>
          <p:cNvPr id="69" name="Freeform 390">
            <a:extLst>
              <a:ext uri="{FF2B5EF4-FFF2-40B4-BE49-F238E27FC236}">
                <a16:creationId xmlns:a16="http://schemas.microsoft.com/office/drawing/2014/main" id="{789F3BA3-1003-EEE3-D6B0-A9D4C9FA0007}"/>
              </a:ext>
            </a:extLst>
          </p:cNvPr>
          <p:cNvSpPr/>
          <p:nvPr/>
        </p:nvSpPr>
        <p:spPr>
          <a:xfrm flipV="1">
            <a:off x="10298660" y="3998714"/>
            <a:ext cx="0" cy="2109241"/>
          </a:xfrm>
          <a:custGeom>
            <a:avLst/>
            <a:gdLst/>
            <a:ahLst/>
            <a:cxnLst/>
            <a:rect l="0" t="0" r="0" b="0"/>
            <a:pathLst>
              <a:path h="2109241">
                <a:moveTo>
                  <a:pt x="0" y="210924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Freeform 391">
            <a:extLst>
              <a:ext uri="{FF2B5EF4-FFF2-40B4-BE49-F238E27FC236}">
                <a16:creationId xmlns:a16="http://schemas.microsoft.com/office/drawing/2014/main" id="{D840CA9F-34E5-70CC-F1D9-841286B529D2}"/>
              </a:ext>
            </a:extLst>
          </p:cNvPr>
          <p:cNvSpPr/>
          <p:nvPr/>
        </p:nvSpPr>
        <p:spPr>
          <a:xfrm flipV="1">
            <a:off x="2356178" y="4005064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" name="Freeform 392">
            <a:extLst>
              <a:ext uri="{FF2B5EF4-FFF2-40B4-BE49-F238E27FC236}">
                <a16:creationId xmlns:a16="http://schemas.microsoft.com/office/drawing/2014/main" id="{84FAB0A3-A82C-A099-8C01-26E6B9042B39}"/>
              </a:ext>
            </a:extLst>
          </p:cNvPr>
          <p:cNvSpPr/>
          <p:nvPr/>
        </p:nvSpPr>
        <p:spPr>
          <a:xfrm flipV="1">
            <a:off x="2356178" y="6101605"/>
            <a:ext cx="7948831" cy="0"/>
          </a:xfrm>
          <a:custGeom>
            <a:avLst/>
            <a:gdLst/>
            <a:ahLst/>
            <a:cxnLst/>
            <a:rect l="0" t="0" r="0" b="0"/>
            <a:pathLst>
              <a:path w="7948831">
                <a:moveTo>
                  <a:pt x="0" y="0"/>
                </a:moveTo>
                <a:lnTo>
                  <a:pt x="7948831" y="0"/>
                </a:lnTo>
              </a:path>
            </a:pathLst>
          </a:custGeom>
          <a:noFill/>
          <a:ln w="12700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" name="Rectangle 394">
            <a:extLst>
              <a:ext uri="{FF2B5EF4-FFF2-40B4-BE49-F238E27FC236}">
                <a16:creationId xmlns:a16="http://schemas.microsoft.com/office/drawing/2014/main" id="{2515E310-A98F-9430-6E3C-92FB9C0103F0}"/>
              </a:ext>
            </a:extLst>
          </p:cNvPr>
          <p:cNvSpPr/>
          <p:nvPr/>
        </p:nvSpPr>
        <p:spPr>
          <a:xfrm>
            <a:off x="2814437" y="1702868"/>
            <a:ext cx="7056980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27372" algn="l"/>
                <a:tab pos="4854032" algn="l"/>
                <a:tab pos="6659031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ESCALA	DESCRIPCIÓN	</a:t>
            </a:r>
            <a:r>
              <a:rPr lang="en-US" sz="1665" b="1" i="0" spc="0" baseline="58909" dirty="0">
                <a:solidFill>
                  <a:srgbClr val="FFFFFF"/>
                </a:solidFill>
                <a:latin typeface="Georgia"/>
              </a:rPr>
              <a:t>PROBABILIDAD	Valor</a:t>
            </a:r>
          </a:p>
        </p:txBody>
      </p:sp>
      <p:sp>
        <p:nvSpPr>
          <p:cNvPr id="73" name="Rectangle 395">
            <a:extLst>
              <a:ext uri="{FF2B5EF4-FFF2-40B4-BE49-F238E27FC236}">
                <a16:creationId xmlns:a16="http://schemas.microsoft.com/office/drawing/2014/main" id="{A80BA15D-8E9F-BE58-4E46-38DB18894748}"/>
              </a:ext>
            </a:extLst>
          </p:cNvPr>
          <p:cNvSpPr/>
          <p:nvPr/>
        </p:nvSpPr>
        <p:spPr>
          <a:xfrm>
            <a:off x="2714424" y="1974140"/>
            <a:ext cx="7059547" cy="47390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18988" algn="l"/>
                <a:tab pos="5289801" algn="l"/>
                <a:tab pos="6856675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MUY ALTA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Se espera que ocurra en la mayoría de las circunstancias	71-100%	0.9</a:t>
            </a:r>
          </a:p>
          <a:p>
            <a:pPr marL="197643">
              <a:lnSpc>
                <a:spcPts val="2232"/>
              </a:lnSpc>
              <a:tabLst>
                <a:tab pos="1218987" algn="l"/>
                <a:tab pos="5326312" algn="l"/>
                <a:tab pos="6861436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ALTA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El evento ocurre seguido	51-70%	0.7</a:t>
            </a:r>
          </a:p>
        </p:txBody>
      </p:sp>
      <p:sp>
        <p:nvSpPr>
          <p:cNvPr id="74" name="Rectangle 396">
            <a:extLst>
              <a:ext uri="{FF2B5EF4-FFF2-40B4-BE49-F238E27FC236}">
                <a16:creationId xmlns:a16="http://schemas.microsoft.com/office/drawing/2014/main" id="{67D165C3-E365-1BAB-002C-1BA806329915}"/>
              </a:ext>
            </a:extLst>
          </p:cNvPr>
          <p:cNvSpPr/>
          <p:nvPr/>
        </p:nvSpPr>
        <p:spPr>
          <a:xfrm>
            <a:off x="2850155" y="2480108"/>
            <a:ext cx="6921682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83257" algn="l"/>
                <a:tab pos="5186613" algn="l"/>
                <a:tab pos="6724119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MEDIA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El evento ocurre algunas veces	31-50%	0.5</a:t>
            </a:r>
          </a:p>
        </p:txBody>
      </p:sp>
      <p:sp>
        <p:nvSpPr>
          <p:cNvPr id="75" name="Rectangle 397">
            <a:extLst>
              <a:ext uri="{FF2B5EF4-FFF2-40B4-BE49-F238E27FC236}">
                <a16:creationId xmlns:a16="http://schemas.microsoft.com/office/drawing/2014/main" id="{DD868023-DA7D-3FA2-F052-A7C54324503C}"/>
              </a:ext>
            </a:extLst>
          </p:cNvPr>
          <p:cNvSpPr/>
          <p:nvPr/>
        </p:nvSpPr>
        <p:spPr>
          <a:xfrm>
            <a:off x="2912862" y="2772716"/>
            <a:ext cx="6859947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20551" algn="l"/>
                <a:tab pos="5130257" algn="l"/>
                <a:tab pos="6659031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BAJA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El evento ocurre muy pocas veces	11-30%	0.3</a:t>
            </a:r>
          </a:p>
        </p:txBody>
      </p:sp>
      <p:sp>
        <p:nvSpPr>
          <p:cNvPr id="76" name="Rectangle 398">
            <a:extLst>
              <a:ext uri="{FF2B5EF4-FFF2-40B4-BE49-F238E27FC236}">
                <a16:creationId xmlns:a16="http://schemas.microsoft.com/office/drawing/2014/main" id="{C6CBF26B-4B50-C92B-5599-1574761045D2}"/>
              </a:ext>
            </a:extLst>
          </p:cNvPr>
          <p:cNvSpPr/>
          <p:nvPr/>
        </p:nvSpPr>
        <p:spPr>
          <a:xfrm>
            <a:off x="2715218" y="3126284"/>
            <a:ext cx="7049279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18194" algn="l"/>
                <a:tab pos="5366794" algn="l"/>
                <a:tab pos="6865405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MUY BAJA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Se espera que no ocurra en ninguna circunstancia	1-10%	0.1</a:t>
            </a:r>
          </a:p>
        </p:txBody>
      </p:sp>
      <p:sp>
        <p:nvSpPr>
          <p:cNvPr id="77" name="Rectangle 399">
            <a:extLst>
              <a:ext uri="{FF2B5EF4-FFF2-40B4-BE49-F238E27FC236}">
                <a16:creationId xmlns:a16="http://schemas.microsoft.com/office/drawing/2014/main" id="{9C24A256-228E-D86F-96F6-0B0823623A94}"/>
              </a:ext>
            </a:extLst>
          </p:cNvPr>
          <p:cNvSpPr/>
          <p:nvPr/>
        </p:nvSpPr>
        <p:spPr>
          <a:xfrm>
            <a:off x="2826994" y="4177844"/>
            <a:ext cx="7045616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106761" algn="l"/>
                <a:tab pos="6647667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ESCALA	DESCRIPCIÓN	</a:t>
            </a:r>
            <a:r>
              <a:rPr lang="en-US" sz="1665" b="1" i="0" spc="0" baseline="69818" dirty="0">
                <a:solidFill>
                  <a:srgbClr val="FFFFFF"/>
                </a:solidFill>
                <a:latin typeface="Georgia"/>
              </a:rPr>
              <a:t>Valor</a:t>
            </a:r>
          </a:p>
        </p:txBody>
      </p:sp>
      <p:sp>
        <p:nvSpPr>
          <p:cNvPr id="78" name="Rectangle 400">
            <a:extLst>
              <a:ext uri="{FF2B5EF4-FFF2-40B4-BE49-F238E27FC236}">
                <a16:creationId xmlns:a16="http://schemas.microsoft.com/office/drawing/2014/main" id="{31C4CFCA-FD5B-EDE6-F1EC-49750DE2EBD0}"/>
              </a:ext>
            </a:extLst>
          </p:cNvPr>
          <p:cNvSpPr/>
          <p:nvPr/>
        </p:nvSpPr>
        <p:spPr>
          <a:xfrm>
            <a:off x="2723013" y="4443020"/>
            <a:ext cx="7054755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35515" algn="l"/>
                <a:tab pos="6847692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MUY ALTO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Impacto muy significativo sobre el Proyecto	0.8</a:t>
            </a:r>
          </a:p>
        </p:txBody>
      </p:sp>
      <p:sp>
        <p:nvSpPr>
          <p:cNvPr id="79" name="Rectangle 401">
            <a:extLst>
              <a:ext uri="{FF2B5EF4-FFF2-40B4-BE49-F238E27FC236}">
                <a16:creationId xmlns:a16="http://schemas.microsoft.com/office/drawing/2014/main" id="{109C844D-A143-5E4E-EC29-EF7ED3A6B150}"/>
              </a:ext>
            </a:extLst>
          </p:cNvPr>
          <p:cNvSpPr/>
          <p:nvPr/>
        </p:nvSpPr>
        <p:spPr>
          <a:xfrm>
            <a:off x="2920657" y="4787444"/>
            <a:ext cx="6854369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37871" algn="l"/>
                <a:tab pos="6651636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ALTO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Impacto significativo sobre el Proyecto	0.4</a:t>
            </a:r>
          </a:p>
        </p:txBody>
      </p:sp>
      <p:sp>
        <p:nvSpPr>
          <p:cNvPr id="80" name="Rectangle 402">
            <a:extLst>
              <a:ext uri="{FF2B5EF4-FFF2-40B4-BE49-F238E27FC236}">
                <a16:creationId xmlns:a16="http://schemas.microsoft.com/office/drawing/2014/main" id="{65EF6DD2-5343-CDC6-7EB8-BB1692F1B254}"/>
              </a:ext>
            </a:extLst>
          </p:cNvPr>
          <p:cNvSpPr/>
          <p:nvPr/>
        </p:nvSpPr>
        <p:spPr>
          <a:xfrm>
            <a:off x="2665863" y="5128820"/>
            <a:ext cx="7109118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92665" algn="l"/>
                <a:tab pos="6907223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MODERADO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Algún Impacto sobre el Proyecto	0.2</a:t>
            </a:r>
          </a:p>
        </p:txBody>
      </p:sp>
      <p:sp>
        <p:nvSpPr>
          <p:cNvPr id="81" name="Rectangle 403">
            <a:extLst>
              <a:ext uri="{FF2B5EF4-FFF2-40B4-BE49-F238E27FC236}">
                <a16:creationId xmlns:a16="http://schemas.microsoft.com/office/drawing/2014/main" id="{879D04C6-6D5D-9185-BC84-4FA19F625A86}"/>
              </a:ext>
            </a:extLst>
          </p:cNvPr>
          <p:cNvSpPr/>
          <p:nvPr/>
        </p:nvSpPr>
        <p:spPr>
          <a:xfrm>
            <a:off x="2921451" y="5473244"/>
            <a:ext cx="6844241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37077" algn="l"/>
                <a:tab pos="6660367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BAJO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Impacto menor sobre el Proyecto	0.1</a:t>
            </a:r>
          </a:p>
        </p:txBody>
      </p:sp>
      <p:sp>
        <p:nvSpPr>
          <p:cNvPr id="82" name="Rectangle 404">
            <a:extLst>
              <a:ext uri="{FF2B5EF4-FFF2-40B4-BE49-F238E27FC236}">
                <a16:creationId xmlns:a16="http://schemas.microsoft.com/office/drawing/2014/main" id="{B149192F-C448-BEB2-AB2B-4C28117726C1}"/>
              </a:ext>
            </a:extLst>
          </p:cNvPr>
          <p:cNvSpPr/>
          <p:nvPr/>
        </p:nvSpPr>
        <p:spPr>
          <a:xfrm>
            <a:off x="2723807" y="5814620"/>
            <a:ext cx="7092081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34721" algn="l"/>
                <a:tab pos="6808798" algn="l"/>
              </a:tabLst>
            </a:pPr>
            <a:r>
              <a:rPr lang="en-US" sz="1099" b="1" i="0" spc="0" baseline="0" dirty="0">
                <a:solidFill>
                  <a:srgbClr val="FFFFFF"/>
                </a:solidFill>
                <a:latin typeface="Georgia"/>
              </a:rPr>
              <a:t>MUY BAJO	</a:t>
            </a:r>
            <a:r>
              <a:rPr lang="en-US" sz="1099" b="0" i="0" spc="0" baseline="0" dirty="0">
                <a:solidFill>
                  <a:srgbClr val="000000"/>
                </a:solidFill>
                <a:latin typeface="Georgia"/>
              </a:rPr>
              <a:t>Impacto casi nulo sobre el Proyecto	0.05</a:t>
            </a:r>
          </a:p>
        </p:txBody>
      </p:sp>
      <p:sp>
        <p:nvSpPr>
          <p:cNvPr id="83" name="Rectangle 405">
            <a:extLst>
              <a:ext uri="{FF2B5EF4-FFF2-40B4-BE49-F238E27FC236}">
                <a16:creationId xmlns:a16="http://schemas.microsoft.com/office/drawing/2014/main" id="{F6E63057-3CE3-53F1-B516-2DAAD677AAF1}"/>
              </a:ext>
            </a:extLst>
          </p:cNvPr>
          <p:cNvSpPr/>
          <p:nvPr/>
        </p:nvSpPr>
        <p:spPr>
          <a:xfrm>
            <a:off x="5748771" y="3467660"/>
            <a:ext cx="1450258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99" b="0" i="1" spc="0" baseline="0" dirty="0">
                <a:solidFill>
                  <a:srgbClr val="000000"/>
                </a:solidFill>
                <a:latin typeface="Georgia"/>
              </a:rPr>
              <a:t>Escal</a:t>
            </a:r>
            <a:r>
              <a:rPr lang="en-US" sz="1099" b="0" i="1" spc="257" baseline="0" dirty="0">
                <a:solidFill>
                  <a:srgbClr val="000000"/>
                </a:solidFill>
                <a:latin typeface="Georgia"/>
              </a:rPr>
              <a:t>a</a:t>
            </a:r>
            <a:r>
              <a:rPr lang="en-US" sz="1099" b="0" i="1" spc="0" baseline="0" dirty="0">
                <a:solidFill>
                  <a:srgbClr val="000000"/>
                </a:solidFill>
                <a:latin typeface="Georgia"/>
              </a:rPr>
              <a:t>de Probabilidad</a:t>
            </a:r>
          </a:p>
        </p:txBody>
      </p:sp>
      <p:sp>
        <p:nvSpPr>
          <p:cNvPr id="84" name="Rectangle 406">
            <a:extLst>
              <a:ext uri="{FF2B5EF4-FFF2-40B4-BE49-F238E27FC236}">
                <a16:creationId xmlns:a16="http://schemas.microsoft.com/office/drawing/2014/main" id="{A1F9506C-F37E-E5B4-BE39-5714B827569C}"/>
              </a:ext>
            </a:extLst>
          </p:cNvPr>
          <p:cNvSpPr/>
          <p:nvPr/>
        </p:nvSpPr>
        <p:spPr>
          <a:xfrm>
            <a:off x="5748771" y="6168188"/>
            <a:ext cx="1151412" cy="1904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99" b="0" i="1" spc="0" baseline="0" dirty="0">
                <a:solidFill>
                  <a:srgbClr val="000000"/>
                </a:solidFill>
                <a:latin typeface="Georgia"/>
              </a:rPr>
              <a:t>Escal</a:t>
            </a:r>
            <a:r>
              <a:rPr lang="en-US" sz="1099" b="0" i="1" spc="257" baseline="0" dirty="0">
                <a:solidFill>
                  <a:srgbClr val="000000"/>
                </a:solidFill>
                <a:latin typeface="Georgia"/>
              </a:rPr>
              <a:t>a</a:t>
            </a:r>
            <a:r>
              <a:rPr lang="en-US" sz="1099" b="0" i="1" spc="0" baseline="0" dirty="0">
                <a:solidFill>
                  <a:srgbClr val="000000"/>
                </a:solidFill>
                <a:latin typeface="Georgia"/>
              </a:rPr>
              <a:t>de Impacto</a:t>
            </a:r>
          </a:p>
        </p:txBody>
      </p:sp>
    </p:spTree>
    <p:extLst>
      <p:ext uri="{BB962C8B-B14F-4D97-AF65-F5344CB8AC3E}">
        <p14:creationId xmlns:p14="http://schemas.microsoft.com/office/powerpoint/2010/main" val="327684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Componentes -Matriz P x I (Mapa de Calor)</a:t>
            </a:r>
            <a:endParaRPr lang="es-ES" dirty="0"/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6509E4A2-3DB0-1603-2660-ADD13C28AE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93436" y="2060848"/>
            <a:ext cx="9541536" cy="337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2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B97FA-7A25-78B0-BF26-566704E1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/>
              <a:t>Componentes </a:t>
            </a:r>
            <a:r>
              <a:rPr lang="es-PE" dirty="0" err="1"/>
              <a:t>RiskBS</a:t>
            </a:r>
            <a:endParaRPr lang="es-PE" dirty="0"/>
          </a:p>
        </p:txBody>
      </p:sp>
      <p:pic>
        <p:nvPicPr>
          <p:cNvPr id="5" name="Imagen 1">
            <a:extLst>
              <a:ext uri="{FF2B5EF4-FFF2-40B4-BE49-F238E27FC236}">
                <a16:creationId xmlns:a16="http://schemas.microsoft.com/office/drawing/2014/main" id="{25EFBB0B-7FDB-034D-D36E-6419DCAF7E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30499" y="1628800"/>
            <a:ext cx="5508674" cy="463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357D4-3FC7-6C2A-2165-B58FFC02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Lista de Riesgos -Amenazas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67AC300-F228-996E-89C7-75DC4164E72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7445872"/>
              </p:ext>
            </p:extLst>
          </p:nvPr>
        </p:nvGraphicFramePr>
        <p:xfrm>
          <a:off x="1593850" y="1700808"/>
          <a:ext cx="9782386" cy="482453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97187">
                  <a:extLst>
                    <a:ext uri="{9D8B030D-6E8A-4147-A177-3AD203B41FA5}">
                      <a16:colId xmlns:a16="http://schemas.microsoft.com/office/drawing/2014/main" val="3822142618"/>
                    </a:ext>
                  </a:extLst>
                </a:gridCol>
                <a:gridCol w="806648">
                  <a:extLst>
                    <a:ext uri="{9D8B030D-6E8A-4147-A177-3AD203B41FA5}">
                      <a16:colId xmlns:a16="http://schemas.microsoft.com/office/drawing/2014/main" val="2032172816"/>
                    </a:ext>
                  </a:extLst>
                </a:gridCol>
                <a:gridCol w="806648">
                  <a:extLst>
                    <a:ext uri="{9D8B030D-6E8A-4147-A177-3AD203B41FA5}">
                      <a16:colId xmlns:a16="http://schemas.microsoft.com/office/drawing/2014/main" val="681192401"/>
                    </a:ext>
                  </a:extLst>
                </a:gridCol>
                <a:gridCol w="806648">
                  <a:extLst>
                    <a:ext uri="{9D8B030D-6E8A-4147-A177-3AD203B41FA5}">
                      <a16:colId xmlns:a16="http://schemas.microsoft.com/office/drawing/2014/main" val="4265322811"/>
                    </a:ext>
                  </a:extLst>
                </a:gridCol>
                <a:gridCol w="1004773">
                  <a:extLst>
                    <a:ext uri="{9D8B030D-6E8A-4147-A177-3AD203B41FA5}">
                      <a16:colId xmlns:a16="http://schemas.microsoft.com/office/drawing/2014/main" val="2447789237"/>
                    </a:ext>
                  </a:extLst>
                </a:gridCol>
                <a:gridCol w="1485934">
                  <a:extLst>
                    <a:ext uri="{9D8B030D-6E8A-4147-A177-3AD203B41FA5}">
                      <a16:colId xmlns:a16="http://schemas.microsoft.com/office/drawing/2014/main" val="495443197"/>
                    </a:ext>
                  </a:extLst>
                </a:gridCol>
                <a:gridCol w="4574548">
                  <a:extLst>
                    <a:ext uri="{9D8B030D-6E8A-4147-A177-3AD203B41FA5}">
                      <a16:colId xmlns:a16="http://schemas.microsoft.com/office/drawing/2014/main" val="1598457947"/>
                    </a:ext>
                  </a:extLst>
                </a:gridCol>
              </a:tblGrid>
              <a:tr h="48369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ID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>
                          <a:solidFill>
                            <a:schemeClr val="bg1"/>
                          </a:solidFill>
                          <a:effectLst/>
                        </a:rPr>
                        <a:t>Sprint</a:t>
                      </a:r>
                      <a:endParaRPr lang="es-PE" sz="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Categoria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Título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Descripción del Riesgo Causa(s) (DEBIDO A:) + Evento+ Impacto (s) (CONDUCIENDO A:)</a:t>
                      </a:r>
                      <a:endParaRPr lang="es-PE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26017"/>
                  </a:ext>
                </a:extLst>
              </a:tr>
              <a:tr h="62012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1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Luis Rojas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Jun-23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4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Productos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Usuarios sientan al sistema poco amigable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Debido a: (a) Mal diseño de interfase, (b) Procesos pesados, (c) Errores y/o </a:t>
                      </a:r>
                      <a:r>
                        <a:rPr lang="es-PE" sz="800" u="none" strike="noStrike" dirty="0" err="1">
                          <a:effectLst/>
                        </a:rPr>
                        <a:t>caidas</a:t>
                      </a:r>
                      <a:r>
                        <a:rPr lang="es-PE" sz="800" u="none" strike="noStrike" dirty="0">
                          <a:effectLst/>
                        </a:rPr>
                        <a:t> en el sistema. Usuarios sientan al sistema poco amigable. Conduciendo a: (a) Resistencia al cambio de los usuarios,  (b) Insatisfacción del cliente, (c) Daño a la reputación del equipo.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6147479"/>
                  </a:ext>
                </a:extLst>
              </a:tr>
              <a:tr h="49609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2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Juan Barros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1-Jul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Todos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Recursos Humanos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Renuncia o abandono de un miembro del equipo scrum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Debido a: (a) Mal clima laboral, (b) Insatisfacción laboral, (c) Ofertas con mejores sueldos en el mercado. Renuncia o abandono de un miembro del equipo scrum. Conduciendo a: (a) Mayor carga de trabajo para el resto del equipo, (b) Desmotivación del equipo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7739159"/>
                  </a:ext>
                </a:extLst>
              </a:tr>
              <a:tr h="49609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3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Luis Rojas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1-Jul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Todos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Recursos Humanos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Programación errónea de la funcionalidad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Debido a: (a) Comunicación no efectiva, (b) Falta de claridad en roles, (c) Ambigüedad en las historias de usuario. Programación errónea de la funcionalidad. Conduciendo a: (a) Aumento de costos, (b) Aumento de tiempos, (c) Insatisfacción del cliente.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5740900"/>
                  </a:ext>
                </a:extLst>
              </a:tr>
              <a:tr h="62012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4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Luigi Valle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Jun-23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2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Desempeño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Proveedor entrega tardíamente los servidores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Debido a: (a) Demora en el pago de factura de proveedor; (b) Problemas logísticos del proveedor; (c) Alta demanda. Proveedor entrega tardíamente los servidores. Conduciendo a: (a) Repriorizar historias de usuario; (b) Modificación de los hitos; (c) Pérdida de confianza en el proveedor. 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742000"/>
                  </a:ext>
                </a:extLst>
              </a:tr>
              <a:tr h="74414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5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Luis Rojas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27-Jul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Todos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Diseño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Usar IA para generar líneas de código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Debido a: (a) Avance tecnológico; (b) Investigación de los miembros del equipo; (c) Empoderamiento del equipo. Usar IA para generar líneas de código. Conduciendo a: (a) Reducción de tiempos; (b) Reducción de errores; (c) Reducción de tareas operativas.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5758597"/>
                  </a:ext>
                </a:extLst>
              </a:tr>
              <a:tr h="62012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6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Luigi Valle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26-Jun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Todos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Cliente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El equipo desarrolla sinergias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Debido a: (a)Funciones parecidas; (b)Tecnologias y leguajes similares de software; (c) Reuniones de integración; (d) Mejoras en la comunicación interna del equipo. El equipo desarrolla sinergias. Conduciendo a: (a) Reducir los errores; (b) Generar innovaciones; (c) Generar cohesión y compañerismo.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5108439"/>
                  </a:ext>
                </a:extLst>
              </a:tr>
              <a:tr h="74414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7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Natali Ramos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15-Jun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Todos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Externo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>
                          <a:effectLst/>
                        </a:rPr>
                        <a:t>Cambios en la legislación laboral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u="none" strike="noStrike" dirty="0">
                          <a:effectLst/>
                        </a:rPr>
                        <a:t>Debido a: Modificaciones legales o regulaciones gubernamentales. El software se ve afectado por la modificación de la normativa laboral relacionada con las vacaciones. Conduciendo a: Cambios en las políticas y procedimientos de gestión de vacaciones, posible necesidad de realizar modificaciones en el sistema de automatización.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6268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92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emáticas 16 X 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6_TF02787947.potx" id="{47904E6C-F941-4E76-BCE5-98990F587331}" vid="{E19800A4-2B41-4D60-89B5-7A2C3CED113C}"/>
    </a:ext>
  </a:extLst>
</a:theme>
</file>

<file path=ppt/theme/theme2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</TotalTime>
  <Words>1204</Words>
  <Application>Microsoft Office PowerPoint</Application>
  <PresentationFormat>Personalizado</PresentationFormat>
  <Paragraphs>136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Euphemia</vt:lpstr>
      <vt:lpstr>Georgia</vt:lpstr>
      <vt:lpstr>Symbol</vt:lpstr>
      <vt:lpstr>Matemáticas 16 X 9</vt:lpstr>
      <vt:lpstr>DIPLOMATURA DE ESTUDIO PROJECT MANAGEMENT</vt:lpstr>
      <vt:lpstr>ACTA DE CONSTITUCIÓN DEL PROYECTO</vt:lpstr>
      <vt:lpstr>Plan de Gestión de Riesgos</vt:lpstr>
      <vt:lpstr>Selección de la Estrategia</vt:lpstr>
      <vt:lpstr>Componentes – Escalas de Probabilidad e Impacto</vt:lpstr>
      <vt:lpstr>Componentes -Matriz P x I (Mapa de Calor)</vt:lpstr>
      <vt:lpstr>Componentes RiskBS</vt:lpstr>
      <vt:lpstr>Lista de Riesgos -Amenazas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DIPLOMATURA DE ESTUDIO PROJECT MANAGEMENT</dc:title>
  <dc:creator>Chavez Toledo, Aldo Jasson (SMO LAM RC-PE L2&amp;L4)</dc:creator>
  <cp:lastModifiedBy>Luis Rojas Crisostomo</cp:lastModifiedBy>
  <cp:revision>2</cp:revision>
  <dcterms:created xsi:type="dcterms:W3CDTF">2023-07-21T20:33:22Z</dcterms:created>
  <dcterms:modified xsi:type="dcterms:W3CDTF">2023-07-22T04:45:26Z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  <property fmtid="{D5CDD505-2E9C-101B-9397-08002B2CF9AE}" pid="8" name="MSIP_Label_9d258917-277f-42cd-a3cd-14c4e9ee58bc_Enabled">
    <vt:lpwstr>true</vt:lpwstr>
  </property>
  <property fmtid="{D5CDD505-2E9C-101B-9397-08002B2CF9AE}" pid="9" name="MSIP_Label_9d258917-277f-42cd-a3cd-14c4e9ee58bc_SetDate">
    <vt:lpwstr>2023-07-21T23:16:40Z</vt:lpwstr>
  </property>
  <property fmtid="{D5CDD505-2E9C-101B-9397-08002B2CF9AE}" pid="10" name="MSIP_Label_9d258917-277f-42cd-a3cd-14c4e9ee58bc_Method">
    <vt:lpwstr>Standard</vt:lpwstr>
  </property>
  <property fmtid="{D5CDD505-2E9C-101B-9397-08002B2CF9AE}" pid="11" name="MSIP_Label_9d258917-277f-42cd-a3cd-14c4e9ee58bc_Name">
    <vt:lpwstr>restricted</vt:lpwstr>
  </property>
  <property fmtid="{D5CDD505-2E9C-101B-9397-08002B2CF9AE}" pid="12" name="MSIP_Label_9d258917-277f-42cd-a3cd-14c4e9ee58bc_SiteId">
    <vt:lpwstr>38ae3bcd-9579-4fd4-adda-b42e1495d55a</vt:lpwstr>
  </property>
  <property fmtid="{D5CDD505-2E9C-101B-9397-08002B2CF9AE}" pid="13" name="MSIP_Label_9d258917-277f-42cd-a3cd-14c4e9ee58bc_ActionId">
    <vt:lpwstr>e6cbadfb-c3b2-471b-a8c4-f088ac50c1b9</vt:lpwstr>
  </property>
  <property fmtid="{D5CDD505-2E9C-101B-9397-08002B2CF9AE}" pid="14" name="MSIP_Label_9d258917-277f-42cd-a3cd-14c4e9ee58bc_ContentBits">
    <vt:lpwstr>0</vt:lpwstr>
  </property>
  <property fmtid="{D5CDD505-2E9C-101B-9397-08002B2CF9AE}" pid="15" name="Document_Confidentiality">
    <vt:lpwstr>Restricted</vt:lpwstr>
  </property>
</Properties>
</file>