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65C19-E512-AF21-DDF7-B1A3E2F1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B543AE-23D4-336D-7AAD-FB98ADC62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F6F94-DCAA-2C03-9978-75006C03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F7618-31D3-BAE6-8D50-2293B12B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9CA26-72C8-C974-8A36-17D2AB3D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23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07F6D-67F3-4B1D-31F6-3B6CCFC0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B02DCA-9A46-1903-A2AD-D3909C067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07629-1B51-2017-67F3-D6D35D69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AA8B5-D7AE-C998-1117-51DD8CCD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7EA9C-565F-9D87-D552-C2452F5C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72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25C888-A06D-867F-7654-91E8057B9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BDE343-588E-0DB5-CAD1-FFE8BC903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40324-C90E-5B38-3867-8F2F872E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EA705-BFE7-FE8F-D039-7636717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C11550-2072-27B5-D636-D3822A34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74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B55A5-8674-50D8-C244-0918576C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229C54-F336-BD26-C4C1-839994E6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D1617-018C-D7A0-06D3-628D29BB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5FE83-1F7D-FEE4-219C-E4F01F4E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B643B6-AA90-5A71-EE3D-2034ABEE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52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11E4-84E8-4D74-4A17-0258F119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D4EA2-690A-6B84-4E6C-613F97FC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EF645-F443-08AB-14D9-6B69B598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58DAA-548D-B528-CE72-B0176128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609DB-6A8A-5C11-E243-76BCE852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40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B91BA-FD35-7E00-E23A-E57F2813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ED4C40-9C61-E3B3-F18B-B4EF68A9C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A4C76F-92E0-B793-5ED1-18D10206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B9CA6-82EA-C440-99B1-A9B0FABD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C4B56-A9CC-41F0-16D1-74B1300C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FD6479-B6A9-20D8-2860-EE087C27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24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C50C7-AAF5-2613-089C-24440844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76146-7368-70D0-5A2A-D10D9ECB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88CCA8-16EC-3954-A76E-901486CDA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677E2-CF74-073B-C8A1-D638AE2FA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29B00-4E7E-3F3E-2486-466A4921B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27296E-02E8-1D8A-E18C-9FF2A396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CEA61D-434B-6AA6-97EE-74F312CA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DD959F-C0B3-9B55-2537-478BBCF6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5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7C80E-A162-BA6A-68E4-73EE626E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19F124-EA22-EFDD-BF99-3CD51F7D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7C6409-9529-1815-6969-ED732F0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D117A7-E47C-E721-A3A1-5CEAE04A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27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3FC67B-1BDB-951A-A98C-1B51291F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873BB5-3BD4-482E-2B15-1EAF2F08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059F1D-ADD7-0CD2-2840-E55AC6FD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32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92575-CD3E-F397-6432-6191CA6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F87D2B-DAA5-7F16-6D6C-D9A46073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459AAC-899B-5C0A-C7B2-6ABAFA8A9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12EEA7-7A4E-586F-24B5-C9FCB51A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E2C1DF-B6B6-1535-32C5-FEB4A346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1814C-5C24-1113-520C-2B8F3735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978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0798C-4C2E-2CB9-FD5F-05C0E411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A07D34-63F0-BA10-3444-27818730E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805035-0FEA-DC75-F4BC-26597ECB0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693811-B64D-2B32-4DD8-E9EF4C53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8747E-B173-CDA4-C874-D090F6BB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1D8597-8B4B-F632-F822-BF51584A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1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E26220-F55C-F059-1361-AA4B0DE0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41DBA3-9D8E-EF4B-2CAB-E3BAA266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EEEFB-8025-62AC-4A97-5417EB9E1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556B-1486-4D01-B709-C0A760DE9E70}" type="datetimeFigureOut">
              <a:rPr lang="es-PE" smtClean="0"/>
              <a:t>26/07/2023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95BFC-CA48-9423-F2E9-F6053881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67C80-92AC-89AA-1B87-E1AA092EB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C13F-B206-442A-B0B6-F3AB6F1946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36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351C2-0737-F7B0-D8A3-8D3700682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B49740-3FA8-47A1-25A2-0EF000E89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61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31D9E7-C17C-9CFB-3601-58E5AA51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73"/>
            <a:ext cx="12192000" cy="64849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9C50E-F8C4-E2C7-859A-2F10D79C3715}"/>
              </a:ext>
            </a:extLst>
          </p:cNvPr>
          <p:cNvSpPr txBox="1"/>
          <p:nvPr/>
        </p:nvSpPr>
        <p:spPr>
          <a:xfrm>
            <a:off x="2211224" y="6488668"/>
            <a:ext cx="8171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https://www.youtube.com/watch?v=d7-KJbyMqec&amp;ab_channel=JonasSuarez</a:t>
            </a:r>
          </a:p>
        </p:txBody>
      </p:sp>
    </p:spTree>
    <p:extLst>
      <p:ext uri="{BB962C8B-B14F-4D97-AF65-F5344CB8AC3E}">
        <p14:creationId xmlns:p14="http://schemas.microsoft.com/office/powerpoint/2010/main" val="75768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7F777-4A06-F5EE-56D1-29855878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12 leyes UX/UI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FEA82-BE8D-6209-D323-7DEFB2AEA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https://www.youtube.com/watch?v=ABggYX2jOsM&amp;ab_channel=SoyDalto</a:t>
            </a:r>
          </a:p>
        </p:txBody>
      </p:sp>
    </p:spTree>
    <p:extLst>
      <p:ext uri="{BB962C8B-B14F-4D97-AF65-F5344CB8AC3E}">
        <p14:creationId xmlns:p14="http://schemas.microsoft.com/office/powerpoint/2010/main" val="148215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8A99-708D-5589-4A94-1B4575AB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Creacion</a:t>
            </a:r>
            <a:r>
              <a:rPr lang="es-PE" dirty="0"/>
              <a:t> de portafolio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C9C995-FFFE-6BEA-99BA-E44BB31E0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https://www.youtube.com/watch?v=hB5DrU6ZykU&amp;ab_channel=GreciaOmana</a:t>
            </a:r>
          </a:p>
        </p:txBody>
      </p:sp>
    </p:spTree>
    <p:extLst>
      <p:ext uri="{BB962C8B-B14F-4D97-AF65-F5344CB8AC3E}">
        <p14:creationId xmlns:p14="http://schemas.microsoft.com/office/powerpoint/2010/main" val="29371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7E5816-353F-C770-B887-76C5A0FD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23"/>
            <a:ext cx="12192000" cy="66223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A0406B-FDE1-9AEE-E2EF-60E8B3B8D5BA}"/>
              </a:ext>
            </a:extLst>
          </p:cNvPr>
          <p:cNvSpPr txBox="1"/>
          <p:nvPr/>
        </p:nvSpPr>
        <p:spPr>
          <a:xfrm>
            <a:off x="3845607" y="5158963"/>
            <a:ext cx="764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https://www.youtube.com/watch?v=WYbh60FijSM&amp;ab_channel=TEDxTalks</a:t>
            </a:r>
          </a:p>
        </p:txBody>
      </p:sp>
    </p:spTree>
    <p:extLst>
      <p:ext uri="{BB962C8B-B14F-4D97-AF65-F5344CB8AC3E}">
        <p14:creationId xmlns:p14="http://schemas.microsoft.com/office/powerpoint/2010/main" val="23207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06CA3F-2CF9-6D43-4EDC-0F7119D8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12192000" cy="5918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EE9F99-0419-B4AE-B5D0-BA1CB4E73FAE}"/>
              </a:ext>
            </a:extLst>
          </p:cNvPr>
          <p:cNvSpPr txBox="1"/>
          <p:nvPr/>
        </p:nvSpPr>
        <p:spPr>
          <a:xfrm>
            <a:off x="3392680" y="6388100"/>
            <a:ext cx="764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https://www.youtube.com/watch?v=WYbh60FijSM&amp;ab_channel=TEDxTalks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FE5D02-5C07-B70A-C2B9-D65CF13009BA}"/>
              </a:ext>
            </a:extLst>
          </p:cNvPr>
          <p:cNvSpPr txBox="1"/>
          <p:nvPr/>
        </p:nvSpPr>
        <p:spPr>
          <a:xfrm>
            <a:off x="2401368" y="128187"/>
            <a:ext cx="255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err="1"/>
              <a:t>Coustomer</a:t>
            </a:r>
            <a:r>
              <a:rPr lang="es-PE" dirty="0"/>
              <a:t> </a:t>
            </a:r>
            <a:r>
              <a:rPr lang="es-PE" dirty="0" err="1"/>
              <a:t>journey</a:t>
            </a:r>
            <a:r>
              <a:rPr lang="es-PE" dirty="0"/>
              <a:t> </a:t>
            </a:r>
            <a:r>
              <a:rPr lang="es-PE" dirty="0" err="1"/>
              <a:t>map</a:t>
            </a:r>
            <a:r>
              <a:rPr lang="es-P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711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12 leyes UX/UI</vt:lpstr>
      <vt:lpstr>Creacion de portafolio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Rojas Crisostomo</dc:creator>
  <cp:lastModifiedBy>Luis Rojas Crisostomo</cp:lastModifiedBy>
  <cp:revision>1</cp:revision>
  <dcterms:created xsi:type="dcterms:W3CDTF">2023-07-29T16:21:38Z</dcterms:created>
  <dcterms:modified xsi:type="dcterms:W3CDTF">2023-07-29T16:21:46Z</dcterms:modified>
</cp:coreProperties>
</file>