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FD581-DDD9-10F8-D94B-41C2FA1A4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6053A3-AF5B-20D2-9BE9-EF4EF063D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F44D5C-756F-7CE0-A7EB-FB89489E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F9051-3DB7-6BB1-7232-04168C72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18B142-E6A2-DD17-2F70-4E3C6BC9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777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84490B-DD90-54D8-1D42-ACF53132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1FA490-371C-FCFF-A1E0-3A34E318B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1481FC-62AE-7988-1D6C-A065B7303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9D015E-BF1D-47F4-9F77-6084E69AC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2B1D9-8DEA-7500-6CBB-CA45D5BB2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450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BFAF79-8860-C2A6-39DA-50172767E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2C82DB-1FB0-75F0-C73D-862B79DC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DF334C-A7D9-7A69-A113-04B16B59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8C560C-EA7B-2E75-ACCD-A5A7755A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1250DB-D7F6-0A47-D5BF-113191383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37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30D0B-A110-CA81-D5E0-55D6FB56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CABB7-1844-C876-0838-2B9E4F6E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C93DC-4D54-B378-D5DD-3ACF50098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7DF849-14D5-8720-86AF-050A0270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4941B5-E72E-E7D8-C397-74D8243EC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964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4BE8A-A07B-A23C-F53B-B8567210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E7FC43-3534-1386-8BA7-8A7D2BC55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1EDFA-7835-28CF-3CA8-3603CDD6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815D3F-3D06-7E49-26D6-8B819E62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BE04A8-B806-7823-006E-CD7A3EF1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1004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4B2E9-1215-106E-A40A-36F6FA45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03C0BD-B9D1-A697-4A24-CAABAE3B2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9CDB80-9C1E-E4D2-F691-B9F9D37A2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8A689-6EA5-E171-4B89-9DE0A3CFF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3DC93E-92AD-D67A-B266-BE7CA29E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3EBDCD-02C9-C9D3-0DC6-E766474D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160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F0309-43D7-8D7D-9CDF-EC90904D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D5D1C1-ECF0-21EC-ACBC-D99F9C0B7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4DAADA-FF27-366D-7525-48347ECE1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D2B490F-BDCA-7F44-9BE1-EA7E5F59C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FC3AA1-F1B4-E021-6BB7-9438BAF23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094392-D39A-8FA7-95D0-3772325E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A03E5C-D2BC-D193-7D39-DC9678BB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7A7512-44D0-BE09-AC87-F4853EC6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88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9E56F-E2D6-AEF5-EA5D-9646235F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D318E2-091B-D10E-FE27-B08F18CB3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576222-959E-85BE-7FC6-11A05647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0A61B6-96ED-56D0-F9C2-6F25AFA7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828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A840EB-776D-D11A-1AF3-6C991F834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426D4E-FEF0-4C2F-9898-E9C7BEC4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663AA2-7963-41B8-DF4E-0FC94C70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455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9A218-4310-E48D-E60C-9C25C109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F2C105-C4F0-7869-F567-38443B05C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B8C2A7-9FCE-428B-3FD9-C4DD2CD2D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400BED-C07C-5177-778A-02E38284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7E1689-6EF1-9095-B1DF-95A9A2579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D66432-EF1F-D043-38D1-07944F47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36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324B7-53D9-3D95-E512-BE98E700D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498CCA-F5A3-413A-3644-AF10F73CA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02780A-3A70-0469-C18D-43332CEF7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4FBBDB-0972-F21F-E7D9-27F741BA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714868-919E-7192-3FA3-2D451348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AD0639-1868-B931-C3FD-45600E66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596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3DE6C1-85BC-34C7-DB21-B6B1EDAB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1E4B8B-11C9-47A9-35E3-58302F14A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10844C-7D52-8890-4420-F52082E28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FCE56-4252-4830-B62F-ED06AF3A2765}" type="datetimeFigureOut">
              <a:rPr lang="es-PE" smtClean="0"/>
              <a:t>17/07/2023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288D2-0C1F-DCC6-5320-A1F574B01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CD189D-EF28-8DE3-A080-111E777E9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76466-0889-4CC9-975B-A43D004E3E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022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41179-853D-1E55-7265-87AF8ECF50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Estado actual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C232BC-E860-8B3F-A892-8714D25DD3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92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7ABD8-59BD-F07E-0488-C23ED57F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Itinerario viaje a Huancayo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D1520C-E1A8-E43F-9E01-E76EE1D1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/>
              <a:t>Previamente: levantamiento de proceso vía Zoom (detallar)</a:t>
            </a:r>
          </a:p>
          <a:p>
            <a:r>
              <a:rPr lang="es-PE" dirty="0"/>
              <a:t>Día 1:</a:t>
            </a:r>
          </a:p>
          <a:p>
            <a:pPr lvl="1"/>
            <a:r>
              <a:rPr lang="es-PE" dirty="0"/>
              <a:t>Conocer la atención realizada por SAC</a:t>
            </a:r>
          </a:p>
          <a:p>
            <a:pPr lvl="1"/>
            <a:r>
              <a:rPr lang="es-PE" dirty="0"/>
              <a:t>Toma de tiempos</a:t>
            </a:r>
          </a:p>
          <a:p>
            <a:pPr lvl="1"/>
            <a:r>
              <a:rPr lang="es-PE" dirty="0"/>
              <a:t>Toma de sugerencias de clientes</a:t>
            </a:r>
          </a:p>
          <a:p>
            <a:pPr lvl="1"/>
            <a:r>
              <a:rPr lang="es-PE" dirty="0"/>
              <a:t>Conocer el almacén de documentos</a:t>
            </a:r>
          </a:p>
          <a:p>
            <a:endParaRPr lang="es-PE" dirty="0"/>
          </a:p>
          <a:p>
            <a:r>
              <a:rPr lang="es-PE" dirty="0"/>
              <a:t>Día 2:</a:t>
            </a:r>
          </a:p>
          <a:p>
            <a:pPr lvl="1"/>
            <a:r>
              <a:rPr lang="es-PE" dirty="0"/>
              <a:t>Conocer camposanto SA y Corona</a:t>
            </a:r>
          </a:p>
        </p:txBody>
      </p:sp>
    </p:spTree>
    <p:extLst>
      <p:ext uri="{BB962C8B-B14F-4D97-AF65-F5344CB8AC3E}">
        <p14:creationId xmlns:p14="http://schemas.microsoft.com/office/powerpoint/2010/main" val="18749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CF6AB-1B36-C55E-32C5-743B65EC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Rol de proyectos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A56704-9DE9-8B93-7B7B-E96A0E5CB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dirty="0"/>
              <a:t>Decidir la metodología a usar y monitorear su cumplimiento.</a:t>
            </a:r>
          </a:p>
          <a:p>
            <a:pPr algn="just"/>
            <a:endParaRPr lang="es-PE" dirty="0"/>
          </a:p>
          <a:p>
            <a:pPr algn="just"/>
            <a:r>
              <a:rPr lang="es-PE" dirty="0"/>
              <a:t>Acompañar y controlar el desarrollo de los proyectos de las distintas áreas:</a:t>
            </a:r>
          </a:p>
          <a:p>
            <a:pPr lvl="1" algn="just"/>
            <a:r>
              <a:rPr lang="es-PE" dirty="0"/>
              <a:t>El líder define el proceso</a:t>
            </a:r>
          </a:p>
          <a:p>
            <a:pPr lvl="1" algn="just"/>
            <a:r>
              <a:rPr lang="es-PE" dirty="0"/>
              <a:t>Proyectos define la implementación en los sistemas</a:t>
            </a:r>
          </a:p>
        </p:txBody>
      </p:sp>
    </p:spTree>
    <p:extLst>
      <p:ext uri="{BB962C8B-B14F-4D97-AF65-F5344CB8AC3E}">
        <p14:creationId xmlns:p14="http://schemas.microsoft.com/office/powerpoint/2010/main" val="1968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CF6AB-1B36-C55E-32C5-743B65EC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Rol de proyectos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A56704-9DE9-8B93-7B7B-E96A0E5CB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E" dirty="0"/>
              <a:t>Gestionar los proyectos de la compañía cuando estos son:</a:t>
            </a:r>
          </a:p>
          <a:p>
            <a:pPr lvl="1" algn="just"/>
            <a:r>
              <a:rPr lang="es-PE" dirty="0"/>
              <a:t>Implementación de un nuevo software o módulo</a:t>
            </a:r>
          </a:p>
          <a:p>
            <a:pPr lvl="1" algn="just"/>
            <a:r>
              <a:rPr lang="es-PE" dirty="0"/>
              <a:t>Cuando el proyecto no tiene un líder claro pues abarca más de un área</a:t>
            </a:r>
          </a:p>
          <a:p>
            <a:pPr lvl="1" algn="just"/>
            <a:r>
              <a:rPr lang="es-PE" dirty="0"/>
              <a:t>Alta incertidumbre</a:t>
            </a:r>
          </a:p>
          <a:p>
            <a:pPr algn="just"/>
            <a:endParaRPr lang="es-PE" dirty="0"/>
          </a:p>
          <a:p>
            <a:pPr algn="just"/>
            <a:r>
              <a:rPr lang="es-PE" dirty="0"/>
              <a:t>Realizar seguimiento, luego de su finalización, a los proyectos estratégicamente más importantes de la empresa. Ej.: LRV, </a:t>
            </a:r>
            <a:r>
              <a:rPr lang="es-PE" dirty="0" err="1"/>
              <a:t>pág</a:t>
            </a:r>
            <a:r>
              <a:rPr lang="es-PE" dirty="0"/>
              <a:t> web.</a:t>
            </a:r>
          </a:p>
        </p:txBody>
      </p:sp>
    </p:spTree>
    <p:extLst>
      <p:ext uri="{BB962C8B-B14F-4D97-AF65-F5344CB8AC3E}">
        <p14:creationId xmlns:p14="http://schemas.microsoft.com/office/powerpoint/2010/main" val="182641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7A40F-9B8C-4D9F-85B7-C0BF90AD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Proceso x proceso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B79B5-6D5D-C763-4972-EDEF6FF39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793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148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Estado actual</vt:lpstr>
      <vt:lpstr>Itinerario viaje a Huancayo</vt:lpstr>
      <vt:lpstr>Rol de proyectos</vt:lpstr>
      <vt:lpstr>Rol de proyectos</vt:lpstr>
      <vt:lpstr>Proceso x proceso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Viaje a sede</dc:title>
  <dc:creator>Luis Rojas Crisostomo</dc:creator>
  <cp:lastModifiedBy>Luis Rojas Crisostomo</cp:lastModifiedBy>
  <cp:revision>4</cp:revision>
  <dcterms:created xsi:type="dcterms:W3CDTF">2023-04-03T05:39:49Z</dcterms:created>
  <dcterms:modified xsi:type="dcterms:W3CDTF">2023-07-18T16:30:27Z</dcterms:modified>
</cp:coreProperties>
</file>