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329" r:id="rId2"/>
    <p:sldId id="310" r:id="rId3"/>
    <p:sldId id="309" r:id="rId4"/>
    <p:sldId id="33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>
        <p:scale>
          <a:sx n="90" d="100"/>
          <a:sy n="90" d="100"/>
        </p:scale>
        <p:origin x="307" y="-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EA52E-6490-4394-B38E-2F7BA6543440}" type="datetimeFigureOut">
              <a:rPr lang="es-PE" smtClean="0"/>
              <a:t>7/11/2023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165CD-2552-4BD3-A0D2-1C1DE540C62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585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239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5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0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6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7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86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4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7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5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BF62C60-D1E0-41EF-9067-D37BCA426C8A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C2741B8-FBD5-470A-B68A-226D57FE74E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34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B605D-5BFC-34A3-A0DB-0A69CB889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/>
              <a:t>Colores y tipografía</a:t>
            </a:r>
          </a:p>
        </p:txBody>
      </p:sp>
    </p:spTree>
    <p:extLst>
      <p:ext uri="{BB962C8B-B14F-4D97-AF65-F5344CB8AC3E}">
        <p14:creationId xmlns:p14="http://schemas.microsoft.com/office/powerpoint/2010/main" val="7009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2;p1">
            <a:extLst>
              <a:ext uri="{FF2B5EF4-FFF2-40B4-BE49-F238E27FC236}">
                <a16:creationId xmlns:a16="http://schemas.microsoft.com/office/drawing/2014/main" id="{E44012DE-8E51-BC79-CE9A-C60AC347915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62361" b="17849"/>
          <a:stretch/>
        </p:blipFill>
        <p:spPr>
          <a:xfrm>
            <a:off x="3954730" y="3812135"/>
            <a:ext cx="4282541" cy="165717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28;p1">
            <a:extLst>
              <a:ext uri="{FF2B5EF4-FFF2-40B4-BE49-F238E27FC236}">
                <a16:creationId xmlns:a16="http://schemas.microsoft.com/office/drawing/2014/main" id="{DA3E115F-A012-8031-5CF2-F692063B132F}"/>
              </a:ext>
            </a:extLst>
          </p:cNvPr>
          <p:cNvSpPr txBox="1"/>
          <p:nvPr/>
        </p:nvSpPr>
        <p:spPr>
          <a:xfrm>
            <a:off x="4327708" y="4225243"/>
            <a:ext cx="35365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TIPOGRAFÍA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Heavitas</a:t>
            </a:r>
            <a:r>
              <a:rPr lang="en-US" sz="1200" b="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(TEXTO SOLO EN MAYÚSCULAS)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- Gotham (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mayúsculas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y </a:t>
            </a:r>
            <a:r>
              <a:rPr lang="en-US" sz="1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minúsculas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C05C3AE3-37A8-8FF2-7298-E09AF64E1CE1}"/>
              </a:ext>
            </a:extLst>
          </p:cNvPr>
          <p:cNvGrpSpPr/>
          <p:nvPr/>
        </p:nvGrpSpPr>
        <p:grpSpPr>
          <a:xfrm>
            <a:off x="3039976" y="1231201"/>
            <a:ext cx="6112048" cy="1286320"/>
            <a:chOff x="2560508" y="1231201"/>
            <a:chExt cx="6112048" cy="1286320"/>
          </a:xfrm>
        </p:grpSpPr>
        <p:pic>
          <p:nvPicPr>
            <p:cNvPr id="11" name="Google Shape;22;p1">
              <a:extLst>
                <a:ext uri="{FF2B5EF4-FFF2-40B4-BE49-F238E27FC236}">
                  <a16:creationId xmlns:a16="http://schemas.microsoft.com/office/drawing/2014/main" id="{F3822075-D4BB-F412-8BB3-96921D4B2E79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39464" b="17849"/>
            <a:stretch/>
          </p:blipFill>
          <p:spPr>
            <a:xfrm>
              <a:off x="3519443" y="1231202"/>
              <a:ext cx="5153113" cy="12863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Google Shape;23;p1">
              <a:extLst>
                <a:ext uri="{FF2B5EF4-FFF2-40B4-BE49-F238E27FC236}">
                  <a16:creationId xmlns:a16="http://schemas.microsoft.com/office/drawing/2014/main" id="{0F847C77-07D4-C1AD-B38B-336AC1E37519}"/>
                </a:ext>
              </a:extLst>
            </p:cNvPr>
            <p:cNvSpPr txBox="1"/>
            <p:nvPr/>
          </p:nvSpPr>
          <p:spPr>
            <a:xfrm>
              <a:off x="3575615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#008824</a:t>
              </a:r>
              <a:endParaRPr dirty="0"/>
            </a:p>
          </p:txBody>
        </p:sp>
        <p:sp>
          <p:nvSpPr>
            <p:cNvPr id="13" name="Google Shape;24;p1">
              <a:extLst>
                <a:ext uri="{FF2B5EF4-FFF2-40B4-BE49-F238E27FC236}">
                  <a16:creationId xmlns:a16="http://schemas.microsoft.com/office/drawing/2014/main" id="{8543C49F-BC31-4A68-F3B4-B21367CC404F}"/>
                </a:ext>
              </a:extLst>
            </p:cNvPr>
            <p:cNvSpPr txBox="1"/>
            <p:nvPr/>
          </p:nvSpPr>
          <p:spPr>
            <a:xfrm>
              <a:off x="4626784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#A3D7E3</a:t>
              </a:r>
              <a:endParaRPr dirty="0"/>
            </a:p>
          </p:txBody>
        </p:sp>
        <p:sp>
          <p:nvSpPr>
            <p:cNvPr id="14" name="Google Shape;25;p1">
              <a:extLst>
                <a:ext uri="{FF2B5EF4-FFF2-40B4-BE49-F238E27FC236}">
                  <a16:creationId xmlns:a16="http://schemas.microsoft.com/office/drawing/2014/main" id="{1D33D856-F96D-FAC1-DDAC-B9945556086A}"/>
                </a:ext>
              </a:extLst>
            </p:cNvPr>
            <p:cNvSpPr txBox="1"/>
            <p:nvPr/>
          </p:nvSpPr>
          <p:spPr>
            <a:xfrm>
              <a:off x="5677953" y="2153912"/>
              <a:ext cx="840295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#629EA4</a:t>
              </a:r>
              <a:endParaRPr dirty="0"/>
            </a:p>
          </p:txBody>
        </p:sp>
        <p:sp>
          <p:nvSpPr>
            <p:cNvPr id="15" name="Google Shape;26;p1">
              <a:extLst>
                <a:ext uri="{FF2B5EF4-FFF2-40B4-BE49-F238E27FC236}">
                  <a16:creationId xmlns:a16="http://schemas.microsoft.com/office/drawing/2014/main" id="{9959B1DB-2993-217C-2D50-E6D4A73239A2}"/>
                </a:ext>
              </a:extLst>
            </p:cNvPr>
            <p:cNvSpPr txBox="1"/>
            <p:nvPr/>
          </p:nvSpPr>
          <p:spPr>
            <a:xfrm>
              <a:off x="6752569" y="2153912"/>
              <a:ext cx="77938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#888888</a:t>
              </a:r>
              <a:endParaRPr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7;p1">
              <a:extLst>
                <a:ext uri="{FF2B5EF4-FFF2-40B4-BE49-F238E27FC236}">
                  <a16:creationId xmlns:a16="http://schemas.microsoft.com/office/drawing/2014/main" id="{FD67C001-5F64-A87D-C4FC-CF0E53FA9358}"/>
                </a:ext>
              </a:extLst>
            </p:cNvPr>
            <p:cNvSpPr txBox="1"/>
            <p:nvPr/>
          </p:nvSpPr>
          <p:spPr>
            <a:xfrm>
              <a:off x="7757803" y="2135948"/>
              <a:ext cx="81464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#4A4A49</a:t>
              </a:r>
              <a:endParaRPr dirty="0"/>
            </a:p>
          </p:txBody>
        </p:sp>
        <p:pic>
          <p:nvPicPr>
            <p:cNvPr id="9" name="Google Shape;22;p1">
              <a:extLst>
                <a:ext uri="{FF2B5EF4-FFF2-40B4-BE49-F238E27FC236}">
                  <a16:creationId xmlns:a16="http://schemas.microsoft.com/office/drawing/2014/main" id="{1BE03BB5-E3F5-18B4-51DC-7C7202D98C91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 l="-1" r="88234" b="17849"/>
            <a:stretch/>
          </p:blipFill>
          <p:spPr>
            <a:xfrm>
              <a:off x="2560508" y="1231201"/>
              <a:ext cx="1001665" cy="128631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BDA1143D-6869-59E2-F3C3-A40982B712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9118"/>
            <a:stretch/>
          </p:blipFill>
          <p:spPr>
            <a:xfrm>
              <a:off x="2560508" y="1270858"/>
              <a:ext cx="924054" cy="871063"/>
            </a:xfrm>
            <a:prstGeom prst="rect">
              <a:avLst/>
            </a:prstGeom>
          </p:spPr>
        </p:pic>
        <p:sp>
          <p:nvSpPr>
            <p:cNvPr id="10" name="Google Shape;23;p1">
              <a:extLst>
                <a:ext uri="{FF2B5EF4-FFF2-40B4-BE49-F238E27FC236}">
                  <a16:creationId xmlns:a16="http://schemas.microsoft.com/office/drawing/2014/main" id="{067F6869-3AFC-4C13-43ED-8D1C15B1432B}"/>
                </a:ext>
              </a:extLst>
            </p:cNvPr>
            <p:cNvSpPr txBox="1"/>
            <p:nvPr/>
          </p:nvSpPr>
          <p:spPr>
            <a:xfrm>
              <a:off x="2650285" y="2135988"/>
              <a:ext cx="834277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#09661D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1287494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74186F-8D8D-5D8E-A63F-6970982DB396}"/>
              </a:ext>
            </a:extLst>
          </p:cNvPr>
          <p:cNvCxnSpPr>
            <a:cxnSpLocks/>
          </p:cNvCxnSpPr>
          <p:nvPr/>
        </p:nvCxnSpPr>
        <p:spPr>
          <a:xfrm>
            <a:off x="5397096" y="812636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94BD543-55D0-2118-15D9-3DA9CE182A08}"/>
              </a:ext>
            </a:extLst>
          </p:cNvPr>
          <p:cNvCxnSpPr>
            <a:cxnSpLocks/>
          </p:cNvCxnSpPr>
          <p:nvPr/>
        </p:nvCxnSpPr>
        <p:spPr>
          <a:xfrm>
            <a:off x="8883257" y="852839"/>
            <a:ext cx="0" cy="59791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D445E07-BFAC-F14A-EB55-A517491AFD87}"/>
              </a:ext>
            </a:extLst>
          </p:cNvPr>
          <p:cNvCxnSpPr>
            <a:cxnSpLocks/>
          </p:cNvCxnSpPr>
          <p:nvPr/>
        </p:nvCxnSpPr>
        <p:spPr>
          <a:xfrm>
            <a:off x="0" y="3575632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C432A3F8-3D05-6B0E-8F65-AFF18BE7C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075" y="1536512"/>
            <a:ext cx="1208928" cy="433974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8F39E615-55CE-EC5B-B49B-C752BB8EBDBA}"/>
              </a:ext>
            </a:extLst>
          </p:cNvPr>
          <p:cNvSpPr txBox="1"/>
          <p:nvPr/>
        </p:nvSpPr>
        <p:spPr>
          <a:xfrm>
            <a:off x="3050310" y="839083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05E48BF-50AB-D15D-88CC-BB6870775706}"/>
              </a:ext>
            </a:extLst>
          </p:cNvPr>
          <p:cNvSpPr txBox="1"/>
          <p:nvPr/>
        </p:nvSpPr>
        <p:spPr>
          <a:xfrm>
            <a:off x="4946706" y="839083"/>
            <a:ext cx="4365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 con cursor encima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6100EB4-8C6D-4BC9-0014-9BBCA4642107}"/>
              </a:ext>
            </a:extLst>
          </p:cNvPr>
          <p:cNvSpPr txBox="1"/>
          <p:nvPr/>
        </p:nvSpPr>
        <p:spPr>
          <a:xfrm>
            <a:off x="9741109" y="812636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inactivo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4A059FC-E867-D3D8-30CD-14E46BA0C65B}"/>
              </a:ext>
            </a:extLst>
          </p:cNvPr>
          <p:cNvSpPr txBox="1"/>
          <p:nvPr/>
        </p:nvSpPr>
        <p:spPr>
          <a:xfrm>
            <a:off x="1769708" y="2224037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oscuro #629EA4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9275978-439D-0989-376F-786B5299F22A}"/>
              </a:ext>
            </a:extLst>
          </p:cNvPr>
          <p:cNvSpPr txBox="1"/>
          <p:nvPr/>
        </p:nvSpPr>
        <p:spPr>
          <a:xfrm>
            <a:off x="8632540" y="2207328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plomo #888888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plomo oscuro #4A4A49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CB22454-5E1D-0F1C-0A29-381E07711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959" y="1557709"/>
            <a:ext cx="1143099" cy="3962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91573C-077B-E07D-63B9-3E843830A427}"/>
              </a:ext>
            </a:extLst>
          </p:cNvPr>
          <p:cNvSpPr txBox="1"/>
          <p:nvPr/>
        </p:nvSpPr>
        <p:spPr>
          <a:xfrm>
            <a:off x="4992371" y="2228525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 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#A3D7E3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6279D3C-3D42-4CB3-0161-829FDE451B4B}"/>
              </a:ext>
            </a:extLst>
          </p:cNvPr>
          <p:cNvCxnSpPr>
            <a:cxnSpLocks/>
          </p:cNvCxnSpPr>
          <p:nvPr/>
        </p:nvCxnSpPr>
        <p:spPr>
          <a:xfrm>
            <a:off x="0" y="846034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Imagen 17">
            <a:extLst>
              <a:ext uri="{FF2B5EF4-FFF2-40B4-BE49-F238E27FC236}">
                <a16:creationId xmlns:a16="http://schemas.microsoft.com/office/drawing/2014/main" id="{48656686-6768-55E6-DBAB-6C4F32CA49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9031" y="1585135"/>
            <a:ext cx="1315355" cy="413042"/>
          </a:xfrm>
          <a:prstGeom prst="rect">
            <a:avLst/>
          </a:prstGeom>
        </p:spPr>
      </p:pic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E56886A-AFA8-C544-F6AD-0AE770ACCD63}"/>
              </a:ext>
            </a:extLst>
          </p:cNvPr>
          <p:cNvCxnSpPr>
            <a:cxnSpLocks/>
          </p:cNvCxnSpPr>
          <p:nvPr/>
        </p:nvCxnSpPr>
        <p:spPr>
          <a:xfrm>
            <a:off x="2125980" y="836349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B9A5161-197C-338F-2914-E581BB5EDB18}"/>
              </a:ext>
            </a:extLst>
          </p:cNvPr>
          <p:cNvSpPr txBox="1"/>
          <p:nvPr/>
        </p:nvSpPr>
        <p:spPr>
          <a:xfrm>
            <a:off x="97346" y="1676171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BLANCO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559661A-4186-D168-88DB-88AF739C4166}"/>
              </a:ext>
            </a:extLst>
          </p:cNvPr>
          <p:cNvSpPr txBox="1"/>
          <p:nvPr/>
        </p:nvSpPr>
        <p:spPr>
          <a:xfrm>
            <a:off x="146290" y="4258500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VERDE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EBD3CBD-367C-6597-F19C-C997204F7015}"/>
              </a:ext>
            </a:extLst>
          </p:cNvPr>
          <p:cNvSpPr txBox="1"/>
          <p:nvPr/>
        </p:nvSpPr>
        <p:spPr>
          <a:xfrm>
            <a:off x="3885910" y="5270783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F869C007-15EA-18B6-4555-77CAFEF33E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6235" y="4301464"/>
            <a:ext cx="1680667" cy="685987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65F68BBA-ADB3-DA0D-47BA-7855DEAF0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588" y="4324894"/>
            <a:ext cx="1803760" cy="639128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E494D4CC-9B40-A71C-22C0-428126A0B552}"/>
              </a:ext>
            </a:extLst>
          </p:cNvPr>
          <p:cNvSpPr txBox="1"/>
          <p:nvPr/>
        </p:nvSpPr>
        <p:spPr>
          <a:xfrm>
            <a:off x="666972" y="5129117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verde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499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74186F-8D8D-5D8E-A63F-6970982DB396}"/>
              </a:ext>
            </a:extLst>
          </p:cNvPr>
          <p:cNvCxnSpPr>
            <a:cxnSpLocks/>
          </p:cNvCxnSpPr>
          <p:nvPr/>
        </p:nvCxnSpPr>
        <p:spPr>
          <a:xfrm>
            <a:off x="5397096" y="812636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94BD543-55D0-2118-15D9-3DA9CE182A08}"/>
              </a:ext>
            </a:extLst>
          </p:cNvPr>
          <p:cNvCxnSpPr>
            <a:cxnSpLocks/>
          </p:cNvCxnSpPr>
          <p:nvPr/>
        </p:nvCxnSpPr>
        <p:spPr>
          <a:xfrm>
            <a:off x="8883257" y="852839"/>
            <a:ext cx="0" cy="59791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D445E07-BFAC-F14A-EB55-A517491AFD87}"/>
              </a:ext>
            </a:extLst>
          </p:cNvPr>
          <p:cNvCxnSpPr>
            <a:cxnSpLocks/>
          </p:cNvCxnSpPr>
          <p:nvPr/>
        </p:nvCxnSpPr>
        <p:spPr>
          <a:xfrm>
            <a:off x="0" y="3575632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F39E615-55CE-EC5B-B49B-C752BB8EBDBA}"/>
              </a:ext>
            </a:extLst>
          </p:cNvPr>
          <p:cNvSpPr txBox="1"/>
          <p:nvPr/>
        </p:nvSpPr>
        <p:spPr>
          <a:xfrm>
            <a:off x="3050310" y="839083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05E48BF-50AB-D15D-88CC-BB6870775706}"/>
              </a:ext>
            </a:extLst>
          </p:cNvPr>
          <p:cNvSpPr txBox="1"/>
          <p:nvPr/>
        </p:nvSpPr>
        <p:spPr>
          <a:xfrm>
            <a:off x="4946706" y="839083"/>
            <a:ext cx="4365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 con cursor encima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4A059FC-E867-D3D8-30CD-14E46BA0C65B}"/>
              </a:ext>
            </a:extLst>
          </p:cNvPr>
          <p:cNvSpPr txBox="1"/>
          <p:nvPr/>
        </p:nvSpPr>
        <p:spPr>
          <a:xfrm>
            <a:off x="5373206" y="2180032"/>
            <a:ext cx="3888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 y flecha: plomas #4A4A49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091573C-077B-E07D-63B9-3E843830A427}"/>
              </a:ext>
            </a:extLst>
          </p:cNvPr>
          <p:cNvSpPr txBox="1"/>
          <p:nvPr/>
        </p:nvSpPr>
        <p:spPr>
          <a:xfrm>
            <a:off x="1881579" y="2135846"/>
            <a:ext cx="3888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plomo #888888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 y flecha:  blanco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6279D3C-3D42-4CB3-0161-829FDE451B4B}"/>
              </a:ext>
            </a:extLst>
          </p:cNvPr>
          <p:cNvCxnSpPr>
            <a:cxnSpLocks/>
          </p:cNvCxnSpPr>
          <p:nvPr/>
        </p:nvCxnSpPr>
        <p:spPr>
          <a:xfrm>
            <a:off x="0" y="846034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E56886A-AFA8-C544-F6AD-0AE770ACCD63}"/>
              </a:ext>
            </a:extLst>
          </p:cNvPr>
          <p:cNvCxnSpPr>
            <a:cxnSpLocks/>
          </p:cNvCxnSpPr>
          <p:nvPr/>
        </p:nvCxnSpPr>
        <p:spPr>
          <a:xfrm>
            <a:off x="2125980" y="836349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B9A5161-197C-338F-2914-E581BB5EDB18}"/>
              </a:ext>
            </a:extLst>
          </p:cNvPr>
          <p:cNvSpPr txBox="1"/>
          <p:nvPr/>
        </p:nvSpPr>
        <p:spPr>
          <a:xfrm>
            <a:off x="97346" y="1676171"/>
            <a:ext cx="1813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559661A-4186-D168-88DB-88AF739C4166}"/>
              </a:ext>
            </a:extLst>
          </p:cNvPr>
          <p:cNvSpPr txBox="1"/>
          <p:nvPr/>
        </p:nvSpPr>
        <p:spPr>
          <a:xfrm>
            <a:off x="97346" y="4258500"/>
            <a:ext cx="1862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FLECHAS HORIZONTALES Y VERTICALES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EBD3CBD-367C-6597-F19C-C997204F7015}"/>
              </a:ext>
            </a:extLst>
          </p:cNvPr>
          <p:cNvSpPr txBox="1"/>
          <p:nvPr/>
        </p:nvSpPr>
        <p:spPr>
          <a:xfrm>
            <a:off x="755360" y="5667549"/>
            <a:ext cx="626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verde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#008824</a:t>
            </a:r>
            <a:r>
              <a:rPr lang="es-PE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Flecha: blanco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26A148C-45F4-C999-EA75-DF3037C01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4925" y="4653377"/>
            <a:ext cx="761671" cy="66646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AFF57C4-B4BD-EA0D-66C6-9BDCA14A2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6534" y="3800519"/>
            <a:ext cx="672006" cy="58613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01C9CD21-852C-5074-2615-9166AC9D1FF3}"/>
              </a:ext>
            </a:extLst>
          </p:cNvPr>
          <p:cNvSpPr txBox="1"/>
          <p:nvPr/>
        </p:nvSpPr>
        <p:spPr>
          <a:xfrm>
            <a:off x="3954645" y="5417149"/>
            <a:ext cx="626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Flecha: blanco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C35DBF3B-0CD7-9A74-DCEC-63D0BBF086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4645" y="3729752"/>
            <a:ext cx="567373" cy="64137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D07F7478-9D3A-F213-E2C6-F4C0D998DE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5509" y="4583435"/>
            <a:ext cx="743751" cy="627540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E9BCF681-1FCC-91AE-038C-F19DB05B5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490787" y="4583435"/>
            <a:ext cx="727753" cy="611353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0382B5E9-CC99-F80B-3D70-C06027EBDC85}"/>
              </a:ext>
            </a:extLst>
          </p:cNvPr>
          <p:cNvSpPr txBox="1"/>
          <p:nvPr/>
        </p:nvSpPr>
        <p:spPr>
          <a:xfrm>
            <a:off x="263449" y="1735280"/>
            <a:ext cx="1862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ESTADO DE COLORES DE LA BARRA DE MENU</a:t>
            </a:r>
          </a:p>
        </p:txBody>
      </p:sp>
      <p:pic>
        <p:nvPicPr>
          <p:cNvPr id="37" name="Imagen 36">
            <a:extLst>
              <a:ext uri="{FF2B5EF4-FFF2-40B4-BE49-F238E27FC236}">
                <a16:creationId xmlns:a16="http://schemas.microsoft.com/office/drawing/2014/main" id="{1E688E0D-E0E9-5473-44C6-E3CE4C67A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716466" y="3717754"/>
            <a:ext cx="878591" cy="642747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66A83747-9CF4-4FC8-DC94-C26E109D9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 flipH="1">
            <a:off x="7416505" y="3693268"/>
            <a:ext cx="661596" cy="690042"/>
          </a:xfrm>
          <a:prstGeom prst="rect">
            <a:avLst/>
          </a:prstGeom>
        </p:spPr>
      </p:pic>
      <p:pic>
        <p:nvPicPr>
          <p:cNvPr id="42" name="Imagen 41">
            <a:extLst>
              <a:ext uri="{FF2B5EF4-FFF2-40B4-BE49-F238E27FC236}">
                <a16:creationId xmlns:a16="http://schemas.microsoft.com/office/drawing/2014/main" id="{F1413185-EE6D-1086-FEE1-3122414E61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 flipH="1">
            <a:off x="7446869" y="4567154"/>
            <a:ext cx="757316" cy="789878"/>
          </a:xfrm>
          <a:prstGeom prst="rect">
            <a:avLst/>
          </a:prstGeom>
        </p:spPr>
      </p:pic>
      <p:pic>
        <p:nvPicPr>
          <p:cNvPr id="43" name="Imagen 42">
            <a:extLst>
              <a:ext uri="{FF2B5EF4-FFF2-40B4-BE49-F238E27FC236}">
                <a16:creationId xmlns:a16="http://schemas.microsoft.com/office/drawing/2014/main" id="{88C96302-8D80-916F-20D0-6C9BF2F4742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2805" b="63240"/>
          <a:stretch/>
        </p:blipFill>
        <p:spPr>
          <a:xfrm>
            <a:off x="9798282" y="1630802"/>
            <a:ext cx="1903546" cy="516600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E9877641-2AB9-9244-CC0B-11F721EA459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2012" b="75657"/>
          <a:stretch/>
        </p:blipFill>
        <p:spPr>
          <a:xfrm>
            <a:off x="2786011" y="1535367"/>
            <a:ext cx="1903546" cy="456483"/>
          </a:xfrm>
          <a:prstGeom prst="rect">
            <a:avLst/>
          </a:prstGeom>
        </p:spPr>
      </p:pic>
      <p:pic>
        <p:nvPicPr>
          <p:cNvPr id="45" name="Imagen 44">
            <a:extLst>
              <a:ext uri="{FF2B5EF4-FFF2-40B4-BE49-F238E27FC236}">
                <a16:creationId xmlns:a16="http://schemas.microsoft.com/office/drawing/2014/main" id="{575EFB21-6AEB-A0B8-C939-3750DBD667C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-5477" t="85160" r="5477" b="2965"/>
          <a:stretch/>
        </p:blipFill>
        <p:spPr>
          <a:xfrm>
            <a:off x="6204933" y="1585433"/>
            <a:ext cx="1903546" cy="439607"/>
          </a:xfrm>
          <a:prstGeom prst="rect">
            <a:avLst/>
          </a:prstGeom>
        </p:spPr>
      </p:pic>
      <p:sp>
        <p:nvSpPr>
          <p:cNvPr id="47" name="CuadroTexto 46">
            <a:extLst>
              <a:ext uri="{FF2B5EF4-FFF2-40B4-BE49-F238E27FC236}">
                <a16:creationId xmlns:a16="http://schemas.microsoft.com/office/drawing/2014/main" id="{E0755551-4611-9EE6-C934-112899598A91}"/>
              </a:ext>
            </a:extLst>
          </p:cNvPr>
          <p:cNvSpPr txBox="1"/>
          <p:nvPr/>
        </p:nvSpPr>
        <p:spPr>
          <a:xfrm>
            <a:off x="9191653" y="881533"/>
            <a:ext cx="31350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Sombrear donde se encuentra el usuario</a:t>
            </a:r>
          </a:p>
        </p:txBody>
      </p:sp>
    </p:spTree>
    <p:extLst>
      <p:ext uri="{BB962C8B-B14F-4D97-AF65-F5344CB8AC3E}">
        <p14:creationId xmlns:p14="http://schemas.microsoft.com/office/powerpoint/2010/main" val="13863173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3393</TotalTime>
  <Words>192</Words>
  <Application>Microsoft Office PowerPoint</Application>
  <PresentationFormat>Panorámica</PresentationFormat>
  <Paragraphs>45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Parcel</vt:lpstr>
      <vt:lpstr>Colores y tipografía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Diego Valderrama Pumallihua</cp:lastModifiedBy>
  <cp:revision>27</cp:revision>
  <dcterms:created xsi:type="dcterms:W3CDTF">2023-08-14T23:53:12Z</dcterms:created>
  <dcterms:modified xsi:type="dcterms:W3CDTF">2023-11-08T22:45:52Z</dcterms:modified>
</cp:coreProperties>
</file>