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6" r:id="rId4"/>
    <p:sldId id="258" r:id="rId5"/>
    <p:sldId id="260" r:id="rId6"/>
    <p:sldId id="261" r:id="rId7"/>
    <p:sldId id="262" r:id="rId8"/>
    <p:sldId id="267" r:id="rId9"/>
    <p:sldId id="269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2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24575,'-23'1'0,"-1"1"0,0 1 0,0 1 0,1 1 0,0 1 0,0 1 0,1 1 0,-32 16 0,51-22 0,0 0 0,1 0 0,-1 0 0,1 0 0,-1 0 0,1 1 0,0-1 0,0 1 0,0-1 0,0 1 0,1 0 0,-1 0 0,1 0 0,-2 3 0,-12 48 0,9-32 0,-3 16 0,1-1 0,2 1 0,-1 57 0,7-90 0,1 0 0,-1 0 0,1 0 0,1 0 0,-1 0 0,1 0 0,-1 0 0,2-1 0,-1 1 0,0-1 0,1 1 0,0-1 0,0 0 0,0 0 0,0 0 0,1 0 0,-1-1 0,1 0 0,0 1 0,5 2 0,10 6 0,1 0 0,0-1 0,25 10 0,-31-15 0,-7-2 0,189 77 0,-148-63 0,-31-11 0,0-1 0,1 0 0,0-1 0,0-1 0,1 0 0,27 1 0,0-4 0,-4 0 0,66-6 0,-104 4 0,-1 0 0,1-1 0,-1 1 0,1-1 0,-1 1 0,0-1 0,0 0 0,0 0 0,0-1 0,0 1 0,-1-1 0,1 1 0,-1-1 0,1 0 0,-1 0 0,0 0 0,0 0 0,0 0 0,-1 0 0,1-1 0,-1 1 0,0-1 0,0 1 0,2-7 0,1-8 0,0 0 0,-2-1 0,2-26 0,-6-225 0,2 266 0,-1 1 0,1-1 0,-1 0 0,1 0 0,-1 1 0,0-1 0,0 1 0,-1-1 0,1 1 0,-1-1 0,0 1 0,0 0 0,0 0 0,0 0 0,0 0 0,-1 0 0,1 0 0,-1 0 0,0 1 0,0-1 0,-3-1 0,-4-1 0,0 0 0,-1 0 0,0 1 0,0 1 0,-16-4 0,13 4 0,-16-6 0,0-2 0,1-1 0,-33-19 0,-42-18 0,34 19-1365,60 27-5461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8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24575,'3'1'0,"0"0"0,-1 0 0,1 0 0,0 1 0,-1-1 0,1 1 0,-1 0 0,0-1 0,1 1 0,-1 0 0,0 0 0,0 1 0,0-1 0,0 0 0,-1 1 0,1-1 0,-1 1 0,1-1 0,0 5 0,7 6 0,52 81 0,-38-56 0,2 0 0,1-1 0,2-2 0,39 38 0,-50-58 0,-1 1 0,1-1 0,36 24 0,-48-36 0,0 0 0,0-1 0,0 1 0,1-1 0,-1 0 0,1 0 0,-1-1 0,1 1 0,0-1 0,-1-1 0,1 1 0,0-1 0,0 0 0,0 0 0,-1-1 0,10-1 0,2-3 0,0-2 0,0 0 0,0-1 0,-1 0 0,0-2 0,-1 0 0,0 0 0,24-22 0,-18 12 0,-1 0 0,-2-2 0,1 0 0,28-48 0,-41 60 0,0 0 0,-1-1 0,-1 1 0,5-16 0,-8 23 0,0 0 0,0 0 0,-1 0 0,1 0 0,-1 0 0,0 0 0,0 0 0,0 0 0,0 0 0,-1 0 0,1 0 0,-1 0 0,0 0 0,0 0 0,0 1 0,0-1 0,0 0 0,-1 0 0,1 1 0,-1-1 0,-3-4 0,-1 1 0,-1 1 0,0-1 0,0 1 0,-1 0 0,1 1 0,-1 0 0,0 0 0,-12-3 0,-75-20 0,30 10 0,-269-75-1365,311 87-5461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0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24575,'0'9'0,"5"24"0,1 20 0,0 5 0,-2 6 0,0-3 0,-2 0 0,-1-5 0,4-12 0,0-6 0,1-4 0,-2-3 0,-1-3 0,-1-2 0,-2-1 0,1-5-8191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1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24575,'2542'0'0,"-2466"-2"0,1-4 0,87-17 0,147-49 0,-251 60 0,0 3 0,1 3 0,87 1 0,8 0 0,753-11 0,-595 18 0,-175-2 0,240 3 0,-3 30 0,227 51 0,-541-75 0,69 20 0,35 6 0,391 7 0,9-42 0,-226-3 0,1273 3 0,-1496 6 0,222 40 0,62 5 0,10-47 0,19 1 0,364 86 0,-433-40 0,-297-42 0,144 13 0,92 15 0,-205-21 0,189 7 0,-254-22 0,0-2 0,-1-1 0,1-1 0,0-2 0,-1 0 0,0-2 0,41-17 0,-17 2 0,0 2 0,100-23 0,23 4 0,129-24 0,-224 50 0,150-3 0,-114 19 0,116-5 0,-226 1 0,0 0 0,0-1 0,0 0 0,0 0 0,0-1 0,-1 0 0,1 0 0,-1 0 0,1-1 0,-1 0 0,-1 0 0,1-1 0,0 0 0,-1 0 0,0 0 0,6-9 0,5-7 0,-2-1 0,0 0 0,11-28 0,-13 27 0,-12 23 0,0-1 0,0 1 0,0 0 0,0-1 0,0 1 0,0-1 0,1 1 0,-1-1 0,0 1 0,0 0 0,1-1 0,-1 1 0,0 0 0,0-1 0,1 1 0,-1 0 0,0-1 0,1 1 0,-1 0 0,0 0 0,1-1 0,-1 1 0,0 0 0,1 0 0,-1 0 0,1-1 0,-1 1 0,1 0 0,-1 0 0,0 0 0,1 0 0,3 13 0,-4 34 0,0-40 0,-4 286-1365,4-265-5461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3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385 119 24575,'-3'2'0,"0"1"0,0-1 0,-1 0 0,1 0 0,-1 0 0,0 0 0,1-1 0,-1 1 0,0-1 0,-6 1 0,-44 6 0,30-6 0,4 1 0,-125 23 0,140-25 0,0 0 0,1 1 0,-1 0 0,0 0 0,1 0 0,-1 0 0,1 1 0,-1 0 0,1 0 0,0 0 0,0 0 0,1 1 0,-1-1 0,1 1 0,-1 0 0,1 0 0,-4 8 0,3-4 0,1 0 0,0 1 0,1-1 0,0 0 0,0 1 0,1-1 0,0 1 0,1 0 0,0 13 0,1 82 0,1 38 0,-1-138 0,0 0 0,0 1 0,1-1 0,-1 0 0,1 0 0,0 0 0,0 0 0,0 0 0,1 0 0,-1 0 0,1-1 0,0 0 0,0 1 0,0-1 0,1 0 0,6 5 0,8 5 0,1-1 0,23 11 0,-20-11 0,116 65 0,-104-56 0,-30-17 0,1-1 0,0 0 0,-1 0 0,1 0 0,0 0 0,0-1 0,1 0 0,-1 0 0,10 2 0,4-1 0,0-2 0,0 0 0,1 0 0,-1-2 0,37-6 0,-43 4 0,-1 0 0,0-1 0,-1 0 0,1-1 0,-1 0 0,0-1 0,0-1 0,0 1 0,-1-2 0,11-9 0,119-121 0,-121 117 0,-1-2 0,-1 0 0,-2 0 0,25-49 0,-32 52 0,-1 0 0,-1 0 0,-1-1 0,-1 0 0,3-42 0,-5 16 0,-8-77 0,5 120 0,-1-1 0,1 1 0,-1-1 0,1 1 0,-1 0 0,-1-1 0,1 1 0,0 0 0,-1 0 0,0 1 0,0-1 0,0 1 0,0-1 0,-1 1 0,1 0 0,-9-5 0,-1-1 0,0 1 0,-1 0 0,-26-10 0,22 14 0,1 0 0,-1 1 0,1 0 0,-1 2 0,0 0 0,1 1 0,-26 3 0,-13-1 0,37-1 0,0 1 0,0 1 0,-30 9 0,8-2 0,28-6 32,0 0 0,1 1-1,-17 9 1,16-8-529,-1 0-1,-21 7 1,19-9-6329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15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24575,'157'7'0,"7"0"0,-125-7 0,-39-1 0,0 1 0,-1-1 0,1 1 0,0-1 0,0 1 0,0-1 0,-1 1 0,1-1 0,0 1 0,-1-1 0,1 1 0,0-1 0,-1 1 0,1 0 0,-1-1 0,1 1 0,0-1 0,-1 1 0,1 0 0,-1 0 0,1-1 0,-1 1 0,1 0 0,-1 0 0,1 0 0,-1-1 0,0 1 0,-20-10 0,2 5 0,13 4 0,1 0 0,0 0 0,-1 0 0,1-1 0,0 0 0,0 0 0,0-1 0,-9-5 0,14 3 0,9 4 0,10 3 0,-14-1 0,1 1 0,-1-1 0,1 2 0,-1-1 0,0 0 0,0 1 0,0 0 0,0 0 0,0 1 0,-1-1 0,6 6 0,-9-8 0,0 0 0,0 0 0,0 0 0,0 0 0,0 1 0,-1-1 0,1 0 0,0 1 0,-1-1 0,1 1 0,0-1 0,-1 1 0,0-1 0,1 1 0,-1-1 0,0 1 0,0-1 0,0 3 0,0-2 0,-1-1 0,0 1 0,1-1 0,-1 1 0,0 0 0,0-1 0,0 0 0,0 1 0,0-1 0,0 0 0,0 1 0,-1-1 0,1 0 0,0 0 0,-1 0 0,1 0 0,-1 0 0,1-1 0,-1 1 0,-3 1 0,4-1 9,-1 0-1,0-1 1,0 1-1,0 0 1,0-1 0,1 1-1,-1-1 1,0 0-1,0 1 1,0-1-1,0 0 1,0 0-1,-4-1 1,5 1-71,0-1 0,0 1 0,0-1 0,0 0 1,0 1-1,0-1 0,0 0 0,0 0 0,0 0 0,0 0 0,0 0 0,0 0 1,1 0-1,-1 0 0,0 0 0,1 0 0,-1 0 0,1 0 0,-1 0 0,1 0 1,0-1-1,-1 1 0,1-2 0,-2-9-6764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2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24575,'342'203'0,"-331"-196"0,0 1 0,0-1 0,1 0 0,16 7 0,-25-13 0,-1 0 0,1 0 0,0 0 0,0 0 0,0-1 0,0 1 0,0-1 0,0 0 0,0 0 0,0 0 0,0 0 0,0 0 0,0-1 0,0 1 0,0-1 0,0 0 0,0 0 0,-1 0 0,1 0 0,4-2 0,0-2 0,-5 4 0,1-1 0,0 0 0,0 0 0,-1 0 0,1 0 0,-1 0 0,1 0 0,-1-1 0,3-3 0,-5 5 0,0 1 0,1-1 0,-1 1 0,0-1 0,0 0 0,0 1 0,0-1 0,0 0 0,0 1 0,0-1 0,0 1 0,0-1 0,0 0 0,0 1 0,0-1 0,-1 1 0,1-1 0,0 1 0,0-1 0,-1 0 0,1 0 0,-19-15 0,3 6 0,8 6 0,-1-1 0,1-1 0,0 1 0,1-1 0,-1-1 0,1 1 0,-7-9 0,14 14 0,-1 1 0,1 0 0,0 0 0,0-1 0,-1 1 0,1 0 0,0 0 0,0-1 0,0 1 0,-1 0 0,1-1 0,0 1 0,0 0 0,0-1 0,0 1 0,0 0 0,0-1 0,0 1 0,0 0 0,0-1 0,0 1 0,0-1 0,0 1 0,0 0 0,0-1 0,0 1 0,0 0 0,0-1 0,0 1 0,0 0 0,0-1 0,1 1 0,-1 0 0,0 0 0,0-1 0,0 1 0,1 0 0,-1-1 0,17-1 0,18 11 0,-16-2 0,-1 2 0,0 0 0,0 1 0,-1 1 0,0 0 0,-1 1 0,14 15 0,-29-26 0,0 0 0,0-1 0,-1 1 0,1 0 0,0 0 0,-1-1 0,1 1 0,-1 0 0,1 0 0,-1 0 0,1 0 0,-1 0 0,0 0 0,0 0 0,1 0 0,-1 0 0,0 0 0,0 0 0,0 0 0,0 0 0,0 0 0,0 0 0,0 0 0,-1 1 0,0 0 0,1 0 0,-1-1 0,0 1 0,0-1 0,-1 0 0,1 1 0,0-1 0,0 0 0,-1 1 0,1-1 0,-1 0 0,-2 2 0,-7 2 0,0 1 0,0-2 0,-17 6 0,17-7 0,-25 6 0,-10 5 0,53-42 0,19-125 0,-26 152-3,0 0 0,0 0-1,0 0 1,0 0-1,1 0 1,-1 0 0,0 0-1,1 0 1,-1 0 0,1 0-1,-1 0 1,1 0 0,0 0-1,-1 0 1,1 1 0,0-1-1,-1 0 1,1 0 0,0 1-1,0-1 1,0 0 0,0 1-1,1-1 1,-1 1 12,0 0 1,0 0-1,0 0 1,0 0-1,-1 1 1,1-1 0,0 0-1,0 1 1,0-1-1,0 0 1,0 1-1,-1-1 1,1 1-1,0 0 1,0-1-1,-1 1 1,1 0-1,0-1 1,-1 1-1,1 1 1,4 4-258,-1 0 1,0 0-1,0 0 1,-1 1-1,3 8 1,1 6-6579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24575,'4'0'0,"11"0"0,11 26 0,5 17 0,20 15 0,23 15 0,20-14 0,12-4 0,14 6 0,26 15 0,14 7 0,-2 3 0,-20-13 0,-16-11 0,-19-11 0,-24-14 0,-24-14-8191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1381 7 24575,'-3'-1'0,"0"0"0,0 0 0,0 0 0,-1 0 0,1 1 0,0-1 0,-1 1 0,1 0 0,-1 0 0,1 0 0,0 0 0,-1 1 0,1 0 0,-6 1 0,-47 21 0,44-17 0,-23 12 0,0 2 0,1 1 0,-39 33 0,-92 90 0,85-72 0,53-49 0,-238 202 0,188-166 0,-134 78 0,166-114 60,-52 18 0,8-4-1545,65-26-5341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5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24575,'0'14'0,"29"48"0,37 64 0,41 69 0,35 48 0,22 25-1893,16 0 1893,-8-16 0,-24-38 0,-27-45 208,-35-47-208,-27-40 0,-23-33-6506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6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24575,'24'10'0,"1"-1"0,47 12 0,23 7 0,-64-17 0,-2 2 0,0 1 0,-1 2 0,0 1 0,-1 0 0,-1 2 0,-1 2 0,-1 0 0,26 29 0,-43-42 0,0-1 0,0 0 0,1 0 0,-1-1 0,1 0 0,11 6 0,-17-12 0,-1 1 0,1 0 0,-1-1 0,0 1 0,1-1 0,-1 1 0,1-1 0,0 0 0,-1 0 0,1 1 0,-1-1 0,1 0 0,-1-1 0,1 1 0,-1 0 0,1 0 0,-1-1 0,1 1 0,1-1 0,-1 0 0,-1-1 0,1 1 0,-1 0 0,1-1 0,-1 1 0,0-1 0,0 0 0,0 1 0,0-1 0,0 0 0,0 0 0,0 0 0,0 0 0,-1 1 0,1-1 0,-1 0 0,1 0 0,-1 0 0,0-3 0,2-6 0,-2 0 0,1 0 0,-2 0 0,1 0 0,-1 0 0,-1 0 0,-5-19 0,-31-75 0,27 77 0,-126-302-1365,115 284-5461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862 5 24575,'-1'0'0,"1"-1"0,-1 1 0,0-1 0,0 1 0,1-1 0,-1 1 0,0 0 0,0-1 0,0 1 0,0 0 0,0 0 0,1 0 0,-1-1 0,0 1 0,0 0 0,0 0 0,0 0 0,0 1 0,0-1 0,1 0 0,-1 0 0,0 0 0,0 1 0,0-1 0,0 0 0,0 1 0,1-1 0,-1 1 0,0-1 0,0 1 0,0 0 0,-27 24 0,26-23 0,-28 31 0,2 2 0,1 1 0,-30 53 0,-61 132 0,82-152 0,-84 199 0,64-134 0,45-110 0,7-17 0,0 1 0,1-1 0,0 1 0,0 0 0,-2 12 0,-1 6 0,-1 1 0,-1-1 0,-13 29 0,8-22 0,-11 41 0,-115 497 0,128-535-38,-1-1 1,-18 36-1,11-28-1214,9-17-5574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8647-ED0B-2AFF-C9F5-CAAD88CE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3CE3A-119D-B4D5-27DA-E9853376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6CCD9-754E-59CD-82D0-8A212B9F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BAD2-C846-16C6-F5C4-14169D6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3E2F-EA0F-5818-277C-D71A4EC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56F5-9088-C956-1644-6C10292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9D992-CACB-E82D-0B1B-296608180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4B83E-7F4F-F9F7-14C0-914D1A7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E9C7-ECCB-B045-8AB5-2F7A375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A3270-D68F-000E-9126-89A6EF72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66C3C-3DF4-9779-5BE5-846D5EDC3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D9AA2E-1F26-0848-489E-94BA8EA8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D787-4BA0-3273-B845-D1479398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E9C9E-7D31-A52E-ABBE-785B3590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06D-09C3-BD7D-4BAC-3DB704A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A582-93E5-6042-17FA-21EB6A9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75B4-1F4C-F5C8-427A-2C4940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19BF-389F-B582-6A13-7D4E18B1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BA13-F47F-D833-7BC3-36A286C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0DFE7-8E3E-E40F-3A11-30C2B9CD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B14DE-2CA6-E241-7561-78CC35E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05F5F-837D-E102-E7FA-9816EB30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37FC-026E-2F7C-E661-27F061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4800B-A086-F62F-1772-EC36D2A9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7F63-4DA0-FB4E-9225-86011A3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AEF-D92A-7828-4E58-B45ADEF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F98C-5C85-19F2-D8CA-17DA7977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D4A7D-12C9-A90C-D381-44B058E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C9C5-039E-3DD6-9145-7AF60D5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F1CC-866D-7A1E-169E-89589F1B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B6E5A-8297-4C8B-8A9A-747DDF08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36CB-8D70-8D8C-1243-C5249694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CCE07-D37E-F9D2-70FB-A264E9C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B07CB-BFBA-540B-9FA7-F4CA420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D69CE-37A4-377F-BE70-2D619A20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CF313-6FBC-5930-0D51-741278EF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097C-3491-46A6-43CB-7FA9228E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929A1-4D6B-8FAD-844C-A013540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9195BB-23C8-1726-4097-D21867A1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4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0236-C181-99CC-985F-F9D5AFD2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7136-02E4-A6E5-60FC-D834090E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6BC76-F8FC-47A9-95AC-68C1986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196668-FBD5-8781-64EE-2551768A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2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DB7C0-8F7F-701B-D891-B73058F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45FB06-0087-BBB7-E3D5-719B16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5C852-A8E6-F03F-84C6-8F60C194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2593-3FAD-B7C2-C5AC-C48E1B9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F3818-1810-8FA0-CBE3-C1CADE3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ACB2F-545F-03C9-7639-346E8310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4770B-ED24-2866-DD7C-8AD2FA1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589CA-D193-9694-6C53-BDDD249D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C7DF5-70E3-E3F1-00D9-B4E2706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6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5E6C-FBAC-F12D-311D-7B423CDE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C7D8DD-8436-8D21-BB98-74C300AE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20CC5-C636-4459-3644-BB8E0AD3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3C78C-432C-B1E4-2C61-B44A8E7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09BD-7D4E-529B-7D7E-6D3028C6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2E9C-1DBD-5ECC-A341-9F98419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7FC72-76B9-8DAD-E36A-779AFD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80804-2B9A-BF02-19F2-97D461B6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6A131-7FF5-376A-951F-918121C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88189-5B13-C759-42BF-38256202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604FD-75A2-A7F7-1A78-31BCC2A9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2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customXml" Target="../ink/ink8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19FF-2CB3-1A13-6D4E-C9B2FE4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1" y="558799"/>
            <a:ext cx="2908068" cy="1325563"/>
          </a:xfrm>
        </p:spPr>
        <p:txBody>
          <a:bodyPr>
            <a:normAutofit/>
          </a:bodyPr>
          <a:lstStyle/>
          <a:p>
            <a:r>
              <a:rPr lang="es-PE" sz="2400" dirty="0"/>
              <a:t>Las flechas están mal direccionadas</a:t>
            </a:r>
            <a:br>
              <a:rPr lang="es-PE" sz="2400" dirty="0"/>
            </a:br>
            <a:r>
              <a:rPr lang="es-PE" sz="2400" dirty="0"/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1F833-EBF1-EDAD-5524-11A6B79D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7709948" cy="308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E7395C-1BA8-C7E3-A805-BEC8D82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709948" cy="323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14:cNvPr>
              <p14:cNvContentPartPr/>
              <p14:nvPr/>
            </p14:nvContentPartPr>
            <p14:xfrm>
              <a:off x="202680" y="731760"/>
              <a:ext cx="306000" cy="2502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2744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14:cNvPr>
              <p14:cNvContentPartPr/>
              <p14:nvPr/>
            </p14:nvContentPartPr>
            <p14:xfrm>
              <a:off x="928080" y="3822960"/>
              <a:ext cx="344160" cy="3034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760" y="3818640"/>
                <a:ext cx="35280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88AD8809-2605-04ED-D99F-3514047B0BC2}"/>
              </a:ext>
            </a:extLst>
          </p:cNvPr>
          <p:cNvSpPr txBox="1">
            <a:spLocks/>
          </p:cNvSpPr>
          <p:nvPr/>
        </p:nvSpPr>
        <p:spPr>
          <a:xfrm>
            <a:off x="977004" y="339725"/>
            <a:ext cx="3510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/>
              <a:t>dirección</a:t>
            </a:r>
            <a:r>
              <a:rPr lang="es-PE" sz="2000" dirty="0"/>
              <a:t> a la derecha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3732D3A-F646-E841-405E-1E0B9DED8123}"/>
              </a:ext>
            </a:extLst>
          </p:cNvPr>
          <p:cNvSpPr txBox="1">
            <a:spLocks/>
          </p:cNvSpPr>
          <p:nvPr/>
        </p:nvSpPr>
        <p:spPr>
          <a:xfrm>
            <a:off x="1869670" y="4000763"/>
            <a:ext cx="3510049" cy="43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/>
              <a:t>dirección a la izquierda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488B8D4-285C-7926-CB95-51B9E2422208}"/>
              </a:ext>
            </a:extLst>
          </p:cNvPr>
          <p:cNvSpPr/>
          <p:nvPr/>
        </p:nvSpPr>
        <p:spPr>
          <a:xfrm>
            <a:off x="827399" y="825668"/>
            <a:ext cx="100681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008FEBA-7451-092C-F79A-CCC296117623}"/>
              </a:ext>
            </a:extLst>
          </p:cNvPr>
          <p:cNvSpPr/>
          <p:nvPr/>
        </p:nvSpPr>
        <p:spPr>
          <a:xfrm flipH="1">
            <a:off x="1592581" y="4069702"/>
            <a:ext cx="95422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14:cNvPr>
              <p14:cNvContentPartPr/>
              <p14:nvPr/>
            </p14:nvContentPartPr>
            <p14:xfrm>
              <a:off x="528120" y="890080"/>
              <a:ext cx="129960" cy="360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00" y="885760"/>
                <a:ext cx="138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14:cNvPr>
              <p14:cNvContentPartPr/>
              <p14:nvPr/>
            </p14:nvContentPartPr>
            <p14:xfrm>
              <a:off x="1239480" y="4038280"/>
              <a:ext cx="224640" cy="1101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160" y="4033960"/>
                <a:ext cx="233280" cy="11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6A6506AD-8A6B-7F9A-1F43-E77BC3241537}"/>
              </a:ext>
            </a:extLst>
          </p:cNvPr>
          <p:cNvSpPr txBox="1">
            <a:spLocks/>
          </p:cNvSpPr>
          <p:nvPr/>
        </p:nvSpPr>
        <p:spPr>
          <a:xfrm>
            <a:off x="8403706" y="4437362"/>
            <a:ext cx="290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/>
              <a:t>Debería estar como en la siguiente diapositiva </a:t>
            </a:r>
          </a:p>
        </p:txBody>
      </p:sp>
    </p:spTree>
    <p:extLst>
      <p:ext uri="{BB962C8B-B14F-4D97-AF65-F5344CB8AC3E}">
        <p14:creationId xmlns:p14="http://schemas.microsoft.com/office/powerpoint/2010/main" val="423933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g28235e89bdc_0_0">
            <a:extLst>
              <a:ext uri="{FF2B5EF4-FFF2-40B4-BE49-F238E27FC236}">
                <a16:creationId xmlns:a16="http://schemas.microsoft.com/office/drawing/2014/main" id="{5DB5E396-DA1F-F1BC-C70D-3B13E1B8F6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05" r="1105"/>
          <a:stretch/>
        </p:blipFill>
        <p:spPr>
          <a:xfrm>
            <a:off x="1347652" y="794523"/>
            <a:ext cx="9957658" cy="5638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37480D-5B6C-87DE-C9A7-936ED5D7BDFC}"/>
              </a:ext>
            </a:extLst>
          </p:cNvPr>
          <p:cNvSpPr txBox="1"/>
          <p:nvPr/>
        </p:nvSpPr>
        <p:spPr>
          <a:xfrm>
            <a:off x="303462" y="240463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54A06F4-4787-C761-CBFD-81F1C854B8E3}"/>
              </a:ext>
            </a:extLst>
          </p:cNvPr>
          <p:cNvCxnSpPr>
            <a:cxnSpLocks/>
          </p:cNvCxnSpPr>
          <p:nvPr/>
        </p:nvCxnSpPr>
        <p:spPr>
          <a:xfrm>
            <a:off x="1535481" y="609795"/>
            <a:ext cx="495656" cy="1382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215495-7ADA-A47F-9B12-5B405E4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4" y="3349700"/>
            <a:ext cx="7440534" cy="3249798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98CA23C-C3E7-FB0D-44C8-9FD25F9076E2}"/>
              </a:ext>
            </a:extLst>
          </p:cNvPr>
          <p:cNvSpPr txBox="1">
            <a:spLocks/>
          </p:cNvSpPr>
          <p:nvPr/>
        </p:nvSpPr>
        <p:spPr>
          <a:xfrm>
            <a:off x="8624795" y="5349713"/>
            <a:ext cx="3432087" cy="52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/>
              <a:t>Colocar flecha que señale arriba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1679B1-6B8C-C73E-BE63-2AD591A2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70764" y="5948218"/>
            <a:ext cx="216048" cy="244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7FA878-D6B5-BDA2-2FE2-099B1FC6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7709948" cy="323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0C4BE-AAD8-C645-65F2-C85DA6D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15" y="2923708"/>
            <a:ext cx="216048" cy="2442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6E4F4D-7B95-E1E5-9AD9-B0FB3A6A3BA3}"/>
              </a:ext>
            </a:extLst>
          </p:cNvPr>
          <p:cNvSpPr txBox="1"/>
          <p:nvPr/>
        </p:nvSpPr>
        <p:spPr>
          <a:xfrm>
            <a:off x="8414328" y="17168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dirty="0"/>
              <a:t>Colocar flecha que señale abajo </a:t>
            </a:r>
          </a:p>
        </p:txBody>
      </p:sp>
    </p:spTree>
    <p:extLst>
      <p:ext uri="{BB962C8B-B14F-4D97-AF65-F5344CB8AC3E}">
        <p14:creationId xmlns:p14="http://schemas.microsoft.com/office/powerpoint/2010/main" val="355814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2B77-B632-1B12-B357-8F8451A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45" y="377525"/>
            <a:ext cx="6356927" cy="1364817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Colocar la imagen de historial de 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C23B0-6749-D607-8889-6FF6C898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15"/>
            <a:ext cx="12192000" cy="473636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71A6A0-F408-7495-ECBC-0D6CE9E07AD2}"/>
              </a:ext>
            </a:extLst>
          </p:cNvPr>
          <p:cNvGrpSpPr/>
          <p:nvPr/>
        </p:nvGrpSpPr>
        <p:grpSpPr>
          <a:xfrm>
            <a:off x="830698" y="2537222"/>
            <a:ext cx="533880" cy="416520"/>
            <a:chOff x="830698" y="2537222"/>
            <a:chExt cx="5338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14:cNvPr>
                <p14:cNvContentPartPr/>
                <p14:nvPr/>
              </p14:nvContentPartPr>
              <p14:xfrm>
                <a:off x="830698" y="2641262"/>
                <a:ext cx="533880" cy="3124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578" y="2635142"/>
                  <a:ext cx="54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14:cNvPr>
                <p14:cNvContentPartPr/>
                <p14:nvPr/>
              </p14:nvContentPartPr>
              <p14:xfrm>
                <a:off x="832498" y="2537222"/>
                <a:ext cx="497520" cy="3308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378" y="2531102"/>
                  <a:ext cx="509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815991-E9F2-D3AC-4786-A3A93B66575C}"/>
              </a:ext>
            </a:extLst>
          </p:cNvPr>
          <p:cNvGrpSpPr/>
          <p:nvPr/>
        </p:nvGrpSpPr>
        <p:grpSpPr>
          <a:xfrm>
            <a:off x="8370294" y="903516"/>
            <a:ext cx="557524" cy="838826"/>
            <a:chOff x="8414098" y="969422"/>
            <a:chExt cx="51372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14:cNvPr>
                <p14:cNvContentPartPr/>
                <p14:nvPr/>
              </p14:nvContentPartPr>
              <p14:xfrm>
                <a:off x="8414098" y="969422"/>
                <a:ext cx="434520" cy="6850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459" y="963782"/>
                  <a:ext cx="445798" cy="6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14:cNvPr>
                <p14:cNvContentPartPr/>
                <p14:nvPr/>
              </p14:nvContentPartPr>
              <p14:xfrm>
                <a:off x="8718658" y="1524542"/>
                <a:ext cx="209160" cy="2178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3014" y="1518906"/>
                  <a:ext cx="220448" cy="2290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F1F9B66-6E06-C479-72E7-5507E54DF910}"/>
              </a:ext>
            </a:extLst>
          </p:cNvPr>
          <p:cNvSpPr txBox="1">
            <a:spLocks/>
          </p:cNvSpPr>
          <p:nvPr/>
        </p:nvSpPr>
        <p:spPr>
          <a:xfrm>
            <a:off x="188816" y="192936"/>
            <a:ext cx="4344469" cy="13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Colocar la imagen de pagos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4C676A-ED11-1CD1-B330-5DD45718AB60}"/>
              </a:ext>
            </a:extLst>
          </p:cNvPr>
          <p:cNvGrpSpPr/>
          <p:nvPr/>
        </p:nvGrpSpPr>
        <p:grpSpPr>
          <a:xfrm>
            <a:off x="1643938" y="561182"/>
            <a:ext cx="415800" cy="811440"/>
            <a:chOff x="1643938" y="561182"/>
            <a:chExt cx="4158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14:cNvPr>
                <p14:cNvContentPartPr/>
                <p14:nvPr/>
              </p14:nvContentPartPr>
              <p14:xfrm>
                <a:off x="1749058" y="561182"/>
                <a:ext cx="310680" cy="7282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4738" y="556862"/>
                  <a:ext cx="319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14:cNvPr>
                <p14:cNvContentPartPr/>
                <p14:nvPr/>
              </p14:nvContentPartPr>
              <p14:xfrm>
                <a:off x="1643938" y="1164542"/>
                <a:ext cx="294480" cy="2080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9618" y="1160222"/>
                  <a:ext cx="303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1DB7754-7FCD-C0FE-E5FF-4CAA83193910}"/>
              </a:ext>
            </a:extLst>
          </p:cNvPr>
          <p:cNvSpPr txBox="1">
            <a:spLocks/>
          </p:cNvSpPr>
          <p:nvPr/>
        </p:nvSpPr>
        <p:spPr>
          <a:xfrm>
            <a:off x="2828636" y="5954484"/>
            <a:ext cx="6356927" cy="509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Debería ser como en la siguiente diapositiva</a:t>
            </a:r>
          </a:p>
        </p:txBody>
      </p:sp>
    </p:spTree>
    <p:extLst>
      <p:ext uri="{BB962C8B-B14F-4D97-AF65-F5344CB8AC3E}">
        <p14:creationId xmlns:p14="http://schemas.microsoft.com/office/powerpoint/2010/main" val="5896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8248-8153-C3BC-64DD-018F8EB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1230F8-580D-086C-776F-95EFEDAE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12" y="2511838"/>
            <a:ext cx="1974917" cy="309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B9B592-89FB-DB5B-44DC-52A0405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0" y="2715577"/>
            <a:ext cx="2179360" cy="389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F7B39D-7B70-BC2E-F1BD-13232C05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4" y="2657891"/>
            <a:ext cx="299103" cy="389071"/>
          </a:xfrm>
          <a:prstGeom prst="rect">
            <a:avLst/>
          </a:prstGeom>
        </p:spPr>
      </p:pic>
      <p:pic>
        <p:nvPicPr>
          <p:cNvPr id="10" name="Google Shape;233;g287b61c1566_0_9">
            <a:extLst>
              <a:ext uri="{FF2B5EF4-FFF2-40B4-BE49-F238E27FC236}">
                <a16:creationId xmlns:a16="http://schemas.microsoft.com/office/drawing/2014/main" id="{4F9DAA7B-3502-F78F-F6EC-E11A936839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43" r="1143"/>
          <a:stretch/>
        </p:blipFill>
        <p:spPr>
          <a:xfrm>
            <a:off x="430466" y="820157"/>
            <a:ext cx="10782479" cy="57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5F4DE-4864-54EE-9411-F33B80F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56" y="2026310"/>
            <a:ext cx="2302544" cy="360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B7AEF1-ADF9-2D5E-4AB2-510D4187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0" y="2381027"/>
            <a:ext cx="2540902" cy="4536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732BD-175A-3BC6-3D78-F406B67E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85" y="2285030"/>
            <a:ext cx="348722" cy="453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34DC8E5-B2FD-250E-4A4D-B2084BB4854A}"/>
              </a:ext>
            </a:extLst>
          </p:cNvPr>
          <p:cNvSpPr/>
          <p:nvPr/>
        </p:nvSpPr>
        <p:spPr>
          <a:xfrm>
            <a:off x="0" y="4346841"/>
            <a:ext cx="12192000" cy="2511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27D555-5B78-C459-64CE-BFE38B932B6F}"/>
              </a:ext>
            </a:extLst>
          </p:cNvPr>
          <p:cNvSpPr/>
          <p:nvPr/>
        </p:nvSpPr>
        <p:spPr>
          <a:xfrm>
            <a:off x="1745414" y="172961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283CE-0D3B-D3F0-ED78-A75E741C38DA}"/>
              </a:ext>
            </a:extLst>
          </p:cNvPr>
          <p:cNvSpPr/>
          <p:nvPr/>
        </p:nvSpPr>
        <p:spPr>
          <a:xfrm>
            <a:off x="7408810" y="184559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545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60A5E0-2243-BCB6-206F-873CF63F9A09}"/>
              </a:ext>
            </a:extLst>
          </p:cNvPr>
          <p:cNvSpPr txBox="1">
            <a:spLocks/>
          </p:cNvSpPr>
          <p:nvPr/>
        </p:nvSpPr>
        <p:spPr>
          <a:xfrm>
            <a:off x="7720446" y="5213295"/>
            <a:ext cx="450965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Falta añadir el botón descargar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600354-BCEF-88FD-A07B-DABF2FB3FD4B}"/>
              </a:ext>
            </a:extLst>
          </p:cNvPr>
          <p:cNvSpPr txBox="1">
            <a:spLocks/>
          </p:cNvSpPr>
          <p:nvPr/>
        </p:nvSpPr>
        <p:spPr>
          <a:xfrm>
            <a:off x="973282" y="448252"/>
            <a:ext cx="7487227" cy="6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8756A3-DD4E-0CE0-ECB5-D52AE70A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329561"/>
            <a:ext cx="9160162" cy="446180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24ED4D9-3EA5-C5CA-C2DF-A1E8E96F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8" y="3525315"/>
            <a:ext cx="2216727" cy="715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E" dirty="0"/>
              <a:t>Centralizar los títulos</a:t>
            </a:r>
          </a:p>
          <a:p>
            <a:pPr marL="0" indent="0" algn="ctr">
              <a:buNone/>
            </a:pP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EBDF35-D445-C28B-1EC1-6B5630C330E8}"/>
              </a:ext>
            </a:extLst>
          </p:cNvPr>
          <p:cNvCxnSpPr/>
          <p:nvPr/>
        </p:nvCxnSpPr>
        <p:spPr>
          <a:xfrm flipH="1">
            <a:off x="9319491" y="3850724"/>
            <a:ext cx="655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178EBE0B-2A9B-7CEA-60AC-E6B807323422}"/>
              </a:ext>
            </a:extLst>
          </p:cNvPr>
          <p:cNvSpPr txBox="1">
            <a:spLocks/>
          </p:cNvSpPr>
          <p:nvPr/>
        </p:nvSpPr>
        <p:spPr>
          <a:xfrm>
            <a:off x="3440546" y="3850724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81AEDC-4827-97E7-771A-FC12A4B33BF5}"/>
              </a:ext>
            </a:extLst>
          </p:cNvPr>
          <p:cNvCxnSpPr>
            <a:cxnSpLocks/>
          </p:cNvCxnSpPr>
          <p:nvPr/>
        </p:nvCxnSpPr>
        <p:spPr>
          <a:xfrm flipH="1" flipV="1">
            <a:off x="9555017" y="4331855"/>
            <a:ext cx="655782" cy="76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1CBCDFB1-CF55-7524-D792-888ECE35C6F9}"/>
              </a:ext>
            </a:extLst>
          </p:cNvPr>
          <p:cNvSpPr txBox="1">
            <a:spLocks/>
          </p:cNvSpPr>
          <p:nvPr/>
        </p:nvSpPr>
        <p:spPr>
          <a:xfrm>
            <a:off x="2029691" y="6090252"/>
            <a:ext cx="725516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Debería ser como en la siguiente imagen</a:t>
            </a:r>
          </a:p>
        </p:txBody>
      </p:sp>
      <p:sp>
        <p:nvSpPr>
          <p:cNvPr id="2" name="Marcador de contenido 13">
            <a:extLst>
              <a:ext uri="{FF2B5EF4-FFF2-40B4-BE49-F238E27FC236}">
                <a16:creationId xmlns:a16="http://schemas.microsoft.com/office/drawing/2014/main" id="{698D07D5-987D-C8CB-F8C6-4530F2BF5171}"/>
              </a:ext>
            </a:extLst>
          </p:cNvPr>
          <p:cNvSpPr txBox="1">
            <a:spLocks/>
          </p:cNvSpPr>
          <p:nvPr/>
        </p:nvSpPr>
        <p:spPr>
          <a:xfrm>
            <a:off x="3440545" y="329561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dirty="0"/>
              <a:t>Modificar esta parte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96BF534-D5A5-240B-5B4B-03C3CCF72479}"/>
              </a:ext>
            </a:extLst>
          </p:cNvPr>
          <p:cNvCxnSpPr>
            <a:cxnSpLocks/>
          </p:cNvCxnSpPr>
          <p:nvPr/>
        </p:nvCxnSpPr>
        <p:spPr>
          <a:xfrm flipH="1">
            <a:off x="3278909" y="769071"/>
            <a:ext cx="822036" cy="1362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F8333-CC4C-F88D-DCDB-C96C88BD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41998"/>
            <a:ext cx="8783782" cy="5910740"/>
          </a:xfrm>
          <a:prstGeom prst="rect">
            <a:avLst/>
          </a:prstGeom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7F56088-19CB-2542-E99F-73856C215ADA}"/>
              </a:ext>
            </a:extLst>
          </p:cNvPr>
          <p:cNvSpPr/>
          <p:nvPr/>
        </p:nvSpPr>
        <p:spPr>
          <a:xfrm rot="7491532">
            <a:off x="9110917" y="4751438"/>
            <a:ext cx="126667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C30A06-B74A-684D-5719-9642324999F6}"/>
              </a:ext>
            </a:extLst>
          </p:cNvPr>
          <p:cNvSpPr txBox="1"/>
          <p:nvPr/>
        </p:nvSpPr>
        <p:spPr>
          <a:xfrm>
            <a:off x="9384146" y="51678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botón descargar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61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015C-EB84-A375-5316-7A91BE5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8822-82FF-F748-C341-5848832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865F1B-651D-D052-26F7-BDDC1305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681037"/>
            <a:ext cx="10902126" cy="4562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14:cNvPr>
              <p14:cNvContentPartPr/>
              <p14:nvPr/>
            </p14:nvContentPartPr>
            <p14:xfrm>
              <a:off x="1237138" y="4571582"/>
              <a:ext cx="19440" cy="231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818" y="4567262"/>
                <a:ext cx="28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14:cNvPr>
              <p14:cNvContentPartPr/>
              <p14:nvPr/>
            </p14:nvContentPartPr>
            <p14:xfrm>
              <a:off x="1255858" y="4654022"/>
              <a:ext cx="5580360" cy="2149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1538" y="4649702"/>
                <a:ext cx="55890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9C18B-C7EE-E80A-0B66-5171C745EC48}"/>
              </a:ext>
            </a:extLst>
          </p:cNvPr>
          <p:cNvSpPr/>
          <p:nvPr/>
        </p:nvSpPr>
        <p:spPr>
          <a:xfrm>
            <a:off x="2032000" y="4922166"/>
            <a:ext cx="212436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Eliminar esta barrita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CF0163-792C-D773-AB28-F8180FC00E13}"/>
              </a:ext>
            </a:extLst>
          </p:cNvPr>
          <p:cNvSpPr/>
          <p:nvPr/>
        </p:nvSpPr>
        <p:spPr>
          <a:xfrm>
            <a:off x="1829955" y="5292912"/>
            <a:ext cx="252845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Ampliarlo un poco mas</a:t>
            </a:r>
          </a:p>
        </p:txBody>
      </p:sp>
    </p:spTree>
    <p:extLst>
      <p:ext uri="{BB962C8B-B14F-4D97-AF65-F5344CB8AC3E}">
        <p14:creationId xmlns:p14="http://schemas.microsoft.com/office/powerpoint/2010/main" val="31262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601C37-DD64-7C59-599B-E71EA3E2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74" y="1052227"/>
            <a:ext cx="6889638" cy="4707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D2AA74-6952-AA1B-DE3F-3E2A51482754}"/>
              </a:ext>
            </a:extLst>
          </p:cNvPr>
          <p:cNvSpPr txBox="1"/>
          <p:nvPr/>
        </p:nvSpPr>
        <p:spPr>
          <a:xfrm>
            <a:off x="6256393" y="54366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Cambiar el color de los botones, siguiendo las reglas establecidas </a:t>
            </a:r>
            <a:endParaRPr lang="es-PE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8834C4B-DF9D-7E41-153D-DF0252F61950}"/>
              </a:ext>
            </a:extLst>
          </p:cNvPr>
          <p:cNvSpPr/>
          <p:nvPr/>
        </p:nvSpPr>
        <p:spPr>
          <a:xfrm rot="7491532">
            <a:off x="8186024" y="5052071"/>
            <a:ext cx="116510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96E34CCC-30E5-4668-3660-5C13B444C61C}"/>
              </a:ext>
            </a:extLst>
          </p:cNvPr>
          <p:cNvSpPr/>
          <p:nvPr/>
        </p:nvSpPr>
        <p:spPr>
          <a:xfrm rot="7491532">
            <a:off x="5891398" y="5031741"/>
            <a:ext cx="116510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670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99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Las flechas están mal direccionadas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5</cp:revision>
  <dcterms:created xsi:type="dcterms:W3CDTF">2023-11-06T23:05:05Z</dcterms:created>
  <dcterms:modified xsi:type="dcterms:W3CDTF">2023-11-17T23:24:05Z</dcterms:modified>
</cp:coreProperties>
</file>