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3" autoAdjust="0"/>
    <p:restoredTop sz="94660"/>
  </p:normalViewPr>
  <p:slideViewPr>
    <p:cSldViewPr snapToGrid="0">
      <p:cViewPr varScale="1">
        <p:scale>
          <a:sx n="83" d="100"/>
          <a:sy n="83" d="100"/>
        </p:scale>
        <p:origin x="55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06T22:05:55.237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546 1 24575,'-54'0'0,"1"2"0,-1 3 0,-98 23 0,117-20 0,15-4 0,0 1 0,0 1 0,0 0 0,-24 13 0,39-17 0,1 1 0,-1 0 0,0 0 0,1 1 0,0-1 0,0 1 0,0 0 0,0 0 0,0 0 0,1 0 0,0 1 0,0 0 0,0 0 0,0-1 0,1 1 0,0 1 0,0-1 0,0 0 0,1 0 0,0 1 0,-1 5 0,-1 36 0,5 94 0,2-43 0,-4-85 0,1 0 0,0-1 0,1 0 0,1 1 0,0-1 0,1 0 0,0 0 0,0-1 0,2 1 0,-1-1 0,10 14 0,1-3 0,0-1 0,2-1 0,0 0 0,26 20 0,-22-23 0,1-1 0,1-1 0,50 22 0,-64-32 0,18 7 0,0-2 0,1 0 0,0-2 0,1-1 0,-1-2 0,52 4 0,-69-7 0,1 0 0,-1 1 0,1 1 0,18 8 0,-18-7 0,2 0 0,-1 0 0,16 2 0,-19-5 0,0-1 0,1 0 0,0 0 0,-1-1 0,18-2 0,-26 1 0,1 0 0,-1 0 0,0 0 0,1 0 0,-1 0 0,0 0 0,0-1 0,0 0 0,0 0 0,0 0 0,0 0 0,-1 0 0,1 0 0,0-1 0,-1 1 0,0-1 0,0 0 0,0 1 0,0-1 0,0 0 0,0 0 0,1-5 0,7-21 0,-2-1 0,-2 0 0,0 0 0,1-47 0,1 2 0,-7 72 0,5-42 0,1 1 0,15-45 0,-16 70 0,-1 0 0,-1 0 0,0 0 0,-1-1 0,-1 1 0,-2-36 0,0 48 0,-1-1 0,0 1 0,0 0 0,-1-1 0,0 1 0,-1 0 0,1 0 0,-1 0 0,-1 0 0,1 1 0,-1-1 0,0 1 0,-1 0 0,1 0 0,-1 1 0,0-1 0,-1 1 0,0 0 0,1 0 0,-12-6 0,-13-5 39,0 2 0,-46-15 0,45 18-533,1-1 0,-47-26 0,52 21-6332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06T22:48:28.981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0 100 24575,'3'1'0,"0"0"0,-1 0 0,1 0 0,0 1 0,-1-1 0,1 1 0,-1 0 0,0-1 0,1 1 0,-1 0 0,0 0 0,0 1 0,0-1 0,0 0 0,-1 1 0,1-1 0,-1 1 0,1-1 0,0 5 0,7 6 0,52 81 0,-38-56 0,2 0 0,1-1 0,2-2 0,39 38 0,-50-58 0,-1 1 0,1-1 0,36 24 0,-48-36 0,0 0 0,0-1 0,0 1 0,1-1 0,-1 0 0,1 0 0,-1-1 0,1 1 0,0-1 0,-1-1 0,1 1 0,0-1 0,0 0 0,0 0 0,-1-1 0,10-1 0,2-3 0,0-2 0,0 0 0,0-1 0,-1 0 0,0-2 0,-1 0 0,0 0 0,24-22 0,-18 12 0,-1 0 0,-2-2 0,1 0 0,28-48 0,-41 60 0,0 0 0,-1-1 0,-1 1 0,5-16 0,-8 23 0,0 0 0,0 0 0,-1 0 0,1 0 0,-1 0 0,0 0 0,0 0 0,0 0 0,0 0 0,-1 0 0,1 0 0,-1 0 0,0 0 0,0 0 0,0 1 0,0-1 0,0 0 0,-1 0 0,1 1 0,-1-1 0,-3-4 0,-1 1 0,-1 1 0,0-1 0,0 1 0,-1 0 0,1 1 0,-1 0 0,0 0 0,-12-3 0,-75-20 0,30 10 0,-269-75-1365,311 87-5461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06T22:05:58.205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22 24575,'91'-1'0,"14"0"0,157 18 0,-63 3 0,39-8 0,197 20-884,221 24-2652,198 5 1814,139-7-1629,3018 81-2722,-3338-119 5793,-194-6 659,-171-5 138,-215-3 357,109-4 3512,-111-3 3038,41 3-4934,32-2-2714,1459-42-2297,-481 13 1672,-776 18 654,184-25 148,157-3 3407,-549 44-3158,383-14-152,52-46-50,-387 57 0,-143 4 0,1-2 0,79-12 0,-11-8 0,1 7 0,144 3 0,-251 8 0,-1 0 0,1-1 0,-1-2 0,37-11 0,33-6 0,-68 16 0,34-12 0,-37 10 0,0 2 0,32-6 0,63-7-1365,-91 14-5461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06T22:05:59.890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4 24575,'20'0'0,"0"2"0,-1 0 0,1 1 0,-1 1 0,0 1 0,0 1 0,-1 0 0,1 1 0,-1 1 0,30 19 0,-1-1 0,4 2 0,-1 1 0,80 63 0,-126-88 0,0-1 0,0 1 0,-1-1 0,1 1 0,-1 0 0,0 0 0,0 1 0,0-1 0,-1 1 0,1-1 0,1 8 0,-3-10 0,-1 1 0,0-1 0,1 1 0,-1-1 0,0 1 0,-1-1 0,1 1 0,0-1 0,-1 0 0,1 1 0,-1-1 0,0 0 0,0 1 0,0-1 0,0 0 0,0 0 0,0 1 0,0-1 0,-1 0 0,1 0 0,-1-1 0,0 1 0,1 0 0,-1 0 0,-2 1 0,-10 7 0,-1-1 0,0 0 0,0-1 0,0-1 0,-1 0 0,-28 8 0,-34 14 0,-118 80 0,195-108 0,-1 0 0,1-1 0,0 1 0,-1-1 0,1 1 0,-1-1 0,1 1 0,-1-1 0,0 0 0,1 0 0,-1 0 0,1 0 0,-1 0 0,1 0 0,-1 0 0,1-1 0,-1 1 0,1-1 0,-1 1 0,1-1 0,-1 1 0,1-1 0,0 0 0,-1 1 0,1-1 0,0 0 0,0 0 0,-1 0 0,1 0 0,0 0 0,0-1 0,0 1 0,0 0 0,0 0 0,1-1 0,-1 1 0,0 0 0,0-1 0,1 1 0,-1-1 0,1-1 0,-4-8 0,0 0 0,1 0 0,1-1 0,-2-14 0,4 24 0,-5-56 0,4-70 0,0-4 0,0 126 6,0-1 0,-1 1 1,0 0-1,0-1 0,0 1 0,-6-9 0,-8-26-18,16 39-76,-1-1 1,1 1 0,0 0 0,0-1-1,0 1 1,0 0 0,0-1 0,0 1 0,1 0-1,-1 0 1,1-1 0,0 1 0,-1 0-1,1 0 1,2-4 0,11-12-6739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06T21:23:38.069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1 157 24575,'18'-2'0,"0"0"0,0-1 0,-1 0 0,34-12 0,-30 8 0,0 1 0,41-5 0,50 6 0,33-3 0,66-31 0,-118 20 0,1 3 0,109-3 0,576 18 0,-367 3 0,549-2-1365,-939 0-5461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06T22:25:20.537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1 24575,'4'0'0,"11"0"0,11 26 0,5 17 0,20 15 0,23 15 0,20-14 0,12-4 0,14 6 0,26 15 0,14 7 0,-2 3 0,-20-13 0,-16-11 0,-19-11 0,-24-14 0,-24-14-8191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06T22:25:21.522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1381 7 24575,'-3'-1'0,"0"0"0,0 0 0,0 0 0,-1 0 0,1 1 0,0-1 0,-1 1 0,1 0 0,-1 0 0,1 0 0,0 0 0,-1 1 0,1 0 0,-6 1 0,-47 21 0,44-17 0,-23 12 0,0 2 0,1 1 0,-39 33 0,-92 90 0,85-72 0,53-49 0,-238 202 0,188-166 0,-134 78 0,166-114 60,-52 18 0,8-4-1545,65-26-5341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06T22:25:55.495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1 24575,'0'14'0,"29"48"0,37 64 0,41 69 0,35 48 0,22 25-1893,16 0 1893,-8-16 0,-24-38 0,-27-45 208,-35-47-208,-27-40 0,-23-33-6506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06T22:25:56.767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0 332 24575,'24'10'0,"1"-1"0,47 12 0,23 7 0,-64-17 0,-2 2 0,0 1 0,-1 2 0,0 1 0,-1 0 0,-1 2 0,-1 2 0,-1 0 0,26 29 0,-43-42 0,0-1 0,0 0 0,1 0 0,-1-1 0,1 0 0,11 6 0,-17-12 0,-1 1 0,1 0 0,-1-1 0,0 1 0,1-1 0,-1 1 0,1-1 0,0 0 0,-1 0 0,1 1 0,-1-1 0,1 0 0,-1-1 0,1 1 0,-1 0 0,1 0 0,-1-1 0,1 1 0,1-1 0,-1 0 0,-1-1 0,1 1 0,-1 0 0,1-1 0,-1 1 0,0-1 0,0 0 0,0 1 0,0-1 0,0 0 0,0 0 0,0 0 0,0 0 0,-1 1 0,1-1 0,-1 0 0,1 0 0,-1 0 0,0-3 0,2-6 0,-2 0 0,1 0 0,-2 0 0,1 0 0,-1 0 0,-1 0 0,-5-19 0,-31-75 0,27 77 0,-126-302-1365,115 284-5461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06T22:48:27.291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862 5 24575,'-1'0'0,"1"-1"0,-1 1 0,0-1 0,0 1 0,1-1 0,-1 1 0,0 0 0,0-1 0,0 1 0,0 0 0,0 0 0,1 0 0,-1-1 0,0 1 0,0 0 0,0 0 0,0 0 0,0 1 0,0-1 0,1 0 0,-1 0 0,0 0 0,0 1 0,0-1 0,0 0 0,0 1 0,1-1 0,-1 1 0,0-1 0,0 1 0,0 0 0,-27 24 0,26-23 0,-28 31 0,2 2 0,1 1 0,-30 53 0,-61 132 0,82-152 0,-84 199 0,64-134 0,45-110 0,7-17 0,0 1 0,1-1 0,0 1 0,0 0 0,-2 12 0,-1 6 0,-1 1 0,-1-1 0,-13 29 0,8-22 0,-11 41 0,-115 497 0,128-535-38,-1-1 1,-18 36-1,11-28-1214,9-17-5574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B18647-ED0B-2AFF-C9F5-CAAD88CEA1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DC3CE3A-119D-B4D5-27DA-E9853376F9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36CCD9-754E-59CD-82D0-8A212B9F4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D429-A922-4F5D-B1B4-8E8562E92ADC}" type="datetimeFigureOut">
              <a:rPr lang="es-PE" smtClean="0"/>
              <a:t>6/11/2023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A4BAD2-C846-16C6-F5C4-14169D6D0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FE3E2F-EA0F-5818-277C-D71A4EC81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C670-A444-45E9-BC45-E609F1821C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78600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CE56F5-9088-C956-1644-6C1029279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439D992-CACB-E82D-0B1B-2966081806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E4B83E-7F4F-F9F7-14C0-914D1A7AC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D429-A922-4F5D-B1B4-8E8562E92ADC}" type="datetimeFigureOut">
              <a:rPr lang="es-PE" smtClean="0"/>
              <a:t>6/11/2023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02E9C7-ECCB-B045-8AB5-2F7A37508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5A3270-D68F-000E-9126-89A6EF726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C670-A444-45E9-BC45-E609F1821C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49503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5F66C3C-3DF4-9779-5BE5-846D5EDC3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6D9AA2E-1F26-0848-489E-94BA8EA81E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78D787-4BA0-3273-B845-D1479398E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D429-A922-4F5D-B1B4-8E8562E92ADC}" type="datetimeFigureOut">
              <a:rPr lang="es-PE" smtClean="0"/>
              <a:t>6/11/2023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3E9C9E-7D31-A52E-ABBE-785B3590E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20606D-09C3-BD7D-4BAC-3DB704A5F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C670-A444-45E9-BC45-E609F1821C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1676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CCA582-93E5-6042-17FA-21EB6A962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6675B4-1F4C-F5C8-427A-2C49406EF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F019BF-389F-B582-6A13-7D4E18B1D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D429-A922-4F5D-B1B4-8E8562E92ADC}" type="datetimeFigureOut">
              <a:rPr lang="es-PE" smtClean="0"/>
              <a:t>6/11/2023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52BA13-F47F-D833-7BC3-36A286CF1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10DFE7-8E3E-E40F-3A11-30C2B9CD8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C670-A444-45E9-BC45-E609F1821C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48182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AB14DE-2CA6-E241-7561-78CC35E2C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E05F5F-837D-E102-E7FA-9816EB301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E437FC-026E-2F7C-E661-27F061504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D429-A922-4F5D-B1B4-8E8562E92ADC}" type="datetimeFigureOut">
              <a:rPr lang="es-PE" smtClean="0"/>
              <a:t>6/11/2023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D4800B-A086-F62F-1772-EC36D2A96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587F63-4DA0-FB4E-9225-86011A368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C670-A444-45E9-BC45-E609F1821C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62244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869AEF-D92A-7828-4E58-B45ADEFAA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FFF98C-5C85-19F2-D8CA-17DA79775B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7BD4A7D-12C9-A90C-D381-44B058EE5A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DF7C9C5-039E-3DD6-9145-7AF60D59A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D429-A922-4F5D-B1B4-8E8562E92ADC}" type="datetimeFigureOut">
              <a:rPr lang="es-PE" smtClean="0"/>
              <a:t>6/11/2023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65CF1CC-866D-7A1E-169E-89589F1B1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62B6E5A-8297-4C8B-8A9A-747DDF084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C670-A444-45E9-BC45-E609F1821C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2576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1D36CB-8D70-8D8C-1243-C52496944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6DCCE07-D37E-F9D2-70FB-A264E9CB3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21B07CB-BFBA-540B-9FA7-F4CA420C06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9BD69CE-37A4-377F-BE70-2D619A206D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E5CF313-6FBC-5930-0D51-741278EFB9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996097C-3491-46A6-43CB-7FA9228EF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D429-A922-4F5D-B1B4-8E8562E92ADC}" type="datetimeFigureOut">
              <a:rPr lang="es-PE" smtClean="0"/>
              <a:t>6/11/2023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E6929A1-4D6B-8FAD-844C-A01354098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39195BB-23C8-1726-4097-D21867A10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C670-A444-45E9-BC45-E609F1821C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14282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2C0236-C181-99CC-985F-F9D5AFD2D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8927136-02E4-A6E5-60FC-D834090E0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D429-A922-4F5D-B1B4-8E8562E92ADC}" type="datetimeFigureOut">
              <a:rPr lang="es-PE" smtClean="0"/>
              <a:t>6/11/2023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076BC76-F8FC-47A9-95AC-68C198601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B196668-FBD5-8781-64EE-2551768A3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C670-A444-45E9-BC45-E609F1821C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33728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B3DB7C0-8F7F-701B-D891-B73058FC9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D429-A922-4F5D-B1B4-8E8562E92ADC}" type="datetimeFigureOut">
              <a:rPr lang="es-PE" smtClean="0"/>
              <a:t>6/11/2023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345FB06-0087-BBB7-E3D5-719B161FB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105C852-A8E6-F03F-84C6-8F60C1944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C670-A444-45E9-BC45-E609F1821C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2971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CD2593-3FAD-B7C2-C5AC-C48E1B992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EF3818-1810-8FA0-CBE3-C1CADE36A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28ACB2F-545F-03C9-7639-346E8310B1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0B4770B-ED24-2866-DD7C-8AD2FA128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D429-A922-4F5D-B1B4-8E8562E92ADC}" type="datetimeFigureOut">
              <a:rPr lang="es-PE" smtClean="0"/>
              <a:t>6/11/2023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1589CA-D193-9694-6C53-BDDD249DA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DDC7DF5-70E3-E3F1-00D9-B4E2706FC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C670-A444-45E9-BC45-E609F1821C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70657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515E6C-FBAC-F12D-311D-7B423CDE3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8C7D8DD-8436-8D21-BB98-74C300AED2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D020CC5-C636-4459-3644-BB8E0AD3AE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973C78C-432C-B1E4-2C61-B44A8E780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1D429-A922-4F5D-B1B4-8E8562E92ADC}" type="datetimeFigureOut">
              <a:rPr lang="es-PE" smtClean="0"/>
              <a:t>6/11/2023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F8709BD-7D4E-529B-7D7E-6D3028C6B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5332E9C-1DBD-5ECC-A341-9F98419F0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8C670-A444-45E9-BC45-E609F1821C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41003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A57FC72-76B9-8DAD-E36A-779AFD1BF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F80804-2B9A-BF02-19F2-97D461B64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F86A131-7FF5-376A-951F-918121C15D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1D429-A922-4F5D-B1B4-8E8562E92ADC}" type="datetimeFigureOut">
              <a:rPr lang="es-PE" smtClean="0"/>
              <a:t>6/11/2023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088189-5B13-C759-42BF-382562023D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9604FD-75A2-A7F7-1A78-31BCC2A9C7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8C670-A444-45E9-BC45-E609F1821CB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30251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customXml" Target="../ink/ink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customXml" Target="../ink/ink10.xml"/><Relationship Id="rId3" Type="http://schemas.openxmlformats.org/officeDocument/2006/relationships/customXml" Target="../ink/ink5.xml"/><Relationship Id="rId7" Type="http://schemas.openxmlformats.org/officeDocument/2006/relationships/customXml" Target="../ink/ink7.xml"/><Relationship Id="rId12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customXml" Target="../ink/ink9.xml"/><Relationship Id="rId5" Type="http://schemas.openxmlformats.org/officeDocument/2006/relationships/customXml" Target="../ink/ink6.xml"/><Relationship Id="rId10" Type="http://schemas.openxmlformats.org/officeDocument/2006/relationships/image" Target="../media/image12.png"/><Relationship Id="rId4" Type="http://schemas.openxmlformats.org/officeDocument/2006/relationships/image" Target="../media/image9.png"/><Relationship Id="rId9" Type="http://schemas.openxmlformats.org/officeDocument/2006/relationships/customXml" Target="../ink/ink8.xml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DC9A4509-8FFC-5CF8-6E36-71871AE1C1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6530109" cy="5606472"/>
          </a:xfrm>
          <a:prstGeom prst="rect">
            <a:avLst/>
          </a:prstGeom>
        </p:spPr>
      </p:pic>
      <p:grpSp>
        <p:nvGrpSpPr>
          <p:cNvPr id="15" name="Grupo 14">
            <a:extLst>
              <a:ext uri="{FF2B5EF4-FFF2-40B4-BE49-F238E27FC236}">
                <a16:creationId xmlns:a16="http://schemas.microsoft.com/office/drawing/2014/main" id="{DC02AC9C-99CD-F471-08B1-13EA94DB246D}"/>
              </a:ext>
            </a:extLst>
          </p:cNvPr>
          <p:cNvGrpSpPr/>
          <p:nvPr/>
        </p:nvGrpSpPr>
        <p:grpSpPr>
          <a:xfrm>
            <a:off x="219058" y="682142"/>
            <a:ext cx="6705720" cy="417600"/>
            <a:chOff x="219058" y="682142"/>
            <a:chExt cx="6705720" cy="417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12" name="Entrada de lápiz 11">
                  <a:extLst>
                    <a:ext uri="{FF2B5EF4-FFF2-40B4-BE49-F238E27FC236}">
                      <a16:creationId xmlns:a16="http://schemas.microsoft.com/office/drawing/2014/main" id="{16016C0E-97CC-D06F-D518-7C38E263757F}"/>
                    </a:ext>
                  </a:extLst>
                </p14:cNvPr>
                <p14:cNvContentPartPr/>
                <p14:nvPr/>
              </p14:nvContentPartPr>
              <p14:xfrm>
                <a:off x="219058" y="757022"/>
                <a:ext cx="353520" cy="342720"/>
              </p14:xfrm>
            </p:contentPart>
          </mc:Choice>
          <mc:Fallback>
            <p:pic>
              <p:nvPicPr>
                <p:cNvPr id="12" name="Entrada de lápiz 11">
                  <a:extLst>
                    <a:ext uri="{FF2B5EF4-FFF2-40B4-BE49-F238E27FC236}">
                      <a16:creationId xmlns:a16="http://schemas.microsoft.com/office/drawing/2014/main" id="{16016C0E-97CC-D06F-D518-7C38E263757F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12938" y="750902"/>
                  <a:ext cx="365760" cy="35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13" name="Entrada de lápiz 12">
                  <a:extLst>
                    <a:ext uri="{FF2B5EF4-FFF2-40B4-BE49-F238E27FC236}">
                      <a16:creationId xmlns:a16="http://schemas.microsoft.com/office/drawing/2014/main" id="{70B37BF1-2CCF-F2D6-EA13-863FDF22C507}"/>
                    </a:ext>
                  </a:extLst>
                </p14:cNvPr>
                <p14:cNvContentPartPr/>
                <p14:nvPr/>
              </p14:nvContentPartPr>
              <p14:xfrm>
                <a:off x="562858" y="813902"/>
                <a:ext cx="6221880" cy="158760"/>
              </p14:xfrm>
            </p:contentPart>
          </mc:Choice>
          <mc:Fallback>
            <p:pic>
              <p:nvPicPr>
                <p:cNvPr id="13" name="Entrada de lápiz 12">
                  <a:extLst>
                    <a:ext uri="{FF2B5EF4-FFF2-40B4-BE49-F238E27FC236}">
                      <a16:creationId xmlns:a16="http://schemas.microsoft.com/office/drawing/2014/main" id="{70B37BF1-2CCF-F2D6-EA13-863FDF22C507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56738" y="807782"/>
                  <a:ext cx="6234120" cy="17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14" name="Entrada de lápiz 13">
                  <a:extLst>
                    <a:ext uri="{FF2B5EF4-FFF2-40B4-BE49-F238E27FC236}">
                      <a16:creationId xmlns:a16="http://schemas.microsoft.com/office/drawing/2014/main" id="{6E237C7A-B259-E90A-A93B-45241E644C93}"/>
                    </a:ext>
                  </a:extLst>
                </p14:cNvPr>
                <p14:cNvContentPartPr/>
                <p14:nvPr/>
              </p14:nvContentPartPr>
              <p14:xfrm>
                <a:off x="6723538" y="682142"/>
                <a:ext cx="201240" cy="205920"/>
              </p14:xfrm>
            </p:contentPart>
          </mc:Choice>
          <mc:Fallback>
            <p:pic>
              <p:nvPicPr>
                <p:cNvPr id="14" name="Entrada de lápiz 13">
                  <a:extLst>
                    <a:ext uri="{FF2B5EF4-FFF2-40B4-BE49-F238E27FC236}">
                      <a16:creationId xmlns:a16="http://schemas.microsoft.com/office/drawing/2014/main" id="{6E237C7A-B259-E90A-A93B-45241E644C93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717418" y="676022"/>
                  <a:ext cx="213480" cy="21816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6" name="Rectángulo 15">
            <a:extLst>
              <a:ext uri="{FF2B5EF4-FFF2-40B4-BE49-F238E27FC236}">
                <a16:creationId xmlns:a16="http://schemas.microsoft.com/office/drawing/2014/main" id="{7BF0C9EE-90C7-8B57-2019-B2A29E3DCA60}"/>
              </a:ext>
            </a:extLst>
          </p:cNvPr>
          <p:cNvSpPr/>
          <p:nvPr/>
        </p:nvSpPr>
        <p:spPr>
          <a:xfrm>
            <a:off x="7185891" y="517236"/>
            <a:ext cx="3482109" cy="5825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/>
              <a:t>El cursor debe cambiar al lado derecho</a:t>
            </a:r>
          </a:p>
        </p:txBody>
      </p:sp>
    </p:spTree>
    <p:extLst>
      <p:ext uri="{BB962C8B-B14F-4D97-AF65-F5344CB8AC3E}">
        <p14:creationId xmlns:p14="http://schemas.microsoft.com/office/powerpoint/2010/main" val="1107135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E035E7E-90F4-73ED-E96E-D6352EA8F2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02677"/>
            <a:ext cx="12192000" cy="5955323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15CC109C-B906-74DC-C057-469725467E49}"/>
              </a:ext>
            </a:extLst>
          </p:cNvPr>
          <p:cNvSpPr/>
          <p:nvPr/>
        </p:nvSpPr>
        <p:spPr>
          <a:xfrm>
            <a:off x="7213600" y="5858220"/>
            <a:ext cx="3112655" cy="24014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Ocultar estos bloques 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63A48E9-B774-3E72-7B02-CCA788C61FB5}"/>
              </a:ext>
            </a:extLst>
          </p:cNvPr>
          <p:cNvSpPr/>
          <p:nvPr/>
        </p:nvSpPr>
        <p:spPr>
          <a:xfrm>
            <a:off x="2581563" y="5812159"/>
            <a:ext cx="2563091" cy="24014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/>
              <a:t>Ocultar este bloque </a:t>
            </a:r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5C63243A-4ACE-2EAB-E07F-173B3803FF4E}"/>
              </a:ext>
            </a:extLst>
          </p:cNvPr>
          <p:cNvCxnSpPr>
            <a:cxnSpLocks/>
          </p:cNvCxnSpPr>
          <p:nvPr/>
        </p:nvCxnSpPr>
        <p:spPr>
          <a:xfrm>
            <a:off x="314036" y="2678545"/>
            <a:ext cx="5366328" cy="1440873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963964DC-4A04-F21D-7D24-A686F412F78C}"/>
              </a:ext>
            </a:extLst>
          </p:cNvPr>
          <p:cNvSpPr txBox="1"/>
          <p:nvPr/>
        </p:nvSpPr>
        <p:spPr>
          <a:xfrm>
            <a:off x="646546" y="193965"/>
            <a:ext cx="568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/>
              <a:t>Mantener el bloque del centro que será designado a Pagos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BD4740FC-E8C3-F962-7AE7-820F8D9C574D}"/>
              </a:ext>
            </a:extLst>
          </p:cNvPr>
          <p:cNvSpPr txBox="1"/>
          <p:nvPr/>
        </p:nvSpPr>
        <p:spPr>
          <a:xfrm>
            <a:off x="5110510" y="3288145"/>
            <a:ext cx="240788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PE" sz="1200" dirty="0">
                <a:highlight>
                  <a:srgbClr val="FFFF00"/>
                </a:highlight>
              </a:rPr>
              <a:t>Nota: La imagen de pagos, debe ser la misma en el centro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724043BD-459F-6ECF-E72B-A8F0D5CB2842}"/>
              </a:ext>
            </a:extLst>
          </p:cNvPr>
          <p:cNvSpPr txBox="1"/>
          <p:nvPr/>
        </p:nvSpPr>
        <p:spPr>
          <a:xfrm>
            <a:off x="5541818" y="5408812"/>
            <a:ext cx="15794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600" dirty="0"/>
              <a:t>MIS PAGOS </a:t>
            </a:r>
            <a:endParaRPr lang="es-PE" sz="28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8" name="Entrada de lápiz 17">
                <a:extLst>
                  <a:ext uri="{FF2B5EF4-FFF2-40B4-BE49-F238E27FC236}">
                    <a16:creationId xmlns:a16="http://schemas.microsoft.com/office/drawing/2014/main" id="{318D7068-86F1-2A0D-9A52-CEA77D3CEB38}"/>
                  </a:ext>
                </a:extLst>
              </p14:cNvPr>
              <p14:cNvContentPartPr/>
              <p14:nvPr/>
            </p14:nvContentPartPr>
            <p14:xfrm>
              <a:off x="5670538" y="5263502"/>
              <a:ext cx="1173240" cy="56520"/>
            </p14:xfrm>
          </p:contentPart>
        </mc:Choice>
        <mc:Fallback>
          <p:pic>
            <p:nvPicPr>
              <p:cNvPr id="18" name="Entrada de lápiz 17">
                <a:extLst>
                  <a:ext uri="{FF2B5EF4-FFF2-40B4-BE49-F238E27FC236}">
                    <a16:creationId xmlns:a16="http://schemas.microsoft.com/office/drawing/2014/main" id="{318D7068-86F1-2A0D-9A52-CEA77D3CEB3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64418" y="5257382"/>
                <a:ext cx="1185480" cy="68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44769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E7514A-2A1C-D63A-51D4-C97726005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028FC0-C63F-721D-265F-F48A75CE3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EAB5079-4A2D-20E1-3FE0-4C475DB37C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5018"/>
            <a:ext cx="12099636" cy="6376639"/>
          </a:xfrm>
          <a:prstGeom prst="rect">
            <a:avLst/>
          </a:prstGeom>
        </p:spPr>
      </p:pic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7DBFA70D-EF09-F3CC-E9BA-E801A6E1BF04}"/>
              </a:ext>
            </a:extLst>
          </p:cNvPr>
          <p:cNvCxnSpPr>
            <a:cxnSpLocks/>
          </p:cNvCxnSpPr>
          <p:nvPr/>
        </p:nvCxnSpPr>
        <p:spPr>
          <a:xfrm flipH="1">
            <a:off x="1431636" y="2309091"/>
            <a:ext cx="64654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>
            <a:extLst>
              <a:ext uri="{FF2B5EF4-FFF2-40B4-BE49-F238E27FC236}">
                <a16:creationId xmlns:a16="http://schemas.microsoft.com/office/drawing/2014/main" id="{1BCE089C-1A64-7626-9249-CFCE42C0980E}"/>
              </a:ext>
            </a:extLst>
          </p:cNvPr>
          <p:cNvSpPr/>
          <p:nvPr/>
        </p:nvSpPr>
        <p:spPr>
          <a:xfrm>
            <a:off x="1754908" y="2189018"/>
            <a:ext cx="1524000" cy="2401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>
                <a:solidFill>
                  <a:schemeClr val="tx1"/>
                </a:solidFill>
              </a:rPr>
              <a:t>Ocultar</a:t>
            </a: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DBC9C3BA-77C7-D01C-F896-5FFBCEAB75AD}"/>
              </a:ext>
            </a:extLst>
          </p:cNvPr>
          <p:cNvCxnSpPr>
            <a:cxnSpLocks/>
          </p:cNvCxnSpPr>
          <p:nvPr/>
        </p:nvCxnSpPr>
        <p:spPr>
          <a:xfrm flipH="1">
            <a:off x="1431636" y="3117273"/>
            <a:ext cx="64654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83D0D2BB-5000-F73A-12EA-EE3A02F4D7D8}"/>
              </a:ext>
            </a:extLst>
          </p:cNvPr>
          <p:cNvCxnSpPr>
            <a:cxnSpLocks/>
          </p:cNvCxnSpPr>
          <p:nvPr/>
        </p:nvCxnSpPr>
        <p:spPr>
          <a:xfrm flipH="1">
            <a:off x="1459344" y="4341091"/>
            <a:ext cx="447963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86D4B477-0881-111F-A698-5E927C3FCCAB}"/>
              </a:ext>
            </a:extLst>
          </p:cNvPr>
          <p:cNvCxnSpPr>
            <a:cxnSpLocks/>
          </p:cNvCxnSpPr>
          <p:nvPr/>
        </p:nvCxnSpPr>
        <p:spPr>
          <a:xfrm flipH="1">
            <a:off x="1584035" y="5056910"/>
            <a:ext cx="64654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2036CE65-5C42-2096-C392-1FEAB58FBCB7}"/>
              </a:ext>
            </a:extLst>
          </p:cNvPr>
          <p:cNvCxnSpPr>
            <a:cxnSpLocks/>
          </p:cNvCxnSpPr>
          <p:nvPr/>
        </p:nvCxnSpPr>
        <p:spPr>
          <a:xfrm flipH="1">
            <a:off x="1260763" y="5467928"/>
            <a:ext cx="64654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15F15713-E15D-BCF3-763A-83A1634FFB71}"/>
              </a:ext>
            </a:extLst>
          </p:cNvPr>
          <p:cNvCxnSpPr>
            <a:cxnSpLocks/>
          </p:cNvCxnSpPr>
          <p:nvPr/>
        </p:nvCxnSpPr>
        <p:spPr>
          <a:xfrm flipH="1">
            <a:off x="1136072" y="6008255"/>
            <a:ext cx="64654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1ED769A2-0119-1775-5DBD-8C7AA2FD3191}"/>
              </a:ext>
            </a:extLst>
          </p:cNvPr>
          <p:cNvCxnSpPr>
            <a:cxnSpLocks/>
          </p:cNvCxnSpPr>
          <p:nvPr/>
        </p:nvCxnSpPr>
        <p:spPr>
          <a:xfrm flipH="1">
            <a:off x="1431635" y="3519055"/>
            <a:ext cx="64654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18C0CBAC-BB45-B7B4-207C-5CFE9A628664}"/>
              </a:ext>
            </a:extLst>
          </p:cNvPr>
          <p:cNvCxnSpPr>
            <a:cxnSpLocks/>
          </p:cNvCxnSpPr>
          <p:nvPr/>
        </p:nvCxnSpPr>
        <p:spPr>
          <a:xfrm flipH="1">
            <a:off x="1533235" y="3950494"/>
            <a:ext cx="64654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16">
            <a:extLst>
              <a:ext uri="{FF2B5EF4-FFF2-40B4-BE49-F238E27FC236}">
                <a16:creationId xmlns:a16="http://schemas.microsoft.com/office/drawing/2014/main" id="{E1991643-2D2F-D95A-CD7B-BC0E4786D078}"/>
              </a:ext>
            </a:extLst>
          </p:cNvPr>
          <p:cNvSpPr/>
          <p:nvPr/>
        </p:nvSpPr>
        <p:spPr>
          <a:xfrm>
            <a:off x="1782616" y="3008386"/>
            <a:ext cx="1524000" cy="2401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>
                <a:solidFill>
                  <a:schemeClr val="tx1"/>
                </a:solidFill>
              </a:rPr>
              <a:t>Ocultar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92789F01-BB34-03B0-6383-52A28D80E236}"/>
              </a:ext>
            </a:extLst>
          </p:cNvPr>
          <p:cNvSpPr/>
          <p:nvPr/>
        </p:nvSpPr>
        <p:spPr>
          <a:xfrm>
            <a:off x="1563251" y="4233720"/>
            <a:ext cx="1524000" cy="2401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>
                <a:solidFill>
                  <a:schemeClr val="tx1"/>
                </a:solidFill>
              </a:rPr>
              <a:t>Ocultar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DA993AD9-7BD6-6BEE-7156-25CE3D37D1F4}"/>
              </a:ext>
            </a:extLst>
          </p:cNvPr>
          <p:cNvSpPr/>
          <p:nvPr/>
        </p:nvSpPr>
        <p:spPr>
          <a:xfrm>
            <a:off x="1907307" y="4941961"/>
            <a:ext cx="1524000" cy="2401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>
                <a:solidFill>
                  <a:schemeClr val="tx1"/>
                </a:solidFill>
              </a:rPr>
              <a:t>Ocultar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B162125E-2225-0105-FA7D-6E2DB2D55332}"/>
              </a:ext>
            </a:extLst>
          </p:cNvPr>
          <p:cNvSpPr/>
          <p:nvPr/>
        </p:nvSpPr>
        <p:spPr>
          <a:xfrm>
            <a:off x="1533235" y="5353483"/>
            <a:ext cx="1524000" cy="2401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>
                <a:solidFill>
                  <a:schemeClr val="tx1"/>
                </a:solidFill>
              </a:rPr>
              <a:t>Ocultar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2FF4BAF9-FE5D-370E-F8CB-9C21F271CBCA}"/>
              </a:ext>
            </a:extLst>
          </p:cNvPr>
          <p:cNvSpPr/>
          <p:nvPr/>
        </p:nvSpPr>
        <p:spPr>
          <a:xfrm>
            <a:off x="1533235" y="5892799"/>
            <a:ext cx="1524000" cy="2401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>
                <a:solidFill>
                  <a:schemeClr val="tx1"/>
                </a:solidFill>
              </a:rPr>
              <a:t>Ocultar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71772969-40D8-CE62-9D6A-61721465F679}"/>
              </a:ext>
            </a:extLst>
          </p:cNvPr>
          <p:cNvSpPr/>
          <p:nvPr/>
        </p:nvSpPr>
        <p:spPr>
          <a:xfrm>
            <a:off x="1856507" y="3838792"/>
            <a:ext cx="1524000" cy="2401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>
                <a:solidFill>
                  <a:schemeClr val="tx1"/>
                </a:solidFill>
              </a:rPr>
              <a:t>Ocultar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5EEB9AA7-6F77-989C-38CB-3328A46858CF}"/>
              </a:ext>
            </a:extLst>
          </p:cNvPr>
          <p:cNvSpPr/>
          <p:nvPr/>
        </p:nvSpPr>
        <p:spPr>
          <a:xfrm>
            <a:off x="1754907" y="3375567"/>
            <a:ext cx="1524000" cy="2401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>
                <a:solidFill>
                  <a:schemeClr val="tx1"/>
                </a:solidFill>
              </a:rPr>
              <a:t>Ocultar</a:t>
            </a:r>
          </a:p>
        </p:txBody>
      </p: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600D5D6B-6A67-E09A-56DC-AD3547BEE24B}"/>
              </a:ext>
            </a:extLst>
          </p:cNvPr>
          <p:cNvCxnSpPr>
            <a:cxnSpLocks/>
          </p:cNvCxnSpPr>
          <p:nvPr/>
        </p:nvCxnSpPr>
        <p:spPr>
          <a:xfrm flipH="1">
            <a:off x="1214580" y="2720109"/>
            <a:ext cx="64654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>
            <a:extLst>
              <a:ext uri="{FF2B5EF4-FFF2-40B4-BE49-F238E27FC236}">
                <a16:creationId xmlns:a16="http://schemas.microsoft.com/office/drawing/2014/main" id="{593FC20E-FC7D-ECE3-5B46-2F59E79811CB}"/>
              </a:ext>
            </a:extLst>
          </p:cNvPr>
          <p:cNvSpPr/>
          <p:nvPr/>
        </p:nvSpPr>
        <p:spPr>
          <a:xfrm>
            <a:off x="1563251" y="2552522"/>
            <a:ext cx="1524000" cy="2401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>
                <a:solidFill>
                  <a:schemeClr val="tx1"/>
                </a:solidFill>
              </a:rPr>
              <a:t>Ocultar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2F989F83-DF2E-4458-73B6-9C39CFEF8CBE}"/>
              </a:ext>
            </a:extLst>
          </p:cNvPr>
          <p:cNvSpPr txBox="1"/>
          <p:nvPr/>
        </p:nvSpPr>
        <p:spPr>
          <a:xfrm>
            <a:off x="4414983" y="1324665"/>
            <a:ext cx="5191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dirty="0">
                <a:highlight>
                  <a:srgbClr val="FFFF00"/>
                </a:highlight>
              </a:rPr>
              <a:t>Con respecto a la barra de menú, ocultar lo siguiente </a:t>
            </a:r>
          </a:p>
        </p:txBody>
      </p:sp>
    </p:spTree>
    <p:extLst>
      <p:ext uri="{BB962C8B-B14F-4D97-AF65-F5344CB8AC3E}">
        <p14:creationId xmlns:p14="http://schemas.microsoft.com/office/powerpoint/2010/main" val="2305290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632B77-B632-1B12-B357-8F8451A08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0745" y="377525"/>
            <a:ext cx="6356927" cy="1364817"/>
          </a:xfrm>
        </p:spPr>
        <p:txBody>
          <a:bodyPr/>
          <a:lstStyle/>
          <a:p>
            <a:pPr marL="0" indent="0">
              <a:buNone/>
            </a:pPr>
            <a:r>
              <a:rPr lang="es-PE" dirty="0"/>
              <a:t>Colocar la imagen de historial de pagos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98C23B0-6749-D607-8889-6FF6C89808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8115"/>
            <a:ext cx="12192000" cy="4736369"/>
          </a:xfrm>
          <a:prstGeom prst="rect">
            <a:avLst/>
          </a:prstGeom>
        </p:spPr>
      </p:pic>
      <p:grpSp>
        <p:nvGrpSpPr>
          <p:cNvPr id="8" name="Grupo 7">
            <a:extLst>
              <a:ext uri="{FF2B5EF4-FFF2-40B4-BE49-F238E27FC236}">
                <a16:creationId xmlns:a16="http://schemas.microsoft.com/office/drawing/2014/main" id="{F771A6A0-F408-7495-ECBC-0D6CE9E07AD2}"/>
              </a:ext>
            </a:extLst>
          </p:cNvPr>
          <p:cNvGrpSpPr/>
          <p:nvPr/>
        </p:nvGrpSpPr>
        <p:grpSpPr>
          <a:xfrm>
            <a:off x="830698" y="2537222"/>
            <a:ext cx="533880" cy="416520"/>
            <a:chOff x="830698" y="2537222"/>
            <a:chExt cx="533880" cy="416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6" name="Entrada de lápiz 5">
                  <a:extLst>
                    <a:ext uri="{FF2B5EF4-FFF2-40B4-BE49-F238E27FC236}">
                      <a16:creationId xmlns:a16="http://schemas.microsoft.com/office/drawing/2014/main" id="{3FFE0201-C32F-F1DC-AB81-C4EC636471BB}"/>
                    </a:ext>
                  </a:extLst>
                </p14:cNvPr>
                <p14:cNvContentPartPr/>
                <p14:nvPr/>
              </p14:nvContentPartPr>
              <p14:xfrm>
                <a:off x="830698" y="2641262"/>
                <a:ext cx="533880" cy="312480"/>
              </p14:xfrm>
            </p:contentPart>
          </mc:Choice>
          <mc:Fallback>
            <p:pic>
              <p:nvPicPr>
                <p:cNvPr id="6" name="Entrada de lápiz 5">
                  <a:extLst>
                    <a:ext uri="{FF2B5EF4-FFF2-40B4-BE49-F238E27FC236}">
                      <a16:creationId xmlns:a16="http://schemas.microsoft.com/office/drawing/2014/main" id="{3FFE0201-C32F-F1DC-AB81-C4EC636471BB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824578" y="2635142"/>
                  <a:ext cx="546120" cy="32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7" name="Entrada de lápiz 6">
                  <a:extLst>
                    <a:ext uri="{FF2B5EF4-FFF2-40B4-BE49-F238E27FC236}">
                      <a16:creationId xmlns:a16="http://schemas.microsoft.com/office/drawing/2014/main" id="{22FC5B6D-5B04-CA15-7DA9-59F08ADF10DF}"/>
                    </a:ext>
                  </a:extLst>
                </p14:cNvPr>
                <p14:cNvContentPartPr/>
                <p14:nvPr/>
              </p14:nvContentPartPr>
              <p14:xfrm>
                <a:off x="832498" y="2537222"/>
                <a:ext cx="497520" cy="330840"/>
              </p14:xfrm>
            </p:contentPart>
          </mc:Choice>
          <mc:Fallback>
            <p:pic>
              <p:nvPicPr>
                <p:cNvPr id="7" name="Entrada de lápiz 6">
                  <a:extLst>
                    <a:ext uri="{FF2B5EF4-FFF2-40B4-BE49-F238E27FC236}">
                      <a16:creationId xmlns:a16="http://schemas.microsoft.com/office/drawing/2014/main" id="{22FC5B6D-5B04-CA15-7DA9-59F08ADF10DF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826378" y="2531102"/>
                  <a:ext cx="509760" cy="343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60815991-E9F2-D3AC-4786-A3A93B66575C}"/>
              </a:ext>
            </a:extLst>
          </p:cNvPr>
          <p:cNvGrpSpPr/>
          <p:nvPr/>
        </p:nvGrpSpPr>
        <p:grpSpPr>
          <a:xfrm>
            <a:off x="8370294" y="903516"/>
            <a:ext cx="557524" cy="838826"/>
            <a:chOff x="8414098" y="969422"/>
            <a:chExt cx="513720" cy="772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9" name="Entrada de lápiz 8">
                  <a:extLst>
                    <a:ext uri="{FF2B5EF4-FFF2-40B4-BE49-F238E27FC236}">
                      <a16:creationId xmlns:a16="http://schemas.microsoft.com/office/drawing/2014/main" id="{4A961D89-9003-1E44-B2DF-4153CCF8AE4D}"/>
                    </a:ext>
                  </a:extLst>
                </p14:cNvPr>
                <p14:cNvContentPartPr/>
                <p14:nvPr/>
              </p14:nvContentPartPr>
              <p14:xfrm>
                <a:off x="8414098" y="969422"/>
                <a:ext cx="434520" cy="685080"/>
              </p14:xfrm>
            </p:contentPart>
          </mc:Choice>
          <mc:Fallback>
            <p:pic>
              <p:nvPicPr>
                <p:cNvPr id="9" name="Entrada de lápiz 8">
                  <a:extLst>
                    <a:ext uri="{FF2B5EF4-FFF2-40B4-BE49-F238E27FC236}">
                      <a16:creationId xmlns:a16="http://schemas.microsoft.com/office/drawing/2014/main" id="{4A961D89-9003-1E44-B2DF-4153CCF8AE4D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408459" y="963782"/>
                  <a:ext cx="445798" cy="69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0" name="Entrada de lápiz 9">
                  <a:extLst>
                    <a:ext uri="{FF2B5EF4-FFF2-40B4-BE49-F238E27FC236}">
                      <a16:creationId xmlns:a16="http://schemas.microsoft.com/office/drawing/2014/main" id="{EF819116-9EFE-20ED-7480-10A2028C7560}"/>
                    </a:ext>
                  </a:extLst>
                </p14:cNvPr>
                <p14:cNvContentPartPr/>
                <p14:nvPr/>
              </p14:nvContentPartPr>
              <p14:xfrm>
                <a:off x="8718658" y="1524542"/>
                <a:ext cx="209160" cy="217800"/>
              </p14:xfrm>
            </p:contentPart>
          </mc:Choice>
          <mc:Fallback>
            <p:pic>
              <p:nvPicPr>
                <p:cNvPr id="10" name="Entrada de lápiz 9">
                  <a:extLst>
                    <a:ext uri="{FF2B5EF4-FFF2-40B4-BE49-F238E27FC236}">
                      <a16:creationId xmlns:a16="http://schemas.microsoft.com/office/drawing/2014/main" id="{EF819116-9EFE-20ED-7480-10A2028C7560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8713014" y="1518906"/>
                  <a:ext cx="220448" cy="229071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2" name="Marcador de contenido 2">
            <a:extLst>
              <a:ext uri="{FF2B5EF4-FFF2-40B4-BE49-F238E27FC236}">
                <a16:creationId xmlns:a16="http://schemas.microsoft.com/office/drawing/2014/main" id="{CF1F9B66-6E06-C479-72E7-5507E54DF910}"/>
              </a:ext>
            </a:extLst>
          </p:cNvPr>
          <p:cNvSpPr txBox="1">
            <a:spLocks/>
          </p:cNvSpPr>
          <p:nvPr/>
        </p:nvSpPr>
        <p:spPr>
          <a:xfrm>
            <a:off x="188816" y="192936"/>
            <a:ext cx="4344469" cy="13648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PE" dirty="0"/>
              <a:t>Colocar la imagen de pagos</a:t>
            </a:r>
          </a:p>
        </p:txBody>
      </p:sp>
      <p:grpSp>
        <p:nvGrpSpPr>
          <p:cNvPr id="15" name="Grupo 14">
            <a:extLst>
              <a:ext uri="{FF2B5EF4-FFF2-40B4-BE49-F238E27FC236}">
                <a16:creationId xmlns:a16="http://schemas.microsoft.com/office/drawing/2014/main" id="{4B4C676A-ED11-1CD1-B330-5DD45718AB60}"/>
              </a:ext>
            </a:extLst>
          </p:cNvPr>
          <p:cNvGrpSpPr/>
          <p:nvPr/>
        </p:nvGrpSpPr>
        <p:grpSpPr>
          <a:xfrm>
            <a:off x="1643938" y="561182"/>
            <a:ext cx="415800" cy="811440"/>
            <a:chOff x="1643938" y="561182"/>
            <a:chExt cx="415800" cy="811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3" name="Entrada de lápiz 12">
                  <a:extLst>
                    <a:ext uri="{FF2B5EF4-FFF2-40B4-BE49-F238E27FC236}">
                      <a16:creationId xmlns:a16="http://schemas.microsoft.com/office/drawing/2014/main" id="{89CBC0FD-EA80-72E7-B4ED-DB79E7F82443}"/>
                    </a:ext>
                  </a:extLst>
                </p14:cNvPr>
                <p14:cNvContentPartPr/>
                <p14:nvPr/>
              </p14:nvContentPartPr>
              <p14:xfrm>
                <a:off x="1749058" y="561182"/>
                <a:ext cx="310680" cy="728280"/>
              </p14:xfrm>
            </p:contentPart>
          </mc:Choice>
          <mc:Fallback>
            <p:pic>
              <p:nvPicPr>
                <p:cNvPr id="13" name="Entrada de lápiz 12">
                  <a:extLst>
                    <a:ext uri="{FF2B5EF4-FFF2-40B4-BE49-F238E27FC236}">
                      <a16:creationId xmlns:a16="http://schemas.microsoft.com/office/drawing/2014/main" id="{89CBC0FD-EA80-72E7-B4ED-DB79E7F82443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744738" y="556862"/>
                  <a:ext cx="319320" cy="73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4" name="Entrada de lápiz 13">
                  <a:extLst>
                    <a:ext uri="{FF2B5EF4-FFF2-40B4-BE49-F238E27FC236}">
                      <a16:creationId xmlns:a16="http://schemas.microsoft.com/office/drawing/2014/main" id="{5DC2EBA6-E117-212D-0634-2150BD00EE49}"/>
                    </a:ext>
                  </a:extLst>
                </p14:cNvPr>
                <p14:cNvContentPartPr/>
                <p14:nvPr/>
              </p14:nvContentPartPr>
              <p14:xfrm>
                <a:off x="1643938" y="1164542"/>
                <a:ext cx="294480" cy="208080"/>
              </p14:xfrm>
            </p:contentPart>
          </mc:Choice>
          <mc:Fallback>
            <p:pic>
              <p:nvPicPr>
                <p:cNvPr id="14" name="Entrada de lápiz 13">
                  <a:extLst>
                    <a:ext uri="{FF2B5EF4-FFF2-40B4-BE49-F238E27FC236}">
                      <a16:creationId xmlns:a16="http://schemas.microsoft.com/office/drawing/2014/main" id="{5DC2EBA6-E117-212D-0634-2150BD00EE49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1639618" y="1160222"/>
                  <a:ext cx="303120" cy="2167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16" name="Marcador de contenido 2">
            <a:extLst>
              <a:ext uri="{FF2B5EF4-FFF2-40B4-BE49-F238E27FC236}">
                <a16:creationId xmlns:a16="http://schemas.microsoft.com/office/drawing/2014/main" id="{71DB7754-7FCD-C0FE-E5FF-4CAA83193910}"/>
              </a:ext>
            </a:extLst>
          </p:cNvPr>
          <p:cNvSpPr txBox="1">
            <a:spLocks/>
          </p:cNvSpPr>
          <p:nvPr/>
        </p:nvSpPr>
        <p:spPr>
          <a:xfrm>
            <a:off x="2828636" y="5954484"/>
            <a:ext cx="6356927" cy="5098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PE" dirty="0"/>
              <a:t>Debería ser como en la siguiente imagen</a:t>
            </a:r>
          </a:p>
        </p:txBody>
      </p:sp>
    </p:spTree>
    <p:extLst>
      <p:ext uri="{BB962C8B-B14F-4D97-AF65-F5344CB8AC3E}">
        <p14:creationId xmlns:p14="http://schemas.microsoft.com/office/powerpoint/2010/main" val="589648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7B8248-8153-C3BC-64DD-018F8EBB4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51230F8-580D-086C-776F-95EFEDAEA9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312" y="2511838"/>
            <a:ext cx="1974917" cy="309582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42B9B592-89FB-DB5B-44DC-52A0405951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6570" y="2715577"/>
            <a:ext cx="2179360" cy="389071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F9F7B39D-7B70-BC2E-F1BD-13232C050A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8024" y="2657891"/>
            <a:ext cx="299103" cy="389071"/>
          </a:xfrm>
          <a:prstGeom prst="rect">
            <a:avLst/>
          </a:prstGeom>
        </p:spPr>
      </p:pic>
      <p:pic>
        <p:nvPicPr>
          <p:cNvPr id="10" name="Google Shape;233;g287b61c1566_0_9">
            <a:extLst>
              <a:ext uri="{FF2B5EF4-FFF2-40B4-BE49-F238E27FC236}">
                <a16:creationId xmlns:a16="http://schemas.microsoft.com/office/drawing/2014/main" id="{4F9DAA7B-3502-F78F-F6EC-E11A93683934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 l="1143" r="1143"/>
          <a:stretch/>
        </p:blipFill>
        <p:spPr>
          <a:xfrm>
            <a:off x="430466" y="820157"/>
            <a:ext cx="10782479" cy="57561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7355F4DE-4864-54EE-9411-F33B80F2AC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2956" y="2026310"/>
            <a:ext cx="2302544" cy="360940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34B7AEF1-ADF9-2D5E-4AB2-510D418729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3040" y="2381027"/>
            <a:ext cx="2540902" cy="453615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D25732BD-175A-3BC6-3D78-F406B67ED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2185" y="2285030"/>
            <a:ext cx="348722" cy="453615"/>
          </a:xfrm>
          <a:prstGeom prst="rect">
            <a:avLst/>
          </a:prstGeom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A34DC8E5-B2FD-250E-4A4D-B2084BB4854A}"/>
              </a:ext>
            </a:extLst>
          </p:cNvPr>
          <p:cNvSpPr/>
          <p:nvPr/>
        </p:nvSpPr>
        <p:spPr>
          <a:xfrm>
            <a:off x="0" y="4346841"/>
            <a:ext cx="12192000" cy="25111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4127D555-5B78-C459-64CE-BFE38B932B6F}"/>
              </a:ext>
            </a:extLst>
          </p:cNvPr>
          <p:cNvSpPr/>
          <p:nvPr/>
        </p:nvSpPr>
        <p:spPr>
          <a:xfrm>
            <a:off x="1745414" y="1729619"/>
            <a:ext cx="2650836" cy="7815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43C283CE-0D3B-D3F0-ED78-A75E741C38DA}"/>
              </a:ext>
            </a:extLst>
          </p:cNvPr>
          <p:cNvSpPr/>
          <p:nvPr/>
        </p:nvSpPr>
        <p:spPr>
          <a:xfrm>
            <a:off x="7408810" y="1845599"/>
            <a:ext cx="2650836" cy="7815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95456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9160A5E0-2243-BCB6-206F-873CF63F9A09}"/>
              </a:ext>
            </a:extLst>
          </p:cNvPr>
          <p:cNvSpPr txBox="1">
            <a:spLocks/>
          </p:cNvSpPr>
          <p:nvPr/>
        </p:nvSpPr>
        <p:spPr>
          <a:xfrm>
            <a:off x="7720446" y="5213295"/>
            <a:ext cx="4509654" cy="6389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E" sz="2800" dirty="0"/>
              <a:t>Falta añadir el botón descargar 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48600354-BCEF-88FD-A07B-DABF2FB3FD4B}"/>
              </a:ext>
            </a:extLst>
          </p:cNvPr>
          <p:cNvSpPr txBox="1">
            <a:spLocks/>
          </p:cNvSpPr>
          <p:nvPr/>
        </p:nvSpPr>
        <p:spPr>
          <a:xfrm>
            <a:off x="973282" y="448252"/>
            <a:ext cx="7487227" cy="6416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PE" sz="3200" dirty="0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8C8756A3-DD4E-0CE0-ECB5-D52AE70A49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855" y="329561"/>
            <a:ext cx="9160162" cy="4461806"/>
          </a:xfrm>
          <a:prstGeom prst="rect">
            <a:avLst/>
          </a:prstGeom>
        </p:spPr>
      </p:pic>
      <p:sp>
        <p:nvSpPr>
          <p:cNvPr id="14" name="Marcador de contenido 13">
            <a:extLst>
              <a:ext uri="{FF2B5EF4-FFF2-40B4-BE49-F238E27FC236}">
                <a16:creationId xmlns:a16="http://schemas.microsoft.com/office/drawing/2014/main" id="{324ED4D9-3EA5-C5CA-C2DF-A1E8E96FB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82908" y="3525315"/>
            <a:ext cx="2216727" cy="71581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PE" dirty="0"/>
              <a:t>Centralizar los títulos</a:t>
            </a:r>
          </a:p>
          <a:p>
            <a:pPr marL="0" indent="0" algn="ctr">
              <a:buNone/>
            </a:pPr>
            <a:endParaRPr lang="es-PE" dirty="0"/>
          </a:p>
        </p:txBody>
      </p: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62EBDF35-D445-C28B-1EC1-6B5630C330E8}"/>
              </a:ext>
            </a:extLst>
          </p:cNvPr>
          <p:cNvCxnSpPr/>
          <p:nvPr/>
        </p:nvCxnSpPr>
        <p:spPr>
          <a:xfrm flipH="1">
            <a:off x="9319491" y="3850724"/>
            <a:ext cx="65578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Marcador de contenido 13">
            <a:extLst>
              <a:ext uri="{FF2B5EF4-FFF2-40B4-BE49-F238E27FC236}">
                <a16:creationId xmlns:a16="http://schemas.microsoft.com/office/drawing/2014/main" id="{178EBE0B-2A9B-7CEA-60AC-E6B807323422}"/>
              </a:ext>
            </a:extLst>
          </p:cNvPr>
          <p:cNvSpPr txBox="1">
            <a:spLocks/>
          </p:cNvSpPr>
          <p:nvPr/>
        </p:nvSpPr>
        <p:spPr>
          <a:xfrm>
            <a:off x="3440546" y="3850724"/>
            <a:ext cx="2216727" cy="7158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s-PE" dirty="0"/>
          </a:p>
        </p:txBody>
      </p: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7181AEDC-4827-97E7-771A-FC12A4B33BF5}"/>
              </a:ext>
            </a:extLst>
          </p:cNvPr>
          <p:cNvCxnSpPr>
            <a:cxnSpLocks/>
          </p:cNvCxnSpPr>
          <p:nvPr/>
        </p:nvCxnSpPr>
        <p:spPr>
          <a:xfrm flipH="1" flipV="1">
            <a:off x="9555017" y="4331855"/>
            <a:ext cx="655782" cy="76431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ítulo 1">
            <a:extLst>
              <a:ext uri="{FF2B5EF4-FFF2-40B4-BE49-F238E27FC236}">
                <a16:creationId xmlns:a16="http://schemas.microsoft.com/office/drawing/2014/main" id="{1CBCDFB1-CF55-7524-D792-888ECE35C6F9}"/>
              </a:ext>
            </a:extLst>
          </p:cNvPr>
          <p:cNvSpPr txBox="1">
            <a:spLocks/>
          </p:cNvSpPr>
          <p:nvPr/>
        </p:nvSpPr>
        <p:spPr>
          <a:xfrm>
            <a:off x="2029691" y="6090252"/>
            <a:ext cx="7255164" cy="6389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E" sz="2800" dirty="0"/>
              <a:t>Debería ser como en la siguiente imagen</a:t>
            </a:r>
          </a:p>
        </p:txBody>
      </p:sp>
    </p:spTree>
    <p:extLst>
      <p:ext uri="{BB962C8B-B14F-4D97-AF65-F5344CB8AC3E}">
        <p14:creationId xmlns:p14="http://schemas.microsoft.com/office/powerpoint/2010/main" val="1905676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10CF8333-CC4C-F88D-DCDB-C96C88BD39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3782" y="541998"/>
            <a:ext cx="8783782" cy="5910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6187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</TotalTime>
  <Words>93</Words>
  <Application>Microsoft Office PowerPoint</Application>
  <PresentationFormat>Panorámica</PresentationFormat>
  <Paragraphs>22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Valderrama Pumallihua</dc:creator>
  <cp:lastModifiedBy>Diego Valderrama Pumallihua</cp:lastModifiedBy>
  <cp:revision>1</cp:revision>
  <dcterms:created xsi:type="dcterms:W3CDTF">2023-11-06T23:05:05Z</dcterms:created>
  <dcterms:modified xsi:type="dcterms:W3CDTF">2023-11-07T16:42:43Z</dcterms:modified>
</cp:coreProperties>
</file>