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0" r:id="rId3"/>
    <p:sldId id="261" r:id="rId4"/>
    <p:sldId id="262" r:id="rId5"/>
    <p:sldId id="263" r:id="rId6"/>
    <p:sldId id="264" r:id="rId7"/>
    <p:sldId id="266" r:id="rId8"/>
    <p:sldId id="267" r:id="rId9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3" autoAdjust="0"/>
    <p:restoredTop sz="94660"/>
  </p:normalViewPr>
  <p:slideViewPr>
    <p:cSldViewPr snapToGrid="0">
      <p:cViewPr varScale="1">
        <p:scale>
          <a:sx n="83" d="100"/>
          <a:sy n="83" d="100"/>
        </p:scale>
        <p:origin x="552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22:25:20.53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 24575,'4'0'0,"11"0"0,11 26 0,5 17 0,20 15 0,23 15 0,20-14 0,12-4 0,14 6 0,26 15 0,14 7 0,-2 3 0,-20-13 0,-16-11 0,-19-11 0,-24-14 0,-24-14-8191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6:55:20.65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24575,'342'203'0,"-331"-196"0,0 1 0,0-1 0,1 0 0,16 7 0,-25-13 0,-1 0 0,1 0 0,0 0 0,0 0 0,0-1 0,0 1 0,0-1 0,0 0 0,0 0 0,0 0 0,0 0 0,0 0 0,0-1 0,0 1 0,0-1 0,0 0 0,0 0 0,-1 0 0,1 0 0,4-2 0,0-2 0,-5 4 0,1-1 0,0 0 0,0 0 0,-1 0 0,1 0 0,-1 0 0,1 0 0,-1-1 0,3-3 0,-5 5 0,0 1 0,1-1 0,-1 1 0,0-1 0,0 0 0,0 1 0,0-1 0,0 0 0,0 1 0,0-1 0,0 1 0,0-1 0,0 0 0,0 1 0,0-1 0,-1 1 0,1-1 0,0 1 0,0-1 0,-1 0 0,1 0 0,-19-15 0,3 6 0,8 6 0,-1-1 0,1-1 0,0 1 0,1-1 0,-1-1 0,1 1 0,-7-9 0,14 14 0,-1 1 0,1 0 0,0 0 0,0-1 0,-1 1 0,1 0 0,0 0 0,0-1 0,0 1 0,-1 0 0,1-1 0,0 1 0,0 0 0,0-1 0,0 1 0,0 0 0,0-1 0,0 1 0,0 0 0,0-1 0,0 1 0,0-1 0,0 1 0,0 0 0,0-1 0,0 1 0,0 0 0,0-1 0,0 1 0,0 0 0,0-1 0,1 1 0,-1 0 0,0 0 0,0-1 0,0 1 0,1 0 0,-1-1 0,17-1 0,18 11 0,-16-2 0,-1 2 0,0 0 0,0 1 0,-1 1 0,0 0 0,-1 1 0,14 15 0,-29-26 0,0 0 0,0-1 0,-1 1 0,1 0 0,0 0 0,-1-1 0,1 1 0,-1 0 0,1 0 0,-1 0 0,1 0 0,-1 0 0,0 0 0,0 0 0,1 0 0,-1 0 0,0 0 0,0 0 0,0 0 0,0 0 0,0 0 0,0 0 0,0 0 0,-1 1 0,0 0 0,1 0 0,-1-1 0,0 1 0,0-1 0,-1 0 0,1 1 0,0-1 0,0 0 0,-1 1 0,1-1 0,-1 0 0,-2 2 0,-7 2 0,0 1 0,0-2 0,-17 6 0,17-7 0,-25 6 0,-10 5 0,53-42 0,19-125 0,-26 152-3,0 0 0,0 0-1,0 0 1,0 0-1,1 0 1,-1 0 0,0 0-1,1 0 1,-1 0 0,1 0-1,-1 0 1,1 0 0,0 0-1,-1 0 1,1 1 0,0-1-1,-1 0 1,1 0 0,0 1-1,0-1 1,0 0 0,0 1-1,1-1 1,-1 1 12,0 0 1,0 0-1,0 0 1,0 0-1,-1 1 1,1-1 0,0 0-1,0 1 1,0-1-1,0 0 1,0 1-1,-1-1 1,1 1-1,0 0 1,0-1-1,-1 1 1,1 0-1,0-1 1,-1 1-1,1 1 1,4 4-258,-1 0 1,0 0-1,0 0 1,-1 1-1,3 8 1,1 6-6579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23:03:06.40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24575,'0'9'0,"5"24"0,1 20 0,0 5 0,-2 6 0,0-3 0,-2 0 0,-1-5 0,4-12 0,0-6 0,1-4 0,-2-3 0,-1-3 0,-1-2 0,-2-1 0,1-5-8191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23:03:17.71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1 156 24575,'2542'0'0,"-2466"-2"0,1-4 0,87-17 0,147-49 0,-251 60 0,0 3 0,1 3 0,87 1 0,8 0 0,753-11 0,-595 18 0,-175-2 0,240 3 0,-3 30 0,227 51 0,-541-75 0,69 20 0,35 6 0,391 7 0,9-42 0,-226-3 0,1273 3 0,-1496 6 0,222 40 0,62 5 0,10-47 0,19 1 0,364 86 0,-433-40 0,-297-42 0,144 13 0,92 15 0,-205-21 0,189 7 0,-254-22 0,0-2 0,-1-1 0,1-1 0,0-2 0,-1 0 0,0-2 0,41-17 0,-17 2 0,0 2 0,100-23 0,23 4 0,129-24 0,-224 50 0,150-3 0,-114 19 0,116-5 0,-226 1 0,0 0 0,0-1 0,0 0 0,0 0 0,0-1 0,-1 0 0,1 0 0,-1 0 0,1-1 0,-1 0 0,-1 0 0,1-1 0,0 0 0,-1 0 0,0 0 0,6-9 0,5-7 0,-2-1 0,0 0 0,11-28 0,-13 27 0,-12 23 0,0-1 0,0 1 0,0 0 0,0-1 0,0 1 0,0-1 0,1 1 0,-1-1 0,0 1 0,0 0 0,1-1 0,-1 1 0,0 0 0,0-1 0,1 1 0,-1 0 0,0-1 0,1 1 0,-1 0 0,0 0 0,1-1 0,-1 1 0,0 0 0,1 0 0,-1 0 0,1-1 0,-1 1 0,1 0 0,-1 0 0,0 0 0,1 0 0,3 13 0,-4 34 0,0-40 0,-4 286-1365,4-265-5461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22:25:21.52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1381 7 24575,'-3'-1'0,"0"0"0,0 0 0,0 0 0,-1 0 0,1 1 0,0-1 0,-1 1 0,1 0 0,-1 0 0,1 0 0,0 0 0,-1 1 0,1 0 0,-6 1 0,-47 21 0,44-17 0,-23 12 0,0 2 0,1 1 0,-39 33 0,-92 90 0,85-72 0,53-49 0,-238 202 0,188-166 0,-134 78 0,166-114 60,-52 18 0,8-4-1545,65-26-5341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22:25:55.495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 24575,'0'14'0,"29"48"0,37 64 0,41 69 0,35 48 0,22 25-1893,16 0 1893,-8-16 0,-24-38 0,-27-45 208,-35-47-208,-27-40 0,-23-33-6506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22:25:56.76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0 332 24575,'24'10'0,"1"-1"0,47 12 0,23 7 0,-64-17 0,-2 2 0,0 1 0,-1 2 0,0 1 0,-1 0 0,-1 2 0,-1 2 0,-1 0 0,26 29 0,-43-42 0,0-1 0,0 0 0,1 0 0,-1-1 0,1 0 0,11 6 0,-17-12 0,-1 1 0,1 0 0,-1-1 0,0 1 0,1-1 0,-1 1 0,1-1 0,0 0 0,-1 0 0,1 1 0,-1-1 0,1 0 0,-1-1 0,1 1 0,-1 0 0,1 0 0,-1-1 0,1 1 0,1-1 0,-1 0 0,-1-1 0,1 1 0,-1 0 0,1-1 0,-1 1 0,0-1 0,0 0 0,0 1 0,0-1 0,0 0 0,0 0 0,0 0 0,0 0 0,-1 1 0,1-1 0,-1 0 0,1 0 0,-1 0 0,0-3 0,2-6 0,-2 0 0,1 0 0,-2 0 0,1 0 0,-1 0 0,-1 0 0,-5-19 0,-31-75 0,27 77 0,-126-302-1365,115 284-5461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22:48:27.29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862 5 24575,'-1'0'0,"1"-1"0,-1 1 0,0-1 0,0 1 0,1-1 0,-1 1 0,0 0 0,0-1 0,0 1 0,0 0 0,0 0 0,1 0 0,-1-1 0,0 1 0,0 0 0,0 0 0,0 0 0,0 1 0,0-1 0,1 0 0,-1 0 0,0 0 0,0 1 0,0-1 0,0 0 0,0 1 0,1-1 0,-1 1 0,0-1 0,0 1 0,0 0 0,-27 24 0,26-23 0,-28 31 0,2 2 0,1 1 0,-30 53 0,-61 132 0,82-152 0,-84 199 0,64-134 0,45-110 0,7-17 0,0 1 0,1-1 0,0 1 0,0 0 0,-2 12 0,-1 6 0,-1 1 0,-1-1 0,-13 29 0,8-22 0,-11 41 0,-115 497 0,128-535-38,-1-1 1,-18 36-1,11-28-1214,9-17-5574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22:48:28.98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0 100 24575,'3'1'0,"0"0"0,-1 0 0,1 0 0,0 1 0,-1-1 0,1 1 0,-1 0 0,0-1 0,1 1 0,-1 0 0,0 0 0,0 1 0,0-1 0,0 0 0,-1 1 0,1-1 0,-1 1 0,1-1 0,0 5 0,7 6 0,52 81 0,-38-56 0,2 0 0,1-1 0,2-2 0,39 38 0,-50-58 0,-1 1 0,1-1 0,36 24 0,-48-36 0,0 0 0,0-1 0,0 1 0,1-1 0,-1 0 0,1 0 0,-1-1 0,1 1 0,0-1 0,-1-1 0,1 1 0,0-1 0,0 0 0,0 0 0,-1-1 0,10-1 0,2-3 0,0-2 0,0 0 0,0-1 0,-1 0 0,0-2 0,-1 0 0,0 0 0,24-22 0,-18 12 0,-1 0 0,-2-2 0,1 0 0,28-48 0,-41 60 0,0 0 0,-1-1 0,-1 1 0,5-16 0,-8 23 0,0 0 0,0 0 0,-1 0 0,1 0 0,-1 0 0,0 0 0,0 0 0,0 0 0,0 0 0,-1 0 0,1 0 0,-1 0 0,0 0 0,0 0 0,0 1 0,0-1 0,0 0 0,-1 0 0,1 1 0,-1-1 0,-3-4 0,-1 1 0,-1 1 0,0-1 0,0 1 0,-1 0 0,1 1 0,-1 0 0,0 0 0,-12-3 0,-75-20 0,30 10 0,-269-75-1365,311 87-5461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6:46:27.17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325 13 24575,'-23'1'0,"-1"1"0,0 1 0,0 1 0,1 1 0,0 1 0,0 1 0,1 1 0,-32 16 0,51-22 0,0 0 0,1 0 0,-1 0 0,1 0 0,-1 0 0,1 1 0,0-1 0,0 1 0,0-1 0,0 1 0,1 0 0,-1 0 0,1 0 0,-2 3 0,-12 48 0,9-32 0,-3 16 0,1-1 0,2 1 0,-1 57 0,7-90 0,1 0 0,-1 0 0,1 0 0,1 0 0,-1 0 0,1 0 0,-1 0 0,2-1 0,-1 1 0,0-1 0,1 1 0,0-1 0,0 0 0,0 0 0,0 0 0,1 0 0,-1-1 0,1 0 0,0 1 0,5 2 0,10 6 0,1 0 0,0-1 0,25 10 0,-31-15 0,-7-2 0,189 77 0,-148-63 0,-31-11 0,0-1 0,1 0 0,0-1 0,0-1 0,1 0 0,27 1 0,0-4 0,-4 0 0,66-6 0,-104 4 0,-1 0 0,1-1 0,-1 1 0,1-1 0,-1 1 0,0-1 0,0 0 0,0 0 0,0-1 0,0 1 0,-1-1 0,1 1 0,-1-1 0,1 0 0,-1 0 0,0 0 0,0 0 0,0 0 0,-1 0 0,1-1 0,-1 1 0,0-1 0,0 1 0,2-7 0,1-8 0,0 0 0,-2-1 0,2-26 0,-6-225 0,2 266 0,-1 1 0,1-1 0,-1 0 0,1 0 0,-1 1 0,0-1 0,0 1 0,-1-1 0,1 1 0,-1-1 0,0 1 0,0 0 0,0 0 0,0 0 0,0 0 0,-1 0 0,1 0 0,-1 0 0,0 1 0,0-1 0,-3-1 0,-4-1 0,0 0 0,-1 0 0,0 1 0,0 1 0,-16-4 0,13 4 0,-16-6 0,0-2 0,1-1 0,-33-19 0,-42-18 0,34 19-1365,60 27-5461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6:46:30.41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385 119 24575,'-3'2'0,"0"1"0,0-1 0,-1 0 0,1 0 0,-1 0 0,0 0 0,1-1 0,-1 1 0,0-1 0,-6 1 0,-44 6 0,30-6 0,4 1 0,-125 23 0,140-25 0,0 0 0,1 1 0,-1 0 0,0 0 0,1 0 0,-1 0 0,1 1 0,-1 0 0,1 0 0,0 0 0,0 0 0,1 1 0,-1-1 0,1 1 0,-1 0 0,1 0 0,-4 8 0,3-4 0,1 0 0,0 1 0,1-1 0,0 0 0,0 1 0,1-1 0,0 1 0,1 0 0,0 13 0,1 82 0,1 38 0,-1-138 0,0 0 0,0 1 0,1-1 0,-1 0 0,1 0 0,0 0 0,0 0 0,0 0 0,1 0 0,-1 0 0,1-1 0,0 0 0,0 1 0,0-1 0,1 0 0,6 5 0,8 5 0,1-1 0,23 11 0,-20-11 0,116 65 0,-104-56 0,-30-17 0,1-1 0,0 0 0,-1 0 0,1 0 0,0 0 0,0-1 0,1 0 0,-1 0 0,10 2 0,4-1 0,0-2 0,0 0 0,1 0 0,-1-2 0,37-6 0,-43 4 0,-1 0 0,0-1 0,-1 0 0,1-1 0,-1 0 0,0-1 0,0-1 0,0 1 0,-1-2 0,11-9 0,119-121 0,-121 117 0,-1-2 0,-1 0 0,-2 0 0,25-49 0,-32 52 0,-1 0 0,-1 0 0,-1-1 0,-1 0 0,3-42 0,-5 16 0,-8-77 0,5 120 0,-1-1 0,1 1 0,-1-1 0,1 1 0,-1 0 0,-1-1 0,1 1 0,0 0 0,-1 0 0,0 1 0,0-1 0,0 1 0,0-1 0,-1 1 0,1 0 0,-9-5 0,-1-1 0,0 1 0,-1 0 0,-26-10 0,22 14 0,1 0 0,-1 1 0,1 0 0,-1 2 0,0 0 0,1 1 0,-26 3 0,-13-1 0,37-1 0,0 1 0,0 1 0,-30 9 0,8-2 0,28-6 32,0 0 0,1 1-1,-17 9 1,16-8-529,-1 0-1,-21 7 1,19-9-6329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6:55:15.65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39 24575,'157'7'0,"7"0"0,-125-7 0,-39-1 0,0 1 0,-1-1 0,1 1 0,0-1 0,0 1 0,0-1 0,-1 1 0,1-1 0,0 1 0,-1-1 0,1 1 0,0-1 0,-1 1 0,1 0 0,-1-1 0,1 1 0,0-1 0,-1 1 0,1 0 0,-1 0 0,1-1 0,-1 1 0,1 0 0,-1 0 0,1 0 0,-1-1 0,0 1 0,-20-10 0,2 5 0,13 4 0,1 0 0,0 0 0,-1 0 0,1-1 0,0 0 0,0 0 0,0-1 0,-9-5 0,14 3 0,9 4 0,10 3 0,-14-1 0,1 1 0,-1-1 0,1 2 0,-1-1 0,0 0 0,0 1 0,0 0 0,0 0 0,0 1 0,-1-1 0,6 6 0,-9-8 0,0 0 0,0 0 0,0 0 0,0 0 0,0 1 0,-1-1 0,1 0 0,0 1 0,-1-1 0,1 1 0,0-1 0,-1 1 0,0-1 0,1 1 0,-1-1 0,0 1 0,0-1 0,0 3 0,0-2 0,-1-1 0,0 1 0,1-1 0,-1 1 0,0 0 0,0-1 0,0 0 0,0 1 0,0-1 0,0 0 0,0 1 0,-1-1 0,1 0 0,0 0 0,-1 0 0,1 0 0,-1 0 0,1-1 0,-1 1 0,-3 1 0,4-1 9,-1 0-1,0-1 1,0 1-1,0 0 1,0-1 0,1 1-1,-1-1 1,0 0-1,0 1 1,0-1-1,0 0 1,0 0-1,-4-1 1,5 1-71,0-1 0,0 1 0,0-1 0,0 0 1,0 1-1,0-1 0,0 0 0,0 0 0,0 0 0,0 0 0,0 0 0,0 0 1,1 0-1,-1 0 0,0 0 0,1 0 0,-1 0 0,1 0 0,-1 0 0,1 0 1,0-1-1,-1 1 0,1-2 0,-2-9-6764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B18647-ED0B-2AFF-C9F5-CAAD88CEA1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DC3CE3A-119D-B4D5-27DA-E9853376F9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336CCD9-754E-59CD-82D0-8A212B9F4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1D429-A922-4F5D-B1B4-8E8562E92ADC}" type="datetimeFigureOut">
              <a:rPr lang="es-PE" smtClean="0"/>
              <a:t>6/11/2023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6A4BAD2-C846-16C6-F5C4-14169D6D03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1FE3E2F-EA0F-5818-277C-D71A4EC81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8C670-A444-45E9-BC45-E609F1821CB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978600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E56F5-9088-C956-1644-6C1029279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439D992-CACB-E82D-0B1B-2966081806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4E4B83E-7F4F-F9F7-14C0-914D1A7ACF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1D429-A922-4F5D-B1B4-8E8562E92ADC}" type="datetimeFigureOut">
              <a:rPr lang="es-PE" smtClean="0"/>
              <a:t>6/11/2023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902E9C7-ECCB-B045-8AB5-2F7A37508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45A3270-D68F-000E-9126-89A6EF726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8C670-A444-45E9-BC45-E609F1821CB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495037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5F66C3C-3DF4-9779-5BE5-846D5EDC37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6D9AA2E-1F26-0848-489E-94BA8EA81E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D78D787-4BA0-3273-B845-D1479398E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1D429-A922-4F5D-B1B4-8E8562E92ADC}" type="datetimeFigureOut">
              <a:rPr lang="es-PE" smtClean="0"/>
              <a:t>6/11/2023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33E9C9E-7D31-A52E-ABBE-785B3590EE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920606D-09C3-BD7D-4BAC-3DB704A5F4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8C670-A444-45E9-BC45-E609F1821CB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1676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CCA582-93E5-6042-17FA-21EB6A9620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C6675B4-1F4C-F5C8-427A-2C49406EF1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F019BF-389F-B582-6A13-7D4E18B1D4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1D429-A922-4F5D-B1B4-8E8562E92ADC}" type="datetimeFigureOut">
              <a:rPr lang="es-PE" smtClean="0"/>
              <a:t>6/11/2023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152BA13-F47F-D833-7BC3-36A286CF18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910DFE7-8E3E-E40F-3A11-30C2B9CD8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8C670-A444-45E9-BC45-E609F1821CB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48182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AB14DE-2CA6-E241-7561-78CC35E2C7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EE05F5F-837D-E102-E7FA-9816EB3014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5E437FC-026E-2F7C-E661-27F0615045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1D429-A922-4F5D-B1B4-8E8562E92ADC}" type="datetimeFigureOut">
              <a:rPr lang="es-PE" smtClean="0"/>
              <a:t>6/11/2023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6D4800B-A086-F62F-1772-EC36D2A96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B587F63-4DA0-FB4E-9225-86011A368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8C670-A444-45E9-BC45-E609F1821CB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262244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869AEF-D92A-7828-4E58-B45ADEFAA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2FFF98C-5C85-19F2-D8CA-17DA79775B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7BD4A7D-12C9-A90C-D381-44B058EE5A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DF7C9C5-039E-3DD6-9145-7AF60D59AC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1D429-A922-4F5D-B1B4-8E8562E92ADC}" type="datetimeFigureOut">
              <a:rPr lang="es-PE" smtClean="0"/>
              <a:t>6/11/2023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65CF1CC-866D-7A1E-169E-89589F1B1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62B6E5A-8297-4C8B-8A9A-747DDF084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8C670-A444-45E9-BC45-E609F1821CB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825763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1D36CB-8D70-8D8C-1243-C524969442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6DCCE07-D37E-F9D2-70FB-A264E9CB34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21B07CB-BFBA-540B-9FA7-F4CA420C06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9BD69CE-37A4-377F-BE70-2D619A206D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E5CF313-6FBC-5930-0D51-741278EFB9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996097C-3491-46A6-43CB-7FA9228EFF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1D429-A922-4F5D-B1B4-8E8562E92ADC}" type="datetimeFigureOut">
              <a:rPr lang="es-PE" smtClean="0"/>
              <a:t>6/11/2023</a:t>
            </a:fld>
            <a:endParaRPr lang="es-P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9E6929A1-4D6B-8FAD-844C-A013540986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39195BB-23C8-1726-4097-D21867A10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8C670-A444-45E9-BC45-E609F1821CB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14282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2C0236-C181-99CC-985F-F9D5AFD2D7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8927136-02E4-A6E5-60FC-D834090E0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1D429-A922-4F5D-B1B4-8E8562E92ADC}" type="datetimeFigureOut">
              <a:rPr lang="es-PE" smtClean="0"/>
              <a:t>6/11/2023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076BC76-F8FC-47A9-95AC-68C198601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B196668-FBD5-8781-64EE-2551768A3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8C670-A444-45E9-BC45-E609F1821CB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33728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B3DB7C0-8F7F-701B-D891-B73058FC92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1D429-A922-4F5D-B1B4-8E8562E92ADC}" type="datetimeFigureOut">
              <a:rPr lang="es-PE" smtClean="0"/>
              <a:t>6/11/2023</a:t>
            </a:fld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345FB06-0087-BBB7-E3D5-719B161FB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105C852-A8E6-F03F-84C6-8F60C1944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8C670-A444-45E9-BC45-E609F1821CB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29719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CD2593-3FAD-B7C2-C5AC-C48E1B992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2EF3818-1810-8FA0-CBE3-C1CADE36A5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28ACB2F-545F-03C9-7639-346E8310B1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0B4770B-ED24-2866-DD7C-8AD2FA1283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1D429-A922-4F5D-B1B4-8E8562E92ADC}" type="datetimeFigureOut">
              <a:rPr lang="es-PE" smtClean="0"/>
              <a:t>6/11/2023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11589CA-D193-9694-6C53-BDDD249DA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DDC7DF5-70E3-E3F1-00D9-B4E2706FC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8C670-A444-45E9-BC45-E609F1821CB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70657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515E6C-FBAC-F12D-311D-7B423CDE3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78C7D8DD-8436-8D21-BB98-74C300AED2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D020CC5-C636-4459-3644-BB8E0AD3AE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973C78C-432C-B1E4-2C61-B44A8E780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1D429-A922-4F5D-B1B4-8E8562E92ADC}" type="datetimeFigureOut">
              <a:rPr lang="es-PE" smtClean="0"/>
              <a:t>6/11/2023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F8709BD-7D4E-529B-7D7E-6D3028C6B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5332E9C-1DBD-5ECC-A341-9F98419F0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8C670-A444-45E9-BC45-E609F1821CB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41003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6A57FC72-76B9-8DAD-E36A-779AFD1BF7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2F80804-2B9A-BF02-19F2-97D461B64F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F86A131-7FF5-376A-951F-918121C15D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91D429-A922-4F5D-B1B4-8E8562E92ADC}" type="datetimeFigureOut">
              <a:rPr lang="es-PE" smtClean="0"/>
              <a:t>6/11/2023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C088189-5B13-C759-42BF-382562023D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79604FD-75A2-A7F7-1A78-31BCC2A9C7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18C670-A444-45E9-BC45-E609F1821CB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30251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customXml" Target="../ink/ink6.xml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12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customXml" Target="../ink/ink5.xml"/><Relationship Id="rId5" Type="http://schemas.openxmlformats.org/officeDocument/2006/relationships/customXml" Target="../ink/ink2.xml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customXml" Target="../ink/ink4.xml"/><Relationship Id="rId1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ustomXml" Target="../ink/ink9.xml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8.xml"/><Relationship Id="rId11" Type="http://schemas.openxmlformats.org/officeDocument/2006/relationships/image" Target="../media/image18.png"/><Relationship Id="rId5" Type="http://schemas.openxmlformats.org/officeDocument/2006/relationships/image" Target="../media/image15.png"/><Relationship Id="rId10" Type="http://schemas.openxmlformats.org/officeDocument/2006/relationships/customXml" Target="../ink/ink10.xml"/><Relationship Id="rId4" Type="http://schemas.openxmlformats.org/officeDocument/2006/relationships/customXml" Target="../ink/ink7.xml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customXml" Target="../ink/ink12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E632B77-B632-1B12-B357-8F8451A08F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0745" y="377525"/>
            <a:ext cx="6356927" cy="1364817"/>
          </a:xfrm>
        </p:spPr>
        <p:txBody>
          <a:bodyPr/>
          <a:lstStyle/>
          <a:p>
            <a:pPr marL="0" indent="0">
              <a:buNone/>
            </a:pPr>
            <a:r>
              <a:rPr lang="es-PE" dirty="0"/>
              <a:t>Colocar la imagen de historial de pagos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98C23B0-6749-D607-8889-6FF6C89808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8115"/>
            <a:ext cx="12192000" cy="4736369"/>
          </a:xfrm>
          <a:prstGeom prst="rect">
            <a:avLst/>
          </a:prstGeom>
        </p:spPr>
      </p:pic>
      <p:grpSp>
        <p:nvGrpSpPr>
          <p:cNvPr id="8" name="Grupo 7">
            <a:extLst>
              <a:ext uri="{FF2B5EF4-FFF2-40B4-BE49-F238E27FC236}">
                <a16:creationId xmlns:a16="http://schemas.microsoft.com/office/drawing/2014/main" id="{F771A6A0-F408-7495-ECBC-0D6CE9E07AD2}"/>
              </a:ext>
            </a:extLst>
          </p:cNvPr>
          <p:cNvGrpSpPr/>
          <p:nvPr/>
        </p:nvGrpSpPr>
        <p:grpSpPr>
          <a:xfrm>
            <a:off x="830698" y="2537222"/>
            <a:ext cx="533880" cy="416520"/>
            <a:chOff x="830698" y="2537222"/>
            <a:chExt cx="533880" cy="416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6" name="Entrada de lápiz 5">
                  <a:extLst>
                    <a:ext uri="{FF2B5EF4-FFF2-40B4-BE49-F238E27FC236}">
                      <a16:creationId xmlns:a16="http://schemas.microsoft.com/office/drawing/2014/main" id="{3FFE0201-C32F-F1DC-AB81-C4EC636471BB}"/>
                    </a:ext>
                  </a:extLst>
                </p14:cNvPr>
                <p14:cNvContentPartPr/>
                <p14:nvPr/>
              </p14:nvContentPartPr>
              <p14:xfrm>
                <a:off x="830698" y="2641262"/>
                <a:ext cx="533880" cy="312480"/>
              </p14:xfrm>
            </p:contentPart>
          </mc:Choice>
          <mc:Fallback>
            <p:pic>
              <p:nvPicPr>
                <p:cNvPr id="6" name="Entrada de lápiz 5">
                  <a:extLst>
                    <a:ext uri="{FF2B5EF4-FFF2-40B4-BE49-F238E27FC236}">
                      <a16:creationId xmlns:a16="http://schemas.microsoft.com/office/drawing/2014/main" id="{3FFE0201-C32F-F1DC-AB81-C4EC636471BB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824578" y="2635142"/>
                  <a:ext cx="546120" cy="32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7" name="Entrada de lápiz 6">
                  <a:extLst>
                    <a:ext uri="{FF2B5EF4-FFF2-40B4-BE49-F238E27FC236}">
                      <a16:creationId xmlns:a16="http://schemas.microsoft.com/office/drawing/2014/main" id="{22FC5B6D-5B04-CA15-7DA9-59F08ADF10DF}"/>
                    </a:ext>
                  </a:extLst>
                </p14:cNvPr>
                <p14:cNvContentPartPr/>
                <p14:nvPr/>
              </p14:nvContentPartPr>
              <p14:xfrm>
                <a:off x="832498" y="2537222"/>
                <a:ext cx="497520" cy="330840"/>
              </p14:xfrm>
            </p:contentPart>
          </mc:Choice>
          <mc:Fallback>
            <p:pic>
              <p:nvPicPr>
                <p:cNvPr id="7" name="Entrada de lápiz 6">
                  <a:extLst>
                    <a:ext uri="{FF2B5EF4-FFF2-40B4-BE49-F238E27FC236}">
                      <a16:creationId xmlns:a16="http://schemas.microsoft.com/office/drawing/2014/main" id="{22FC5B6D-5B04-CA15-7DA9-59F08ADF10DF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826378" y="2531102"/>
                  <a:ext cx="509760" cy="343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" name="Grupo 10">
            <a:extLst>
              <a:ext uri="{FF2B5EF4-FFF2-40B4-BE49-F238E27FC236}">
                <a16:creationId xmlns:a16="http://schemas.microsoft.com/office/drawing/2014/main" id="{60815991-E9F2-D3AC-4786-A3A93B66575C}"/>
              </a:ext>
            </a:extLst>
          </p:cNvPr>
          <p:cNvGrpSpPr/>
          <p:nvPr/>
        </p:nvGrpSpPr>
        <p:grpSpPr>
          <a:xfrm>
            <a:off x="8370294" y="903516"/>
            <a:ext cx="557524" cy="838826"/>
            <a:chOff x="8414098" y="969422"/>
            <a:chExt cx="513720" cy="772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9" name="Entrada de lápiz 8">
                  <a:extLst>
                    <a:ext uri="{FF2B5EF4-FFF2-40B4-BE49-F238E27FC236}">
                      <a16:creationId xmlns:a16="http://schemas.microsoft.com/office/drawing/2014/main" id="{4A961D89-9003-1E44-B2DF-4153CCF8AE4D}"/>
                    </a:ext>
                  </a:extLst>
                </p14:cNvPr>
                <p14:cNvContentPartPr/>
                <p14:nvPr/>
              </p14:nvContentPartPr>
              <p14:xfrm>
                <a:off x="8414098" y="969422"/>
                <a:ext cx="434520" cy="685080"/>
              </p14:xfrm>
            </p:contentPart>
          </mc:Choice>
          <mc:Fallback>
            <p:pic>
              <p:nvPicPr>
                <p:cNvPr id="9" name="Entrada de lápiz 8">
                  <a:extLst>
                    <a:ext uri="{FF2B5EF4-FFF2-40B4-BE49-F238E27FC236}">
                      <a16:creationId xmlns:a16="http://schemas.microsoft.com/office/drawing/2014/main" id="{4A961D89-9003-1E44-B2DF-4153CCF8AE4D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8408459" y="963782"/>
                  <a:ext cx="445798" cy="69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10" name="Entrada de lápiz 9">
                  <a:extLst>
                    <a:ext uri="{FF2B5EF4-FFF2-40B4-BE49-F238E27FC236}">
                      <a16:creationId xmlns:a16="http://schemas.microsoft.com/office/drawing/2014/main" id="{EF819116-9EFE-20ED-7480-10A2028C7560}"/>
                    </a:ext>
                  </a:extLst>
                </p14:cNvPr>
                <p14:cNvContentPartPr/>
                <p14:nvPr/>
              </p14:nvContentPartPr>
              <p14:xfrm>
                <a:off x="8718658" y="1524542"/>
                <a:ext cx="209160" cy="217800"/>
              </p14:xfrm>
            </p:contentPart>
          </mc:Choice>
          <mc:Fallback>
            <p:pic>
              <p:nvPicPr>
                <p:cNvPr id="10" name="Entrada de lápiz 9">
                  <a:extLst>
                    <a:ext uri="{FF2B5EF4-FFF2-40B4-BE49-F238E27FC236}">
                      <a16:creationId xmlns:a16="http://schemas.microsoft.com/office/drawing/2014/main" id="{EF819116-9EFE-20ED-7480-10A2028C7560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8713014" y="1518906"/>
                  <a:ext cx="220448" cy="229071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12" name="Marcador de contenido 2">
            <a:extLst>
              <a:ext uri="{FF2B5EF4-FFF2-40B4-BE49-F238E27FC236}">
                <a16:creationId xmlns:a16="http://schemas.microsoft.com/office/drawing/2014/main" id="{CF1F9B66-6E06-C479-72E7-5507E54DF910}"/>
              </a:ext>
            </a:extLst>
          </p:cNvPr>
          <p:cNvSpPr txBox="1">
            <a:spLocks/>
          </p:cNvSpPr>
          <p:nvPr/>
        </p:nvSpPr>
        <p:spPr>
          <a:xfrm>
            <a:off x="188816" y="192936"/>
            <a:ext cx="4344469" cy="13648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PE" dirty="0"/>
              <a:t>Colocar la imagen de pagos</a:t>
            </a:r>
          </a:p>
        </p:txBody>
      </p:sp>
      <p:grpSp>
        <p:nvGrpSpPr>
          <p:cNvPr id="15" name="Grupo 14">
            <a:extLst>
              <a:ext uri="{FF2B5EF4-FFF2-40B4-BE49-F238E27FC236}">
                <a16:creationId xmlns:a16="http://schemas.microsoft.com/office/drawing/2014/main" id="{4B4C676A-ED11-1CD1-B330-5DD45718AB60}"/>
              </a:ext>
            </a:extLst>
          </p:cNvPr>
          <p:cNvGrpSpPr/>
          <p:nvPr/>
        </p:nvGrpSpPr>
        <p:grpSpPr>
          <a:xfrm>
            <a:off x="1643938" y="561182"/>
            <a:ext cx="415800" cy="811440"/>
            <a:chOff x="1643938" y="561182"/>
            <a:chExt cx="415800" cy="811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13" name="Entrada de lápiz 12">
                  <a:extLst>
                    <a:ext uri="{FF2B5EF4-FFF2-40B4-BE49-F238E27FC236}">
                      <a16:creationId xmlns:a16="http://schemas.microsoft.com/office/drawing/2014/main" id="{89CBC0FD-EA80-72E7-B4ED-DB79E7F82443}"/>
                    </a:ext>
                  </a:extLst>
                </p14:cNvPr>
                <p14:cNvContentPartPr/>
                <p14:nvPr/>
              </p14:nvContentPartPr>
              <p14:xfrm>
                <a:off x="1749058" y="561182"/>
                <a:ext cx="310680" cy="728280"/>
              </p14:xfrm>
            </p:contentPart>
          </mc:Choice>
          <mc:Fallback>
            <p:pic>
              <p:nvPicPr>
                <p:cNvPr id="13" name="Entrada de lápiz 12">
                  <a:extLst>
                    <a:ext uri="{FF2B5EF4-FFF2-40B4-BE49-F238E27FC236}">
                      <a16:creationId xmlns:a16="http://schemas.microsoft.com/office/drawing/2014/main" id="{89CBC0FD-EA80-72E7-B4ED-DB79E7F82443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744738" y="556862"/>
                  <a:ext cx="319320" cy="73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4" name="Entrada de lápiz 13">
                  <a:extLst>
                    <a:ext uri="{FF2B5EF4-FFF2-40B4-BE49-F238E27FC236}">
                      <a16:creationId xmlns:a16="http://schemas.microsoft.com/office/drawing/2014/main" id="{5DC2EBA6-E117-212D-0634-2150BD00EE49}"/>
                    </a:ext>
                  </a:extLst>
                </p14:cNvPr>
                <p14:cNvContentPartPr/>
                <p14:nvPr/>
              </p14:nvContentPartPr>
              <p14:xfrm>
                <a:off x="1643938" y="1164542"/>
                <a:ext cx="294480" cy="208080"/>
              </p14:xfrm>
            </p:contentPart>
          </mc:Choice>
          <mc:Fallback>
            <p:pic>
              <p:nvPicPr>
                <p:cNvPr id="14" name="Entrada de lápiz 13">
                  <a:extLst>
                    <a:ext uri="{FF2B5EF4-FFF2-40B4-BE49-F238E27FC236}">
                      <a16:creationId xmlns:a16="http://schemas.microsoft.com/office/drawing/2014/main" id="{5DC2EBA6-E117-212D-0634-2150BD00EE49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639618" y="1160222"/>
                  <a:ext cx="303120" cy="21672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16" name="Marcador de contenido 2">
            <a:extLst>
              <a:ext uri="{FF2B5EF4-FFF2-40B4-BE49-F238E27FC236}">
                <a16:creationId xmlns:a16="http://schemas.microsoft.com/office/drawing/2014/main" id="{71DB7754-7FCD-C0FE-E5FF-4CAA83193910}"/>
              </a:ext>
            </a:extLst>
          </p:cNvPr>
          <p:cNvSpPr txBox="1">
            <a:spLocks/>
          </p:cNvSpPr>
          <p:nvPr/>
        </p:nvSpPr>
        <p:spPr>
          <a:xfrm>
            <a:off x="2828636" y="5954484"/>
            <a:ext cx="6356927" cy="5098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PE" dirty="0"/>
              <a:t>Debería ser como en la siguiente imagen</a:t>
            </a:r>
          </a:p>
        </p:txBody>
      </p:sp>
    </p:spTree>
    <p:extLst>
      <p:ext uri="{BB962C8B-B14F-4D97-AF65-F5344CB8AC3E}">
        <p14:creationId xmlns:p14="http://schemas.microsoft.com/office/powerpoint/2010/main" val="5896481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7B8248-8153-C3BC-64DD-018F8EBB4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751230F8-580D-086C-776F-95EFEDAEA9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9312" y="2511838"/>
            <a:ext cx="1974917" cy="309582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42B9B592-89FB-DB5B-44DC-52A0405951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6570" y="2715577"/>
            <a:ext cx="2179360" cy="389071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F9F7B39D-7B70-BC2E-F1BD-13232C050A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8024" y="2657891"/>
            <a:ext cx="299103" cy="389071"/>
          </a:xfrm>
          <a:prstGeom prst="rect">
            <a:avLst/>
          </a:prstGeom>
        </p:spPr>
      </p:pic>
      <p:pic>
        <p:nvPicPr>
          <p:cNvPr id="10" name="Google Shape;233;g287b61c1566_0_9">
            <a:extLst>
              <a:ext uri="{FF2B5EF4-FFF2-40B4-BE49-F238E27FC236}">
                <a16:creationId xmlns:a16="http://schemas.microsoft.com/office/drawing/2014/main" id="{4F9DAA7B-3502-F78F-F6EC-E11A93683934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1143" r="1143"/>
          <a:stretch/>
        </p:blipFill>
        <p:spPr>
          <a:xfrm>
            <a:off x="430466" y="820157"/>
            <a:ext cx="10782479" cy="57561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7355F4DE-4864-54EE-9411-F33B80F2AC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2956" y="2026310"/>
            <a:ext cx="2302544" cy="360940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34B7AEF1-ADF9-2D5E-4AB2-510D418729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3040" y="2381027"/>
            <a:ext cx="2540902" cy="453615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D25732BD-175A-3BC6-3D78-F406B67EDB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2185" y="2285030"/>
            <a:ext cx="348722" cy="453615"/>
          </a:xfrm>
          <a:prstGeom prst="rect">
            <a:avLst/>
          </a:prstGeom>
        </p:spPr>
      </p:pic>
      <p:sp>
        <p:nvSpPr>
          <p:cNvPr id="14" name="Rectángulo 13">
            <a:extLst>
              <a:ext uri="{FF2B5EF4-FFF2-40B4-BE49-F238E27FC236}">
                <a16:creationId xmlns:a16="http://schemas.microsoft.com/office/drawing/2014/main" id="{A34DC8E5-B2FD-250E-4A4D-B2084BB4854A}"/>
              </a:ext>
            </a:extLst>
          </p:cNvPr>
          <p:cNvSpPr/>
          <p:nvPr/>
        </p:nvSpPr>
        <p:spPr>
          <a:xfrm>
            <a:off x="0" y="4346841"/>
            <a:ext cx="12192000" cy="251115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4127D555-5B78-C459-64CE-BFE38B932B6F}"/>
              </a:ext>
            </a:extLst>
          </p:cNvPr>
          <p:cNvSpPr/>
          <p:nvPr/>
        </p:nvSpPr>
        <p:spPr>
          <a:xfrm>
            <a:off x="1745414" y="1729619"/>
            <a:ext cx="2650836" cy="7815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43C283CE-0D3B-D3F0-ED78-A75E741C38DA}"/>
              </a:ext>
            </a:extLst>
          </p:cNvPr>
          <p:cNvSpPr/>
          <p:nvPr/>
        </p:nvSpPr>
        <p:spPr>
          <a:xfrm>
            <a:off x="7408810" y="1845599"/>
            <a:ext cx="2650836" cy="7815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3954565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9160A5E0-2243-BCB6-206F-873CF63F9A09}"/>
              </a:ext>
            </a:extLst>
          </p:cNvPr>
          <p:cNvSpPr txBox="1">
            <a:spLocks/>
          </p:cNvSpPr>
          <p:nvPr/>
        </p:nvSpPr>
        <p:spPr>
          <a:xfrm>
            <a:off x="7720446" y="5213295"/>
            <a:ext cx="4509654" cy="6389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2800" dirty="0"/>
              <a:t>Falta añadir el botón descargar </a:t>
            </a: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48600354-BCEF-88FD-A07B-DABF2FB3FD4B}"/>
              </a:ext>
            </a:extLst>
          </p:cNvPr>
          <p:cNvSpPr txBox="1">
            <a:spLocks/>
          </p:cNvSpPr>
          <p:nvPr/>
        </p:nvSpPr>
        <p:spPr>
          <a:xfrm>
            <a:off x="973282" y="448252"/>
            <a:ext cx="7487227" cy="6416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PE" sz="3200" dirty="0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8C8756A3-DD4E-0CE0-ECB5-D52AE70A49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855" y="329561"/>
            <a:ext cx="9160162" cy="4461806"/>
          </a:xfrm>
          <a:prstGeom prst="rect">
            <a:avLst/>
          </a:prstGeom>
        </p:spPr>
      </p:pic>
      <p:sp>
        <p:nvSpPr>
          <p:cNvPr id="14" name="Marcador de contenido 13">
            <a:extLst>
              <a:ext uri="{FF2B5EF4-FFF2-40B4-BE49-F238E27FC236}">
                <a16:creationId xmlns:a16="http://schemas.microsoft.com/office/drawing/2014/main" id="{324ED4D9-3EA5-C5CA-C2DF-A1E8E96FB5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82908" y="3525315"/>
            <a:ext cx="2216727" cy="715818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s-PE" dirty="0"/>
              <a:t>Centralizar los títulos</a:t>
            </a:r>
          </a:p>
          <a:p>
            <a:pPr marL="0" indent="0" algn="ctr">
              <a:buNone/>
            </a:pPr>
            <a:endParaRPr lang="es-PE" dirty="0"/>
          </a:p>
        </p:txBody>
      </p:sp>
      <p:cxnSp>
        <p:nvCxnSpPr>
          <p:cNvPr id="16" name="Conector recto de flecha 15">
            <a:extLst>
              <a:ext uri="{FF2B5EF4-FFF2-40B4-BE49-F238E27FC236}">
                <a16:creationId xmlns:a16="http://schemas.microsoft.com/office/drawing/2014/main" id="{62EBDF35-D445-C28B-1EC1-6B5630C330E8}"/>
              </a:ext>
            </a:extLst>
          </p:cNvPr>
          <p:cNvCxnSpPr/>
          <p:nvPr/>
        </p:nvCxnSpPr>
        <p:spPr>
          <a:xfrm flipH="1">
            <a:off x="9319491" y="3850724"/>
            <a:ext cx="65578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Marcador de contenido 13">
            <a:extLst>
              <a:ext uri="{FF2B5EF4-FFF2-40B4-BE49-F238E27FC236}">
                <a16:creationId xmlns:a16="http://schemas.microsoft.com/office/drawing/2014/main" id="{178EBE0B-2A9B-7CEA-60AC-E6B807323422}"/>
              </a:ext>
            </a:extLst>
          </p:cNvPr>
          <p:cNvSpPr txBox="1">
            <a:spLocks/>
          </p:cNvSpPr>
          <p:nvPr/>
        </p:nvSpPr>
        <p:spPr>
          <a:xfrm>
            <a:off x="3440546" y="3850724"/>
            <a:ext cx="2216727" cy="7158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s-PE" dirty="0"/>
          </a:p>
        </p:txBody>
      </p:sp>
      <p:cxnSp>
        <p:nvCxnSpPr>
          <p:cNvPr id="19" name="Conector recto de flecha 18">
            <a:extLst>
              <a:ext uri="{FF2B5EF4-FFF2-40B4-BE49-F238E27FC236}">
                <a16:creationId xmlns:a16="http://schemas.microsoft.com/office/drawing/2014/main" id="{7181AEDC-4827-97E7-771A-FC12A4B33BF5}"/>
              </a:ext>
            </a:extLst>
          </p:cNvPr>
          <p:cNvCxnSpPr>
            <a:cxnSpLocks/>
          </p:cNvCxnSpPr>
          <p:nvPr/>
        </p:nvCxnSpPr>
        <p:spPr>
          <a:xfrm flipH="1" flipV="1">
            <a:off x="9555017" y="4331855"/>
            <a:ext cx="655782" cy="76431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ítulo 1">
            <a:extLst>
              <a:ext uri="{FF2B5EF4-FFF2-40B4-BE49-F238E27FC236}">
                <a16:creationId xmlns:a16="http://schemas.microsoft.com/office/drawing/2014/main" id="{1CBCDFB1-CF55-7524-D792-888ECE35C6F9}"/>
              </a:ext>
            </a:extLst>
          </p:cNvPr>
          <p:cNvSpPr txBox="1">
            <a:spLocks/>
          </p:cNvSpPr>
          <p:nvPr/>
        </p:nvSpPr>
        <p:spPr>
          <a:xfrm>
            <a:off x="2029691" y="6090252"/>
            <a:ext cx="7255164" cy="6389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2800" dirty="0"/>
              <a:t>Debería ser como en la siguiente imagen</a:t>
            </a:r>
          </a:p>
        </p:txBody>
      </p:sp>
    </p:spTree>
    <p:extLst>
      <p:ext uri="{BB962C8B-B14F-4D97-AF65-F5344CB8AC3E}">
        <p14:creationId xmlns:p14="http://schemas.microsoft.com/office/powerpoint/2010/main" val="19056767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10CF8333-CC4C-F88D-DCDB-C96C88BD39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3782" y="541998"/>
            <a:ext cx="8783782" cy="5910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6187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4F19FF-2CB3-1A13-6D4E-C9B2FE43BD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4361" y="558799"/>
            <a:ext cx="2908068" cy="1325563"/>
          </a:xfrm>
        </p:spPr>
        <p:txBody>
          <a:bodyPr>
            <a:normAutofit/>
          </a:bodyPr>
          <a:lstStyle/>
          <a:p>
            <a:r>
              <a:rPr lang="es-PE" sz="2400" dirty="0"/>
              <a:t>Las flechas están mal direccionadas</a:t>
            </a:r>
            <a:br>
              <a:rPr lang="es-PE" sz="2400" dirty="0"/>
            </a:br>
            <a:r>
              <a:rPr lang="es-PE" sz="2400" dirty="0"/>
              <a:t> 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F91F833-EBF1-EDAD-5524-11A6B79DE0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9725"/>
            <a:ext cx="7709948" cy="308927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F4E7395C-1BA8-C7E3-A805-BEC8D82876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429000"/>
            <a:ext cx="7709948" cy="32304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8" name="Entrada de lápiz 7">
                <a:extLst>
                  <a:ext uri="{FF2B5EF4-FFF2-40B4-BE49-F238E27FC236}">
                    <a16:creationId xmlns:a16="http://schemas.microsoft.com/office/drawing/2014/main" id="{F012C67D-37FB-ADE4-4173-BD14C828F715}"/>
                  </a:ext>
                </a:extLst>
              </p14:cNvPr>
              <p14:cNvContentPartPr/>
              <p14:nvPr/>
            </p14:nvContentPartPr>
            <p14:xfrm>
              <a:off x="202680" y="731760"/>
              <a:ext cx="306000" cy="250200"/>
            </p14:xfrm>
          </p:contentPart>
        </mc:Choice>
        <mc:Fallback>
          <p:pic>
            <p:nvPicPr>
              <p:cNvPr id="8" name="Entrada de lápiz 7">
                <a:extLst>
                  <a:ext uri="{FF2B5EF4-FFF2-40B4-BE49-F238E27FC236}">
                    <a16:creationId xmlns:a16="http://schemas.microsoft.com/office/drawing/2014/main" id="{F012C67D-37FB-ADE4-4173-BD14C828F71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98360" y="727440"/>
                <a:ext cx="314640" cy="25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9" name="Entrada de lápiz 8">
                <a:extLst>
                  <a:ext uri="{FF2B5EF4-FFF2-40B4-BE49-F238E27FC236}">
                    <a16:creationId xmlns:a16="http://schemas.microsoft.com/office/drawing/2014/main" id="{3182C9C5-50BA-49FD-B44D-05DD61B70613}"/>
                  </a:ext>
                </a:extLst>
              </p14:cNvPr>
              <p14:cNvContentPartPr/>
              <p14:nvPr/>
            </p14:nvContentPartPr>
            <p14:xfrm>
              <a:off x="928080" y="3822960"/>
              <a:ext cx="344160" cy="303480"/>
            </p14:xfrm>
          </p:contentPart>
        </mc:Choice>
        <mc:Fallback>
          <p:pic>
            <p:nvPicPr>
              <p:cNvPr id="9" name="Entrada de lápiz 8">
                <a:extLst>
                  <a:ext uri="{FF2B5EF4-FFF2-40B4-BE49-F238E27FC236}">
                    <a16:creationId xmlns:a16="http://schemas.microsoft.com/office/drawing/2014/main" id="{3182C9C5-50BA-49FD-B44D-05DD61B7061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23760" y="3818640"/>
                <a:ext cx="352800" cy="312120"/>
              </a:xfrm>
              <a:prstGeom prst="rect">
                <a:avLst/>
              </a:prstGeom>
            </p:spPr>
          </p:pic>
        </mc:Fallback>
      </mc:AlternateContent>
      <p:sp>
        <p:nvSpPr>
          <p:cNvPr id="13" name="Título 1">
            <a:extLst>
              <a:ext uri="{FF2B5EF4-FFF2-40B4-BE49-F238E27FC236}">
                <a16:creationId xmlns:a16="http://schemas.microsoft.com/office/drawing/2014/main" id="{88AD8809-2605-04ED-D99F-3514047B0BC2}"/>
              </a:ext>
            </a:extLst>
          </p:cNvPr>
          <p:cNvSpPr txBox="1">
            <a:spLocks/>
          </p:cNvSpPr>
          <p:nvPr/>
        </p:nvSpPr>
        <p:spPr>
          <a:xfrm>
            <a:off x="977004" y="339725"/>
            <a:ext cx="351004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1600" dirty="0"/>
              <a:t>dirección</a:t>
            </a:r>
            <a:r>
              <a:rPr lang="es-PE" sz="2000" dirty="0"/>
              <a:t> a la derecha</a:t>
            </a:r>
            <a:br>
              <a:rPr lang="es-PE" sz="2000" dirty="0"/>
            </a:br>
            <a:r>
              <a:rPr lang="es-PE" sz="2000" dirty="0"/>
              <a:t>  </a:t>
            </a:r>
          </a:p>
        </p:txBody>
      </p:sp>
      <p:sp>
        <p:nvSpPr>
          <p:cNvPr id="15" name="Título 1">
            <a:extLst>
              <a:ext uri="{FF2B5EF4-FFF2-40B4-BE49-F238E27FC236}">
                <a16:creationId xmlns:a16="http://schemas.microsoft.com/office/drawing/2014/main" id="{13732D3A-F646-E841-405E-1E0B9DED8123}"/>
              </a:ext>
            </a:extLst>
          </p:cNvPr>
          <p:cNvSpPr txBox="1">
            <a:spLocks/>
          </p:cNvSpPr>
          <p:nvPr/>
        </p:nvSpPr>
        <p:spPr>
          <a:xfrm>
            <a:off x="1869670" y="4000763"/>
            <a:ext cx="3510049" cy="436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2000" dirty="0"/>
              <a:t>dirección a la izquierda</a:t>
            </a:r>
            <a:br>
              <a:rPr lang="es-PE" sz="2000" dirty="0"/>
            </a:br>
            <a:r>
              <a:rPr lang="es-PE" sz="2000" dirty="0"/>
              <a:t>  </a:t>
            </a:r>
          </a:p>
        </p:txBody>
      </p:sp>
      <p:sp>
        <p:nvSpPr>
          <p:cNvPr id="16" name="Flecha: cheurón 15">
            <a:extLst>
              <a:ext uri="{FF2B5EF4-FFF2-40B4-BE49-F238E27FC236}">
                <a16:creationId xmlns:a16="http://schemas.microsoft.com/office/drawing/2014/main" id="{4488B8D4-285C-7926-CB95-51B9E2422208}"/>
              </a:ext>
            </a:extLst>
          </p:cNvPr>
          <p:cNvSpPr/>
          <p:nvPr/>
        </p:nvSpPr>
        <p:spPr>
          <a:xfrm>
            <a:off x="827399" y="825668"/>
            <a:ext cx="100681" cy="113475"/>
          </a:xfrm>
          <a:prstGeom prst="chevron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sp>
        <p:nvSpPr>
          <p:cNvPr id="17" name="Flecha: cheurón 16">
            <a:extLst>
              <a:ext uri="{FF2B5EF4-FFF2-40B4-BE49-F238E27FC236}">
                <a16:creationId xmlns:a16="http://schemas.microsoft.com/office/drawing/2014/main" id="{0008FEBA-7451-092C-F79A-CCC296117623}"/>
              </a:ext>
            </a:extLst>
          </p:cNvPr>
          <p:cNvSpPr/>
          <p:nvPr/>
        </p:nvSpPr>
        <p:spPr>
          <a:xfrm flipH="1">
            <a:off x="1592581" y="4069702"/>
            <a:ext cx="95422" cy="113475"/>
          </a:xfrm>
          <a:prstGeom prst="chevron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4" name="Entrada de lápiz 23">
                <a:extLst>
                  <a:ext uri="{FF2B5EF4-FFF2-40B4-BE49-F238E27FC236}">
                    <a16:creationId xmlns:a16="http://schemas.microsoft.com/office/drawing/2014/main" id="{EB847668-CBB6-B8A7-3A94-4FC74DC8C678}"/>
                  </a:ext>
                </a:extLst>
              </p14:cNvPr>
              <p14:cNvContentPartPr/>
              <p14:nvPr/>
            </p14:nvContentPartPr>
            <p14:xfrm>
              <a:off x="528120" y="890080"/>
              <a:ext cx="129960" cy="36000"/>
            </p14:xfrm>
          </p:contentPart>
        </mc:Choice>
        <mc:Fallback>
          <p:pic>
            <p:nvPicPr>
              <p:cNvPr id="24" name="Entrada de lápiz 23">
                <a:extLst>
                  <a:ext uri="{FF2B5EF4-FFF2-40B4-BE49-F238E27FC236}">
                    <a16:creationId xmlns:a16="http://schemas.microsoft.com/office/drawing/2014/main" id="{EB847668-CBB6-B8A7-3A94-4FC74DC8C678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23800" y="885760"/>
                <a:ext cx="138600" cy="4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25" name="Entrada de lápiz 24">
                <a:extLst>
                  <a:ext uri="{FF2B5EF4-FFF2-40B4-BE49-F238E27FC236}">
                    <a16:creationId xmlns:a16="http://schemas.microsoft.com/office/drawing/2014/main" id="{6FA4BD37-08B0-F82A-4D7B-5C89D67F5294}"/>
                  </a:ext>
                </a:extLst>
              </p14:cNvPr>
              <p14:cNvContentPartPr/>
              <p14:nvPr/>
            </p14:nvContentPartPr>
            <p14:xfrm>
              <a:off x="1239480" y="4038280"/>
              <a:ext cx="224640" cy="110160"/>
            </p14:xfrm>
          </p:contentPart>
        </mc:Choice>
        <mc:Fallback>
          <p:pic>
            <p:nvPicPr>
              <p:cNvPr id="25" name="Entrada de lápiz 24">
                <a:extLst>
                  <a:ext uri="{FF2B5EF4-FFF2-40B4-BE49-F238E27FC236}">
                    <a16:creationId xmlns:a16="http://schemas.microsoft.com/office/drawing/2014/main" id="{6FA4BD37-08B0-F82A-4D7B-5C89D67F5294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235160" y="4033960"/>
                <a:ext cx="233280" cy="118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393319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632A7D-4A09-FD68-09F4-D7EAE90A0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79" y="47484"/>
            <a:ext cx="10515600" cy="1325563"/>
          </a:xfrm>
        </p:spPr>
        <p:txBody>
          <a:bodyPr/>
          <a:lstStyle/>
          <a:p>
            <a:r>
              <a:rPr lang="es-PE" dirty="0"/>
              <a:t>Lo mismo sucede en la sección “Pagos”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A90B9D2-D202-E607-0CBD-3C5A329E78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5436" y="5240179"/>
            <a:ext cx="6660324" cy="528162"/>
          </a:xfrm>
        </p:spPr>
        <p:txBody>
          <a:bodyPr/>
          <a:lstStyle/>
          <a:p>
            <a:r>
              <a:rPr lang="es-PE" dirty="0"/>
              <a:t>La flecha no cambia de dirección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E597264-579A-3DFC-232D-28085A7088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26819"/>
            <a:ext cx="9090660" cy="3792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2446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5D215495-7ADA-A47F-9B12-5B405E4706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794" y="3349700"/>
            <a:ext cx="7440534" cy="3249798"/>
          </a:xfrm>
          <a:prstGeom prst="rect">
            <a:avLst/>
          </a:prstGeom>
        </p:spPr>
      </p:pic>
      <p:sp>
        <p:nvSpPr>
          <p:cNvPr id="10" name="Marcador de contenido 2">
            <a:extLst>
              <a:ext uri="{FF2B5EF4-FFF2-40B4-BE49-F238E27FC236}">
                <a16:creationId xmlns:a16="http://schemas.microsoft.com/office/drawing/2014/main" id="{298CA23C-C3E7-FB0D-44C8-9FD25F9076E2}"/>
              </a:ext>
            </a:extLst>
          </p:cNvPr>
          <p:cNvSpPr txBox="1">
            <a:spLocks/>
          </p:cNvSpPr>
          <p:nvPr/>
        </p:nvSpPr>
        <p:spPr>
          <a:xfrm>
            <a:off x="8624795" y="5349713"/>
            <a:ext cx="2593411" cy="52011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PE" sz="2000" dirty="0"/>
              <a:t>Colocar flecha que señale arriba  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3B1679B1-6B8C-C73E-BE63-2AD591A239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5070764" y="5948218"/>
            <a:ext cx="216048" cy="244228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197FA878-D6B5-BDA2-2FE2-099B1FC644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400" y="0"/>
            <a:ext cx="7709948" cy="3230400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86A0C4BE-AAD8-C645-65F2-C85DA6D060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4715" y="2923708"/>
            <a:ext cx="216048" cy="244228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DF6E4F4D-7B95-E1E5-9AD9-B0FB3A6A3BA3}"/>
              </a:ext>
            </a:extLst>
          </p:cNvPr>
          <p:cNvSpPr txBox="1"/>
          <p:nvPr/>
        </p:nvSpPr>
        <p:spPr>
          <a:xfrm>
            <a:off x="8488217" y="2169382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PE" sz="1800" dirty="0"/>
              <a:t>Colocar flecha que señale abajo 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5581486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FB015C-EB84-A375-5316-7A91BE5C7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00B8822-82FF-F748-C341-58488321E0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PE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A8865F1B-651D-D052-26F7-BDDC130584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728" y="681037"/>
            <a:ext cx="10902126" cy="4562209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8" name="Entrada de lápiz 7">
                <a:extLst>
                  <a:ext uri="{FF2B5EF4-FFF2-40B4-BE49-F238E27FC236}">
                    <a16:creationId xmlns:a16="http://schemas.microsoft.com/office/drawing/2014/main" id="{EEDF9994-26D2-121A-1615-CC0DE93649E2}"/>
                  </a:ext>
                </a:extLst>
              </p14:cNvPr>
              <p14:cNvContentPartPr/>
              <p14:nvPr/>
            </p14:nvContentPartPr>
            <p14:xfrm>
              <a:off x="1237138" y="4571582"/>
              <a:ext cx="19440" cy="231120"/>
            </p14:xfrm>
          </p:contentPart>
        </mc:Choice>
        <mc:Fallback>
          <p:pic>
            <p:nvPicPr>
              <p:cNvPr id="8" name="Entrada de lápiz 7">
                <a:extLst>
                  <a:ext uri="{FF2B5EF4-FFF2-40B4-BE49-F238E27FC236}">
                    <a16:creationId xmlns:a16="http://schemas.microsoft.com/office/drawing/2014/main" id="{EEDF9994-26D2-121A-1615-CC0DE93649E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32818" y="4567262"/>
                <a:ext cx="28080" cy="23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0" name="Entrada de lápiz 9">
                <a:extLst>
                  <a:ext uri="{FF2B5EF4-FFF2-40B4-BE49-F238E27FC236}">
                    <a16:creationId xmlns:a16="http://schemas.microsoft.com/office/drawing/2014/main" id="{43E1880B-25C1-1EC0-861C-7B197ABEF24D}"/>
                  </a:ext>
                </a:extLst>
              </p14:cNvPr>
              <p14:cNvContentPartPr/>
              <p14:nvPr/>
            </p14:nvContentPartPr>
            <p14:xfrm>
              <a:off x="1255858" y="4654022"/>
              <a:ext cx="5580360" cy="214920"/>
            </p14:xfrm>
          </p:contentPart>
        </mc:Choice>
        <mc:Fallback>
          <p:pic>
            <p:nvPicPr>
              <p:cNvPr id="10" name="Entrada de lápiz 9">
                <a:extLst>
                  <a:ext uri="{FF2B5EF4-FFF2-40B4-BE49-F238E27FC236}">
                    <a16:creationId xmlns:a16="http://schemas.microsoft.com/office/drawing/2014/main" id="{43E1880B-25C1-1EC0-861C-7B197ABEF24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251538" y="4649702"/>
                <a:ext cx="5589000" cy="223560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Rectángulo 10">
            <a:extLst>
              <a:ext uri="{FF2B5EF4-FFF2-40B4-BE49-F238E27FC236}">
                <a16:creationId xmlns:a16="http://schemas.microsoft.com/office/drawing/2014/main" id="{2E69C18B-C7EE-E80A-0B66-5171C745EC48}"/>
              </a:ext>
            </a:extLst>
          </p:cNvPr>
          <p:cNvSpPr/>
          <p:nvPr/>
        </p:nvSpPr>
        <p:spPr>
          <a:xfrm>
            <a:off x="2032000" y="4922166"/>
            <a:ext cx="2124364" cy="267855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dirty="0"/>
              <a:t>Eliminar esta barrita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18CF0163-792C-D773-AB28-F8180FC00E13}"/>
              </a:ext>
            </a:extLst>
          </p:cNvPr>
          <p:cNvSpPr/>
          <p:nvPr/>
        </p:nvSpPr>
        <p:spPr>
          <a:xfrm>
            <a:off x="1829955" y="5292912"/>
            <a:ext cx="2528454" cy="267855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dirty="0"/>
              <a:t>Ampliarlo un poco mas</a:t>
            </a:r>
          </a:p>
        </p:txBody>
      </p:sp>
    </p:spTree>
    <p:extLst>
      <p:ext uri="{BB962C8B-B14F-4D97-AF65-F5344CB8AC3E}">
        <p14:creationId xmlns:p14="http://schemas.microsoft.com/office/powerpoint/2010/main" val="312625961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2881</TotalTime>
  <Words>85</Words>
  <Application>Microsoft Office PowerPoint</Application>
  <PresentationFormat>Panorámica</PresentationFormat>
  <Paragraphs>15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Las flechas están mal direccionadas   </vt:lpstr>
      <vt:lpstr>Lo mismo sucede en la sección “Pagos”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Diego Valderrama Pumallihua</dc:creator>
  <cp:lastModifiedBy>Diego Valderrama Pumallihua</cp:lastModifiedBy>
  <cp:revision>2</cp:revision>
  <dcterms:created xsi:type="dcterms:W3CDTF">2023-11-06T23:05:05Z</dcterms:created>
  <dcterms:modified xsi:type="dcterms:W3CDTF">2023-11-08T23:06:18Z</dcterms:modified>
</cp:coreProperties>
</file>