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6" r:id="rId4"/>
    <p:sldId id="258" r:id="rId5"/>
    <p:sldId id="260" r:id="rId6"/>
    <p:sldId id="261" r:id="rId7"/>
    <p:sldId id="262" r:id="rId8"/>
    <p:sldId id="267" r:id="rId9"/>
    <p:sldId id="270" r:id="rId10"/>
    <p:sldId id="269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27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13 24575,'-23'1'0,"-1"1"0,0 1 0,0 1 0,1 1 0,0 1 0,0 1 0,1 1 0,-32 16 0,51-22 0,0 0 0,1 0 0,-1 0 0,1 0 0,-1 0 0,1 1 0,0-1 0,0 1 0,0-1 0,0 1 0,1 0 0,-1 0 0,1 0 0,-2 3 0,-12 48 0,9-32 0,-3 16 0,1-1 0,2 1 0,-1 57 0,7-90 0,1 0 0,-1 0 0,1 0 0,1 0 0,-1 0 0,1 0 0,-1 0 0,2-1 0,-1 1 0,0-1 0,1 1 0,0-1 0,0 0 0,0 0 0,0 0 0,1 0 0,-1-1 0,1 0 0,0 1 0,5 2 0,10 6 0,1 0 0,0-1 0,25 10 0,-31-15 0,-7-2 0,189 77 0,-148-63 0,-31-11 0,0-1 0,1 0 0,0-1 0,0-1 0,1 0 0,27 1 0,0-4 0,-4 0 0,66-6 0,-104 4 0,-1 0 0,1-1 0,-1 1 0,1-1 0,-1 1 0,0-1 0,0 0 0,0 0 0,0-1 0,0 1 0,-1-1 0,1 1 0,-1-1 0,1 0 0,-1 0 0,0 0 0,0 0 0,0 0 0,-1 0 0,1-1 0,-1 1 0,0-1 0,0 1 0,2-7 0,1-8 0,0 0 0,-2-1 0,2-26 0,-6-225 0,2 266 0,-1 1 0,1-1 0,-1 0 0,1 0 0,-1 1 0,0-1 0,0 1 0,-1-1 0,1 1 0,-1-1 0,0 1 0,0 0 0,0 0 0,0 0 0,0 0 0,-1 0 0,1 0 0,-1 0 0,0 1 0,0-1 0,-3-1 0,-4-1 0,0 0 0,-1 0 0,0 1 0,0 1 0,-16-4 0,13 4 0,-16-6 0,0-2 0,1-1 0,-33-19 0,-42-18 0,34 19-1365,60 27-5461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8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0 100 24575,'3'1'0,"0"0"0,-1 0 0,1 0 0,0 1 0,-1-1 0,1 1 0,-1 0 0,0-1 0,1 1 0,-1 0 0,0 0 0,0 1 0,0-1 0,0 0 0,-1 1 0,1-1 0,-1 1 0,1-1 0,0 5 0,7 6 0,52 81 0,-38-56 0,2 0 0,1-1 0,2-2 0,39 38 0,-50-58 0,-1 1 0,1-1 0,36 24 0,-48-36 0,0 0 0,0-1 0,0 1 0,1-1 0,-1 0 0,1 0 0,-1-1 0,1 1 0,0-1 0,-1-1 0,1 1 0,0-1 0,0 0 0,0 0 0,-1-1 0,10-1 0,2-3 0,0-2 0,0 0 0,0-1 0,-1 0 0,0-2 0,-1 0 0,0 0 0,24-22 0,-18 12 0,-1 0 0,-2-2 0,1 0 0,28-48 0,-41 60 0,0 0 0,-1-1 0,-1 1 0,5-16 0,-8 23 0,0 0 0,0 0 0,-1 0 0,1 0 0,-1 0 0,0 0 0,0 0 0,0 0 0,0 0 0,-1 0 0,1 0 0,-1 0 0,0 0 0,0 0 0,0 1 0,0-1 0,0 0 0,-1 0 0,1 1 0,-1-1 0,-3-4 0,-1 1 0,-1 1 0,0-1 0,0 1 0,-1 0 0,1 1 0,-1 0 0,0 0 0,-12-3 0,-75-20 0,30 10 0,-269-75-1365,311 87-5461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06.4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24575,'0'9'0,"5"24"0,1 20 0,0 5 0,-2 6 0,0-3 0,-2 0 0,-1-5 0,4-12 0,0-6 0,1-4 0,-2-3 0,-1-3 0,-1-2 0,-2-1 0,1-5-8191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8T23:03:17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24575,'2542'0'0,"-2466"-2"0,1-4 0,87-17 0,147-49 0,-251 60 0,0 3 0,1 3 0,87 1 0,8 0 0,753-11 0,-595 18 0,-175-2 0,240 3 0,-3 30 0,227 51 0,-541-75 0,69 20 0,35 6 0,391 7 0,9-42 0,-226-3 0,1273 3 0,-1496 6 0,222 40 0,62 5 0,10-47 0,19 1 0,364 86 0,-433-40 0,-297-42 0,144 13 0,92 15 0,-205-21 0,189 7 0,-254-22 0,0-2 0,-1-1 0,1-1 0,0-2 0,-1 0 0,0-2 0,41-17 0,-17 2 0,0 2 0,100-23 0,23 4 0,129-24 0,-224 50 0,150-3 0,-114 19 0,116-5 0,-226 1 0,0 0 0,0-1 0,0 0 0,0 0 0,0-1 0,-1 0 0,1 0 0,-1 0 0,1-1 0,-1 0 0,-1 0 0,1-1 0,0 0 0,-1 0 0,0 0 0,6-9 0,5-7 0,-2-1 0,0 0 0,11-28 0,-13 27 0,-12 23 0,0-1 0,0 1 0,0 0 0,0-1 0,0 1 0,0-1 0,1 1 0,-1-1 0,0 1 0,0 0 0,1-1 0,-1 1 0,0 0 0,0-1 0,1 1 0,-1 0 0,0-1 0,1 1 0,-1 0 0,0 0 0,1-1 0,-1 1 0,0 0 0,1 0 0,-1 0 0,1-1 0,-1 1 0,1 0 0,-1 0 0,0 0 0,1 0 0,3 13 0,-4 34 0,0-40 0,-4 286-1365,4-265-5461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46:30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385 119 24575,'-3'2'0,"0"1"0,0-1 0,-1 0 0,1 0 0,-1 0 0,0 0 0,1-1 0,-1 1 0,0-1 0,-6 1 0,-44 6 0,30-6 0,4 1 0,-125 23 0,140-25 0,0 0 0,1 1 0,-1 0 0,0 0 0,1 0 0,-1 0 0,1 1 0,-1 0 0,1 0 0,0 0 0,0 0 0,1 1 0,-1-1 0,1 1 0,-1 0 0,1 0 0,-4 8 0,3-4 0,1 0 0,0 1 0,1-1 0,0 0 0,0 1 0,1-1 0,0 1 0,1 0 0,0 13 0,1 82 0,1 38 0,-1-138 0,0 0 0,0 1 0,1-1 0,-1 0 0,1 0 0,0 0 0,0 0 0,0 0 0,1 0 0,-1 0 0,1-1 0,0 0 0,0 1 0,0-1 0,1 0 0,6 5 0,8 5 0,1-1 0,23 11 0,-20-11 0,116 65 0,-104-56 0,-30-17 0,1-1 0,0 0 0,-1 0 0,1 0 0,0 0 0,0-1 0,1 0 0,-1 0 0,10 2 0,4-1 0,0-2 0,0 0 0,1 0 0,-1-2 0,37-6 0,-43 4 0,-1 0 0,0-1 0,-1 0 0,1-1 0,-1 0 0,0-1 0,0-1 0,0 1 0,-1-2 0,11-9 0,119-121 0,-121 117 0,-1-2 0,-1 0 0,-2 0 0,25-49 0,-32 52 0,-1 0 0,-1 0 0,-1-1 0,-1 0 0,3-42 0,-5 16 0,-8-77 0,5 120 0,-1-1 0,1 1 0,-1-1 0,1 1 0,-1 0 0,-1-1 0,1 1 0,0 0 0,-1 0 0,0 1 0,0-1 0,0 1 0,0-1 0,-1 1 0,1 0 0,-9-5 0,-1-1 0,0 1 0,-1 0 0,-26-10 0,22 14 0,1 0 0,-1 1 0,1 0 0,-1 2 0,0 0 0,1 1 0,-26 3 0,-13-1 0,37-1 0,0 1 0,0 1 0,-30 9 0,8-2 0,28-6 32,0 0 0,1 1-1,-17 9 1,16-8-529,-1 0-1,-21 7 1,19-9-6329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15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24575,'157'7'0,"7"0"0,-125-7 0,-39-1 0,0 1 0,-1-1 0,1 1 0,0-1 0,0 1 0,0-1 0,-1 1 0,1-1 0,0 1 0,-1-1 0,1 1 0,0-1 0,-1 1 0,1 0 0,-1-1 0,1 1 0,0-1 0,-1 1 0,1 0 0,-1 0 0,1-1 0,-1 1 0,1 0 0,-1 0 0,1 0 0,-1-1 0,0 1 0,-20-10 0,2 5 0,13 4 0,1 0 0,0 0 0,-1 0 0,1-1 0,0 0 0,0 0 0,0-1 0,-9-5 0,14 3 0,9 4 0,10 3 0,-14-1 0,1 1 0,-1-1 0,1 2 0,-1-1 0,0 0 0,0 1 0,0 0 0,0 0 0,0 1 0,-1-1 0,6 6 0,-9-8 0,0 0 0,0 0 0,0 0 0,0 0 0,0 1 0,-1-1 0,1 0 0,0 1 0,-1-1 0,1 1 0,0-1 0,-1 1 0,0-1 0,1 1 0,-1-1 0,0 1 0,0-1 0,0 3 0,0-2 0,-1-1 0,0 1 0,1-1 0,-1 1 0,0 0 0,0-1 0,0 0 0,0 1 0,0-1 0,0 0 0,0 1 0,-1-1 0,1 0 0,0 0 0,-1 0 0,1 0 0,-1 0 0,1-1 0,-1 1 0,-3 1 0,4-1 9,-1 0-1,0-1 1,0 1-1,0 0 1,0-1 0,1 1-1,-1-1 1,0 0-1,0 1 1,0-1-1,0 0 1,0 0-1,-4-1 1,5 1-71,0-1 0,0 1 0,0-1 0,0 0 1,0 1-1,0-1 0,0 0 0,0 0 0,0 0 0,0 0 0,0 0 0,0 0 1,1 0-1,-1 0 0,0 0 0,1 0 0,-1 0 0,1 0 0,-1 0 0,1 0 1,0-1-1,-1 1 0,1-2 0,-2-9-6764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6:55:20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24575,'342'203'0,"-331"-196"0,0 1 0,0-1 0,1 0 0,16 7 0,-25-13 0,-1 0 0,1 0 0,0 0 0,0 0 0,0-1 0,0 1 0,0-1 0,0 0 0,0 0 0,0 0 0,0 0 0,0 0 0,0-1 0,0 1 0,0-1 0,0 0 0,0 0 0,-1 0 0,1 0 0,4-2 0,0-2 0,-5 4 0,1-1 0,0 0 0,0 0 0,-1 0 0,1 0 0,-1 0 0,1 0 0,-1-1 0,3-3 0,-5 5 0,0 1 0,1-1 0,-1 1 0,0-1 0,0 0 0,0 1 0,0-1 0,0 0 0,0 1 0,0-1 0,0 1 0,0-1 0,0 0 0,0 1 0,0-1 0,-1 1 0,1-1 0,0 1 0,0-1 0,-1 0 0,1 0 0,-19-15 0,3 6 0,8 6 0,-1-1 0,1-1 0,0 1 0,1-1 0,-1-1 0,1 1 0,-7-9 0,14 14 0,-1 1 0,1 0 0,0 0 0,0-1 0,-1 1 0,1 0 0,0 0 0,0-1 0,0 1 0,-1 0 0,1-1 0,0 1 0,0 0 0,0-1 0,0 1 0,0 0 0,0-1 0,0 1 0,0 0 0,0-1 0,0 1 0,0-1 0,0 1 0,0 0 0,0-1 0,0 1 0,0 0 0,0-1 0,0 1 0,0 0 0,0-1 0,1 1 0,-1 0 0,0 0 0,0-1 0,0 1 0,1 0 0,-1-1 0,17-1 0,18 11 0,-16-2 0,-1 2 0,0 0 0,0 1 0,-1 1 0,0 0 0,-1 1 0,14 15 0,-29-26 0,0 0 0,0-1 0,-1 1 0,1 0 0,0 0 0,-1-1 0,1 1 0,-1 0 0,1 0 0,-1 0 0,1 0 0,-1 0 0,0 0 0,0 0 0,1 0 0,-1 0 0,0 0 0,0 0 0,0 0 0,0 0 0,0 0 0,0 0 0,0 0 0,-1 1 0,0 0 0,1 0 0,-1-1 0,0 1 0,0-1 0,-1 0 0,1 1 0,0-1 0,0 0 0,-1 1 0,1-1 0,-1 0 0,-2 2 0,-7 2 0,0 1 0,0-2 0,-17 6 0,17-7 0,-25 6 0,-10 5 0,53-42 0,19-125 0,-26 152-3,0 0 0,0 0-1,0 0 1,0 0-1,1 0 1,-1 0 0,0 0-1,1 0 1,-1 0 0,1 0-1,-1 0 1,1 0 0,0 0-1,-1 0 1,1 1 0,0-1-1,-1 0 1,1 0 0,0 1-1,0-1 1,0 0 0,0 1-1,1-1 1,-1 1 12,0 0 1,0 0-1,0 0 1,0 0-1,-1 1 1,1-1 0,0 0-1,0 1 1,0-1-1,0 0 1,0 1-1,-1-1 1,1 1-1,0 0 1,0-1-1,-1 1 1,1 0-1,0-1 1,-1 1-1,1 1 1,4 4-258,-1 0 1,0 0-1,0 0 1,-1 1-1,3 8 1,1 6-6579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0.5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24575,'4'0'0,"11"0"0,11 26 0,5 17 0,20 15 0,23 15 0,20-14 0,12-4 0,14 6 0,26 15 0,14 7 0,-2 3 0,-20-13 0,-16-11 0,-19-11 0,-24-14 0,-24-14-8191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21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1381 7 24575,'-3'-1'0,"0"0"0,0 0 0,0 0 0,-1 0 0,1 1 0,0-1 0,-1 1 0,1 0 0,-1 0 0,1 0 0,0 0 0,-1 1 0,1 0 0,-6 1 0,-47 21 0,44-17 0,-23 12 0,0 2 0,1 1 0,-39 33 0,-92 90 0,85-72 0,53-49 0,-238 202 0,188-166 0,-134 78 0,166-114 60,-52 18 0,8-4-1545,65-26-5341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5.4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24575,'0'14'0,"29"48"0,37 64 0,41 69 0,35 48 0,22 25-1893,16 0 1893,-8-16 0,-24-38 0,-27-45 208,-35-47-208,-27-40 0,-23-33-6506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25:56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0 332 24575,'24'10'0,"1"-1"0,47 12 0,23 7 0,-64-17 0,-2 2 0,0 1 0,-1 2 0,0 1 0,-1 0 0,-1 2 0,-1 2 0,-1 0 0,26 29 0,-43-42 0,0-1 0,0 0 0,1 0 0,-1-1 0,1 0 0,11 6 0,-17-12 0,-1 1 0,1 0 0,-1-1 0,0 1 0,1-1 0,-1 1 0,1-1 0,0 0 0,-1 0 0,1 1 0,-1-1 0,1 0 0,-1-1 0,1 1 0,-1 0 0,1 0 0,-1-1 0,1 1 0,1-1 0,-1 0 0,-1-1 0,1 1 0,-1 0 0,1-1 0,-1 1 0,0-1 0,0 0 0,0 1 0,0-1 0,0 0 0,0 0 0,0 0 0,0 0 0,-1 1 0,1-1 0,-1 0 0,1 0 0,-1 0 0,0-3 0,2-6 0,-2 0 0,1 0 0,-2 0 0,1 0 0,-1 0 0,-1 0 0,-5-19 0,-31-75 0,27 77 0,-126-302-1365,115 284-5461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22:48:27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862 5 24575,'-1'0'0,"1"-1"0,-1 1 0,0-1 0,0 1 0,1-1 0,-1 1 0,0 0 0,0-1 0,0 1 0,0 0 0,0 0 0,1 0 0,-1-1 0,0 1 0,0 0 0,0 0 0,0 0 0,0 1 0,0-1 0,1 0 0,-1 0 0,0 0 0,0 1 0,0-1 0,0 0 0,0 1 0,1-1 0,-1 1 0,0-1 0,0 1 0,0 0 0,-27 24 0,26-23 0,-28 31 0,2 2 0,1 1 0,-30 53 0,-61 132 0,82-152 0,-84 199 0,64-134 0,45-110 0,7-17 0,0 1 0,1-1 0,0 1 0,0 0 0,-2 12 0,-1 6 0,-1 1 0,-1-1 0,-13 29 0,8-22 0,-11 41 0,-115 497 0,128-535-38,-1-1 1,-18 36-1,11-28-1214,9-17-5574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18647-ED0B-2AFF-C9F5-CAAD88CEA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C3CE3A-119D-B4D5-27DA-E9853376F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36CCD9-754E-59CD-82D0-8A212B9F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4BAD2-C846-16C6-F5C4-14169D6D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E3E2F-EA0F-5818-277C-D71A4EC8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60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E56F5-9088-C956-1644-6C10292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39D992-CACB-E82D-0B1B-296608180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E4B83E-7F4F-F9F7-14C0-914D1A7A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2E9C7-ECCB-B045-8AB5-2F7A3750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5A3270-D68F-000E-9126-89A6EF72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950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F66C3C-3DF4-9779-5BE5-846D5EDC3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D9AA2E-1F26-0848-489E-94BA8EA81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8D787-4BA0-3273-B845-D1479398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E9C9E-7D31-A52E-ABBE-785B3590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0606D-09C3-BD7D-4BAC-3DB704A5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67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CA582-93E5-6042-17FA-21EB6A9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675B4-1F4C-F5C8-427A-2C49406E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019BF-389F-B582-6A13-7D4E18B1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52BA13-F47F-D833-7BC3-36A286CF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10DFE7-8E3E-E40F-3A11-30C2B9CD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818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B14DE-2CA6-E241-7561-78CC35E2C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05F5F-837D-E102-E7FA-9816EB301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E437FC-026E-2F7C-E661-27F06150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D4800B-A086-F62F-1772-EC36D2A9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587F63-4DA0-FB4E-9225-86011A36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24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69AEF-D92A-7828-4E58-B45ADEFA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FF98C-5C85-19F2-D8CA-17DA79775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BD4A7D-12C9-A90C-D381-44B058EE5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C9C5-039E-3DD6-9145-7AF60D59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CF1CC-866D-7A1E-169E-89589F1B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2B6E5A-8297-4C8B-8A9A-747DDF08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6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D36CB-8D70-8D8C-1243-C5249694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CCE07-D37E-F9D2-70FB-A264E9CB3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1B07CB-BFBA-540B-9FA7-F4CA420C0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BD69CE-37A4-377F-BE70-2D619A206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5CF313-6FBC-5930-0D51-741278EFB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6097C-3491-46A6-43CB-7FA9228E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E6929A1-4D6B-8FAD-844C-A013540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9195BB-23C8-1726-4097-D21867A1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428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C0236-C181-99CC-985F-F9D5AFD2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927136-02E4-A6E5-60FC-D834090E0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76BC76-F8FC-47A9-95AC-68C19860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196668-FBD5-8781-64EE-2551768A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372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3DB7C0-8F7F-701B-D891-B73058FC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345FB06-0087-BBB7-E3D5-719B161F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05C852-A8E6-F03F-84C6-8F60C194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971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D2593-3FAD-B7C2-C5AC-C48E1B99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EF3818-1810-8FA0-CBE3-C1CADE36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8ACB2F-545F-03C9-7639-346E8310B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4770B-ED24-2866-DD7C-8AD2FA12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1589CA-D193-9694-6C53-BDDD249D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DC7DF5-70E3-E3F1-00D9-B4E2706F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065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15E6C-FBAC-F12D-311D-7B423CDE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C7D8DD-8436-8D21-BB98-74C300AED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020CC5-C636-4459-3644-BB8E0AD3A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73C78C-432C-B1E4-2C61-B44A8E78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8709BD-7D4E-529B-7D7E-6D3028C6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32E9C-1DBD-5ECC-A341-9F98419F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10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A57FC72-76B9-8DAD-E36A-779AFD1B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F80804-2B9A-BF02-19F2-97D461B64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6A131-7FF5-376A-951F-918121C15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1D429-A922-4F5D-B1B4-8E8562E92ADC}" type="datetimeFigureOut">
              <a:rPr lang="es-PE" smtClean="0"/>
              <a:t>16/11/2023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88189-5B13-C759-42BF-382562023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9604FD-75A2-A7F7-1A78-31BCC2A9C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C670-A444-45E9-BC45-E609F1821C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025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50.png"/><Relationship Id="rId4" Type="http://schemas.openxmlformats.org/officeDocument/2006/relationships/image" Target="../media/image20.png"/><Relationship Id="rId9" Type="http://schemas.openxmlformats.org/officeDocument/2006/relationships/customXml" Target="../ink/ink8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F19FF-2CB3-1A13-6D4E-C9B2FE43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61" y="558799"/>
            <a:ext cx="2908068" cy="1325563"/>
          </a:xfrm>
        </p:spPr>
        <p:txBody>
          <a:bodyPr>
            <a:normAutofit/>
          </a:bodyPr>
          <a:lstStyle/>
          <a:p>
            <a:r>
              <a:rPr lang="es-PE" sz="2400" dirty="0"/>
              <a:t>Las flechas están mal direccionadas</a:t>
            </a:r>
            <a:br>
              <a:rPr lang="es-PE" sz="2400" dirty="0"/>
            </a:br>
            <a:r>
              <a:rPr lang="es-PE" sz="2400" dirty="0"/>
              <a:t> 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91F833-EBF1-EDAD-5524-11A6B79D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725"/>
            <a:ext cx="7709948" cy="3089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E7395C-1BA8-C7E3-A805-BEC8D828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7709948" cy="323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14:cNvPr>
              <p14:cNvContentPartPr/>
              <p14:nvPr/>
            </p14:nvContentPartPr>
            <p14:xfrm>
              <a:off x="202680" y="731760"/>
              <a:ext cx="306000" cy="2502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012C67D-37FB-ADE4-4173-BD14C828F7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360" y="727440"/>
                <a:ext cx="3146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14:cNvPr>
              <p14:cNvContentPartPr/>
              <p14:nvPr/>
            </p14:nvContentPartPr>
            <p14:xfrm>
              <a:off x="928080" y="3822960"/>
              <a:ext cx="344160" cy="3034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3182C9C5-50BA-49FD-B44D-05DD61B706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3760" y="3818640"/>
                <a:ext cx="352800" cy="31212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ítulo 1">
            <a:extLst>
              <a:ext uri="{FF2B5EF4-FFF2-40B4-BE49-F238E27FC236}">
                <a16:creationId xmlns:a16="http://schemas.microsoft.com/office/drawing/2014/main" id="{88AD8809-2605-04ED-D99F-3514047B0BC2}"/>
              </a:ext>
            </a:extLst>
          </p:cNvPr>
          <p:cNvSpPr txBox="1">
            <a:spLocks/>
          </p:cNvSpPr>
          <p:nvPr/>
        </p:nvSpPr>
        <p:spPr>
          <a:xfrm>
            <a:off x="977004" y="339725"/>
            <a:ext cx="3510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600" dirty="0"/>
              <a:t>dirección</a:t>
            </a:r>
            <a:r>
              <a:rPr lang="es-PE" sz="2000" dirty="0"/>
              <a:t> a la derecha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3732D3A-F646-E841-405E-1E0B9DED8123}"/>
              </a:ext>
            </a:extLst>
          </p:cNvPr>
          <p:cNvSpPr txBox="1">
            <a:spLocks/>
          </p:cNvSpPr>
          <p:nvPr/>
        </p:nvSpPr>
        <p:spPr>
          <a:xfrm>
            <a:off x="1869670" y="4000763"/>
            <a:ext cx="3510049" cy="43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dirty="0"/>
              <a:t>dirección a la izquierda</a:t>
            </a:r>
            <a:br>
              <a:rPr lang="es-PE" sz="2000" dirty="0"/>
            </a:br>
            <a:r>
              <a:rPr lang="es-PE" sz="2000" dirty="0"/>
              <a:t>  </a:t>
            </a: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4488B8D4-285C-7926-CB95-51B9E2422208}"/>
              </a:ext>
            </a:extLst>
          </p:cNvPr>
          <p:cNvSpPr/>
          <p:nvPr/>
        </p:nvSpPr>
        <p:spPr>
          <a:xfrm>
            <a:off x="827399" y="825668"/>
            <a:ext cx="100681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7" name="Flecha: cheurón 16">
            <a:extLst>
              <a:ext uri="{FF2B5EF4-FFF2-40B4-BE49-F238E27FC236}">
                <a16:creationId xmlns:a16="http://schemas.microsoft.com/office/drawing/2014/main" id="{0008FEBA-7451-092C-F79A-CCC296117623}"/>
              </a:ext>
            </a:extLst>
          </p:cNvPr>
          <p:cNvSpPr/>
          <p:nvPr/>
        </p:nvSpPr>
        <p:spPr>
          <a:xfrm flipH="1">
            <a:off x="1592581" y="4069702"/>
            <a:ext cx="95422" cy="113475"/>
          </a:xfrm>
          <a:prstGeom prst="chevro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14:cNvPr>
              <p14:cNvContentPartPr/>
              <p14:nvPr/>
            </p14:nvContentPartPr>
            <p14:xfrm>
              <a:off x="528120" y="890080"/>
              <a:ext cx="129960" cy="3600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EB847668-CBB6-B8A7-3A94-4FC74DC8C6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800" y="885760"/>
                <a:ext cx="138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14:cNvPr>
              <p14:cNvContentPartPr/>
              <p14:nvPr/>
            </p14:nvContentPartPr>
            <p14:xfrm>
              <a:off x="1239480" y="4038280"/>
              <a:ext cx="224640" cy="1101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6FA4BD37-08B0-F82A-4D7B-5C89D67F52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5160" y="4033960"/>
                <a:ext cx="233280" cy="1188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6A6506AD-8A6B-7F9A-1F43-E77BC3241537}"/>
              </a:ext>
            </a:extLst>
          </p:cNvPr>
          <p:cNvSpPr txBox="1">
            <a:spLocks/>
          </p:cNvSpPr>
          <p:nvPr/>
        </p:nvSpPr>
        <p:spPr>
          <a:xfrm>
            <a:off x="8403706" y="4437362"/>
            <a:ext cx="2908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/>
              <a:t>Debería estar como en la siguiente diapositiva </a:t>
            </a:r>
          </a:p>
        </p:txBody>
      </p:sp>
    </p:spTree>
    <p:extLst>
      <p:ext uri="{BB962C8B-B14F-4D97-AF65-F5344CB8AC3E}">
        <p14:creationId xmlns:p14="http://schemas.microsoft.com/office/powerpoint/2010/main" val="423933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FB299B-2439-CE63-4B66-9BC933A3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64879-7195-0EFD-FAC3-EB13C187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921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g28235e89bdc_0_0">
            <a:extLst>
              <a:ext uri="{FF2B5EF4-FFF2-40B4-BE49-F238E27FC236}">
                <a16:creationId xmlns:a16="http://schemas.microsoft.com/office/drawing/2014/main" id="{5DB5E396-DA1F-F1BC-C70D-3B13E1B8F6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105" r="1105"/>
          <a:stretch/>
        </p:blipFill>
        <p:spPr>
          <a:xfrm>
            <a:off x="1347652" y="794523"/>
            <a:ext cx="9957658" cy="56384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37480D-5B6C-87DE-C9A7-936ED5D7BDFC}"/>
              </a:ext>
            </a:extLst>
          </p:cNvPr>
          <p:cNvSpPr txBox="1"/>
          <p:nvPr/>
        </p:nvSpPr>
        <p:spPr>
          <a:xfrm>
            <a:off x="303462" y="240463"/>
            <a:ext cx="329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>
                <a:solidFill>
                  <a:srgbClr val="FF0000"/>
                </a:solidFill>
              </a:rPr>
              <a:t>Cambia cuando se pasa el cursor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54A06F4-4787-C761-CBFD-81F1C854B8E3}"/>
              </a:ext>
            </a:extLst>
          </p:cNvPr>
          <p:cNvCxnSpPr>
            <a:cxnSpLocks/>
          </p:cNvCxnSpPr>
          <p:nvPr/>
        </p:nvCxnSpPr>
        <p:spPr>
          <a:xfrm>
            <a:off x="1535481" y="609795"/>
            <a:ext cx="495656" cy="138274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3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215495-7ADA-A47F-9B12-5B405E47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94" y="3349700"/>
            <a:ext cx="7440534" cy="3249798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98CA23C-C3E7-FB0D-44C8-9FD25F9076E2}"/>
              </a:ext>
            </a:extLst>
          </p:cNvPr>
          <p:cNvSpPr txBox="1">
            <a:spLocks/>
          </p:cNvSpPr>
          <p:nvPr/>
        </p:nvSpPr>
        <p:spPr>
          <a:xfrm>
            <a:off x="8624795" y="5349713"/>
            <a:ext cx="3432087" cy="520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000" dirty="0"/>
              <a:t>Colocar flecha que señale arriba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B1679B1-6B8C-C73E-BE63-2AD591A23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070764" y="5948218"/>
            <a:ext cx="216048" cy="2442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7FA878-D6B5-BDA2-2FE2-099B1FC64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7709948" cy="32304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A0C4BE-AAD8-C645-65F2-C85DA6D0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15" y="2923708"/>
            <a:ext cx="216048" cy="24422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F6E4F4D-7B95-E1E5-9AD9-B0FB3A6A3BA3}"/>
              </a:ext>
            </a:extLst>
          </p:cNvPr>
          <p:cNvSpPr txBox="1"/>
          <p:nvPr/>
        </p:nvSpPr>
        <p:spPr>
          <a:xfrm>
            <a:off x="8414328" y="171689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000" dirty="0"/>
              <a:t>Colocar flecha que señale abajo </a:t>
            </a:r>
          </a:p>
        </p:txBody>
      </p:sp>
    </p:spTree>
    <p:extLst>
      <p:ext uri="{BB962C8B-B14F-4D97-AF65-F5344CB8AC3E}">
        <p14:creationId xmlns:p14="http://schemas.microsoft.com/office/powerpoint/2010/main" val="355814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32B77-B632-1B12-B357-8F8451A08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745" y="377525"/>
            <a:ext cx="6356927" cy="1364817"/>
          </a:xfrm>
        </p:spPr>
        <p:txBody>
          <a:bodyPr/>
          <a:lstStyle/>
          <a:p>
            <a:pPr marL="0" indent="0">
              <a:buNone/>
            </a:pPr>
            <a:r>
              <a:rPr lang="es-PE" dirty="0"/>
              <a:t>Colocar la imagen de historial de pagos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8C23B0-6749-D607-8889-6FF6C898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8115"/>
            <a:ext cx="12192000" cy="473636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771A6A0-F408-7495-ECBC-0D6CE9E07AD2}"/>
              </a:ext>
            </a:extLst>
          </p:cNvPr>
          <p:cNvGrpSpPr/>
          <p:nvPr/>
        </p:nvGrpSpPr>
        <p:grpSpPr>
          <a:xfrm>
            <a:off x="830698" y="2537222"/>
            <a:ext cx="533880" cy="416520"/>
            <a:chOff x="830698" y="2537222"/>
            <a:chExt cx="5338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14:cNvPr>
                <p14:cNvContentPartPr/>
                <p14:nvPr/>
              </p14:nvContentPartPr>
              <p14:xfrm>
                <a:off x="830698" y="2641262"/>
                <a:ext cx="533880" cy="31248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3FFE0201-C32F-F1DC-AB81-C4EC636471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4578" y="2635142"/>
                  <a:ext cx="5461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14:cNvPr>
                <p14:cNvContentPartPr/>
                <p14:nvPr/>
              </p14:nvContentPartPr>
              <p14:xfrm>
                <a:off x="832498" y="2537222"/>
                <a:ext cx="497520" cy="33084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22FC5B6D-5B04-CA15-7DA9-59F08ADF10D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6378" y="2531102"/>
                  <a:ext cx="50976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0815991-E9F2-D3AC-4786-A3A93B66575C}"/>
              </a:ext>
            </a:extLst>
          </p:cNvPr>
          <p:cNvGrpSpPr/>
          <p:nvPr/>
        </p:nvGrpSpPr>
        <p:grpSpPr>
          <a:xfrm>
            <a:off x="8370294" y="903516"/>
            <a:ext cx="557524" cy="838826"/>
            <a:chOff x="8414098" y="969422"/>
            <a:chExt cx="51372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14:cNvPr>
                <p14:cNvContentPartPr/>
                <p14:nvPr/>
              </p14:nvContentPartPr>
              <p14:xfrm>
                <a:off x="8414098" y="969422"/>
                <a:ext cx="434520" cy="685080"/>
              </p14:xfrm>
            </p:contentPart>
          </mc:Choice>
          <mc:Fallback xmlns="">
            <p:pic>
              <p:nvPicPr>
                <p:cNvPr id="9" name="Entrada de lápiz 8">
                  <a:extLst>
                    <a:ext uri="{FF2B5EF4-FFF2-40B4-BE49-F238E27FC236}">
                      <a16:creationId xmlns:a16="http://schemas.microsoft.com/office/drawing/2014/main" id="{4A961D89-9003-1E44-B2DF-4153CCF8AE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08459" y="963782"/>
                  <a:ext cx="445798" cy="6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14:cNvPr>
                <p14:cNvContentPartPr/>
                <p14:nvPr/>
              </p14:nvContentPartPr>
              <p14:xfrm>
                <a:off x="8718658" y="1524542"/>
                <a:ext cx="209160" cy="21780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EF819116-9EFE-20ED-7480-10A2028C75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13014" y="1518906"/>
                  <a:ext cx="220448" cy="22907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F1F9B66-6E06-C479-72E7-5507E54DF910}"/>
              </a:ext>
            </a:extLst>
          </p:cNvPr>
          <p:cNvSpPr txBox="1">
            <a:spLocks/>
          </p:cNvSpPr>
          <p:nvPr/>
        </p:nvSpPr>
        <p:spPr>
          <a:xfrm>
            <a:off x="188816" y="192936"/>
            <a:ext cx="4344469" cy="136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Colocar la imagen de pagos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B4C676A-ED11-1CD1-B330-5DD45718AB60}"/>
              </a:ext>
            </a:extLst>
          </p:cNvPr>
          <p:cNvGrpSpPr/>
          <p:nvPr/>
        </p:nvGrpSpPr>
        <p:grpSpPr>
          <a:xfrm>
            <a:off x="1643938" y="561182"/>
            <a:ext cx="415800" cy="811440"/>
            <a:chOff x="1643938" y="561182"/>
            <a:chExt cx="41580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14:cNvPr>
                <p14:cNvContentPartPr/>
                <p14:nvPr/>
              </p14:nvContentPartPr>
              <p14:xfrm>
                <a:off x="1749058" y="561182"/>
                <a:ext cx="310680" cy="72828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89CBC0FD-EA80-72E7-B4ED-DB79E7F8244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4738" y="556862"/>
                  <a:ext cx="31932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14:cNvPr>
                <p14:cNvContentPartPr/>
                <p14:nvPr/>
              </p14:nvContentPartPr>
              <p14:xfrm>
                <a:off x="1643938" y="1164542"/>
                <a:ext cx="294480" cy="20808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5DC2EBA6-E117-212D-0634-2150BD00EE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39618" y="1160222"/>
                  <a:ext cx="303120" cy="216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1DB7754-7FCD-C0FE-E5FF-4CAA83193910}"/>
              </a:ext>
            </a:extLst>
          </p:cNvPr>
          <p:cNvSpPr txBox="1">
            <a:spLocks/>
          </p:cNvSpPr>
          <p:nvPr/>
        </p:nvSpPr>
        <p:spPr>
          <a:xfrm>
            <a:off x="2828636" y="5954484"/>
            <a:ext cx="6356927" cy="509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/>
              <a:t>Debería ser como en la siguiente diapositiva</a:t>
            </a:r>
          </a:p>
        </p:txBody>
      </p:sp>
    </p:spTree>
    <p:extLst>
      <p:ext uri="{BB962C8B-B14F-4D97-AF65-F5344CB8AC3E}">
        <p14:creationId xmlns:p14="http://schemas.microsoft.com/office/powerpoint/2010/main" val="58964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B8248-8153-C3BC-64DD-018F8EB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1230F8-580D-086C-776F-95EFEDAEA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12" y="2511838"/>
            <a:ext cx="1974917" cy="3095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B9B592-89FB-DB5B-44DC-52A040595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0" y="2715577"/>
            <a:ext cx="2179360" cy="38907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F7B39D-7B70-BC2E-F1BD-13232C05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24" y="2657891"/>
            <a:ext cx="299103" cy="389071"/>
          </a:xfrm>
          <a:prstGeom prst="rect">
            <a:avLst/>
          </a:prstGeom>
        </p:spPr>
      </p:pic>
      <p:pic>
        <p:nvPicPr>
          <p:cNvPr id="10" name="Google Shape;233;g287b61c1566_0_9">
            <a:extLst>
              <a:ext uri="{FF2B5EF4-FFF2-40B4-BE49-F238E27FC236}">
                <a16:creationId xmlns:a16="http://schemas.microsoft.com/office/drawing/2014/main" id="{4F9DAA7B-3502-F78F-F6EC-E11A936839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143" r="1143"/>
          <a:stretch/>
        </p:blipFill>
        <p:spPr>
          <a:xfrm>
            <a:off x="430466" y="820157"/>
            <a:ext cx="10782479" cy="575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55F4DE-4864-54EE-9411-F33B80F2A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56" y="2026310"/>
            <a:ext cx="2302544" cy="36094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4B7AEF1-ADF9-2D5E-4AB2-510D41872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40" y="2381027"/>
            <a:ext cx="2540902" cy="45361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25732BD-175A-3BC6-3D78-F406B67ED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185" y="2285030"/>
            <a:ext cx="348722" cy="45361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34DC8E5-B2FD-250E-4A4D-B2084BB4854A}"/>
              </a:ext>
            </a:extLst>
          </p:cNvPr>
          <p:cNvSpPr/>
          <p:nvPr/>
        </p:nvSpPr>
        <p:spPr>
          <a:xfrm>
            <a:off x="0" y="4346841"/>
            <a:ext cx="12192000" cy="2511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27D555-5B78-C459-64CE-BFE38B932B6F}"/>
              </a:ext>
            </a:extLst>
          </p:cNvPr>
          <p:cNvSpPr/>
          <p:nvPr/>
        </p:nvSpPr>
        <p:spPr>
          <a:xfrm>
            <a:off x="1745414" y="172961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3C283CE-0D3B-D3F0-ED78-A75E741C38DA}"/>
              </a:ext>
            </a:extLst>
          </p:cNvPr>
          <p:cNvSpPr/>
          <p:nvPr/>
        </p:nvSpPr>
        <p:spPr>
          <a:xfrm>
            <a:off x="7408810" y="1845599"/>
            <a:ext cx="2650836" cy="781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545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60A5E0-2243-BCB6-206F-873CF63F9A09}"/>
              </a:ext>
            </a:extLst>
          </p:cNvPr>
          <p:cNvSpPr txBox="1">
            <a:spLocks/>
          </p:cNvSpPr>
          <p:nvPr/>
        </p:nvSpPr>
        <p:spPr>
          <a:xfrm>
            <a:off x="7720446" y="5213295"/>
            <a:ext cx="450965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Falta añadir el botón descargar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8600354-BCEF-88FD-A07B-DABF2FB3FD4B}"/>
              </a:ext>
            </a:extLst>
          </p:cNvPr>
          <p:cNvSpPr txBox="1">
            <a:spLocks/>
          </p:cNvSpPr>
          <p:nvPr/>
        </p:nvSpPr>
        <p:spPr>
          <a:xfrm>
            <a:off x="973282" y="448252"/>
            <a:ext cx="7487227" cy="641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8756A3-DD4E-0CE0-ECB5-D52AE70A4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" y="329561"/>
            <a:ext cx="9160162" cy="4461806"/>
          </a:xfrm>
          <a:prstGeom prst="rect">
            <a:avLst/>
          </a:prstGeom>
        </p:spPr>
      </p:pic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324ED4D9-3EA5-C5CA-C2DF-A1E8E96FB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908" y="3525315"/>
            <a:ext cx="2216727" cy="71581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PE" dirty="0"/>
              <a:t>Centralizar los títulos</a:t>
            </a:r>
          </a:p>
          <a:p>
            <a:pPr marL="0" indent="0" algn="ctr">
              <a:buNone/>
            </a:pPr>
            <a:endParaRPr lang="es-PE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62EBDF35-D445-C28B-1EC1-6B5630C330E8}"/>
              </a:ext>
            </a:extLst>
          </p:cNvPr>
          <p:cNvCxnSpPr/>
          <p:nvPr/>
        </p:nvCxnSpPr>
        <p:spPr>
          <a:xfrm flipH="1">
            <a:off x="9319491" y="3850724"/>
            <a:ext cx="6557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13">
            <a:extLst>
              <a:ext uri="{FF2B5EF4-FFF2-40B4-BE49-F238E27FC236}">
                <a16:creationId xmlns:a16="http://schemas.microsoft.com/office/drawing/2014/main" id="{178EBE0B-2A9B-7CEA-60AC-E6B807323422}"/>
              </a:ext>
            </a:extLst>
          </p:cNvPr>
          <p:cNvSpPr txBox="1">
            <a:spLocks/>
          </p:cNvSpPr>
          <p:nvPr/>
        </p:nvSpPr>
        <p:spPr>
          <a:xfrm>
            <a:off x="3440546" y="3850724"/>
            <a:ext cx="2216727" cy="71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PE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7181AEDC-4827-97E7-771A-FC12A4B33BF5}"/>
              </a:ext>
            </a:extLst>
          </p:cNvPr>
          <p:cNvCxnSpPr>
            <a:cxnSpLocks/>
          </p:cNvCxnSpPr>
          <p:nvPr/>
        </p:nvCxnSpPr>
        <p:spPr>
          <a:xfrm flipH="1" flipV="1">
            <a:off x="9555017" y="4331855"/>
            <a:ext cx="655782" cy="76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1CBCDFB1-CF55-7524-D792-888ECE35C6F9}"/>
              </a:ext>
            </a:extLst>
          </p:cNvPr>
          <p:cNvSpPr txBox="1">
            <a:spLocks/>
          </p:cNvSpPr>
          <p:nvPr/>
        </p:nvSpPr>
        <p:spPr>
          <a:xfrm>
            <a:off x="2029691" y="6090252"/>
            <a:ext cx="7255164" cy="63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dirty="0"/>
              <a:t>Debería ser como en la siguiente imagen</a:t>
            </a:r>
          </a:p>
        </p:txBody>
      </p:sp>
    </p:spTree>
    <p:extLst>
      <p:ext uri="{BB962C8B-B14F-4D97-AF65-F5344CB8AC3E}">
        <p14:creationId xmlns:p14="http://schemas.microsoft.com/office/powerpoint/2010/main" val="1905676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0CF8333-CC4C-F88D-DCDB-C96C88BD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541998"/>
            <a:ext cx="8783782" cy="5910740"/>
          </a:xfrm>
          <a:prstGeom prst="rect">
            <a:avLst/>
          </a:prstGeom>
        </p:spPr>
      </p:pic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B7F56088-19CB-2542-E99F-73856C215ADA}"/>
              </a:ext>
            </a:extLst>
          </p:cNvPr>
          <p:cNvSpPr/>
          <p:nvPr/>
        </p:nvSpPr>
        <p:spPr>
          <a:xfrm rot="7491532">
            <a:off x="9110917" y="4751438"/>
            <a:ext cx="126667" cy="6122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1618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B015C-EB84-A375-5316-7A91BE5C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0B8822-82FF-F748-C341-58488321E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865F1B-651D-D052-26F7-BDDC13058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8" y="681037"/>
            <a:ext cx="10902126" cy="45622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14:cNvPr>
              <p14:cNvContentPartPr/>
              <p14:nvPr/>
            </p14:nvContentPartPr>
            <p14:xfrm>
              <a:off x="1237138" y="4571582"/>
              <a:ext cx="19440" cy="2311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EDF9994-26D2-121A-1615-CC0DE93649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2818" y="4567262"/>
                <a:ext cx="280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14:cNvPr>
              <p14:cNvContentPartPr/>
              <p14:nvPr/>
            </p14:nvContentPartPr>
            <p14:xfrm>
              <a:off x="1255858" y="4654022"/>
              <a:ext cx="5580360" cy="2149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43E1880B-25C1-1EC0-861C-7B197ABEF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1538" y="4649702"/>
                <a:ext cx="5589000" cy="223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2E69C18B-C7EE-E80A-0B66-5171C745EC48}"/>
              </a:ext>
            </a:extLst>
          </p:cNvPr>
          <p:cNvSpPr/>
          <p:nvPr/>
        </p:nvSpPr>
        <p:spPr>
          <a:xfrm>
            <a:off x="2032000" y="4922166"/>
            <a:ext cx="212436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Eliminar esta barrita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CF0163-792C-D773-AB28-F8180FC00E13}"/>
              </a:ext>
            </a:extLst>
          </p:cNvPr>
          <p:cNvSpPr/>
          <p:nvPr/>
        </p:nvSpPr>
        <p:spPr>
          <a:xfrm>
            <a:off x="1829955" y="5292912"/>
            <a:ext cx="2528454" cy="26785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/>
              <a:t>Ampliarlo un poco mas</a:t>
            </a:r>
          </a:p>
        </p:txBody>
      </p:sp>
    </p:spTree>
    <p:extLst>
      <p:ext uri="{BB962C8B-B14F-4D97-AF65-F5344CB8AC3E}">
        <p14:creationId xmlns:p14="http://schemas.microsoft.com/office/powerpoint/2010/main" val="312625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2407F-B3EA-3497-FDC8-FB36DA49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C7F108-74C5-67D0-3205-77F24D345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018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83</Words>
  <Application>Microsoft Office PowerPoint</Application>
  <PresentationFormat>Panorámica</PresentationFormat>
  <Paragraphs>15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Las flechas están mal direccionadas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Valderrama Pumallihua</dc:creator>
  <cp:lastModifiedBy>Diego Valderrama Pumallihua</cp:lastModifiedBy>
  <cp:revision>3</cp:revision>
  <dcterms:created xsi:type="dcterms:W3CDTF">2023-11-06T23:05:05Z</dcterms:created>
  <dcterms:modified xsi:type="dcterms:W3CDTF">2023-11-16T17:28:50Z</dcterms:modified>
</cp:coreProperties>
</file>