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0" r:id="rId2"/>
    <p:sldId id="257" r:id="rId3"/>
    <p:sldId id="269" r:id="rId4"/>
    <p:sldId id="258" r:id="rId5"/>
    <p:sldId id="259" r:id="rId6"/>
    <p:sldId id="260" r:id="rId7"/>
    <p:sldId id="271" r:id="rId8"/>
    <p:sldId id="266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E8FC"/>
    <a:srgbClr val="7AD8FA"/>
    <a:srgbClr val="00823B"/>
    <a:srgbClr val="00C057"/>
    <a:srgbClr val="08CE16"/>
    <a:srgbClr val="46F892"/>
    <a:srgbClr val="26FF21"/>
    <a:srgbClr val="37FF91"/>
    <a:srgbClr val="54D351"/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34" autoAdjust="0"/>
    <p:restoredTop sz="94660"/>
  </p:normalViewPr>
  <p:slideViewPr>
    <p:cSldViewPr snapToGrid="0">
      <p:cViewPr varScale="1">
        <p:scale>
          <a:sx n="55" d="100"/>
          <a:sy n="55" d="100"/>
        </p:scale>
        <p:origin x="43" y="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96F73-098F-4BE6-B65B-61E91205D131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0D686-6E96-4558-81D9-4BAF16864CA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5150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75752-39CE-DB21-C002-DC1C02FE8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690859-1275-EF93-31BA-AF9B6C16D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24828B-6807-C34D-C78C-1595DB2E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9D7-1F24-DEFA-5ADE-E4FB40751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376078-BD92-354C-C922-DD9720349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6309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1FFEDA-C8B2-2433-7C5B-71CA1ACB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6767C-EE46-54AE-0096-86BA0DD62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A26071-9191-3D7A-20A0-C8051E33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630CE-9338-C927-F1FE-CF2056C95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C8E0A3-29C3-0D4E-648E-A78CC542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2469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ABB0CA-DA58-6FE3-8ED5-486E1A999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737132-E52D-3B9B-D64A-B58E54994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1EB8C3-9E16-6A96-B59D-55A46F40D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9CC9A5-394F-B75D-7D49-E723E2174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BAD5E1-7466-B766-6230-D689136F5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778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42C27-445F-6661-9F2B-F431D371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D9CF88-4D3B-6638-9619-B1BE00490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F6ED5C-D233-B517-74C1-59FDD410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A7D117-C830-98EA-704F-12E0567C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BD1DD9-AC3B-7E4A-5815-2563C99D8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9434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E18A7-F35E-F6ED-8F87-B2B5BDA73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E2F2CB-1CCA-7BF9-C351-DE1680A4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FD1B69-3034-6B76-B7D1-F7E38247F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4DA104-0B87-3727-208A-B79B0B9D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488C52-9971-BA68-3517-596A4A682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216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225CB-8291-500E-AEEA-15EAE684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DC5F63-C76F-4307-961B-2884E222E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D8D945-D4FF-5109-BB5D-5005F6103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B13FFB-59C1-4CAF-1B83-A790FB41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A4342E-96D4-0ABD-39DA-3345FAA4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B97261-45A6-98DB-CAA9-1080DAD8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8861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917A3-972C-0EFD-98C2-BFFF4161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E55262-8C2E-75EF-2153-D574B5AF4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DACAEC-FDE5-7363-4BF9-C573FC6FC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4D2BD2-A31C-D304-04BE-A2C2E3819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520FE04-6E7E-A506-7EF9-C35B1906D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2DD130-6D0C-DA7F-BBDE-9BC392F33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62EBB03-05BA-E59C-5A75-7079169F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7611E6C-2A9A-94E8-D0E6-DA44C92B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98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D9075D-7149-87FB-F0EC-2437C5C8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0FDF30-5D6D-FA54-CB0B-6BA54E7B0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7CB6806-7EDF-A255-24DE-8F1E800E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7AA945-F6CE-6CA4-44A3-7525C0DB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811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275FA5-AB21-C2E7-EFD8-C1AD1BDE5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9AC369D-C7DB-EEA9-EB50-58D2368A1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D43179-6E1C-8103-7F68-FAC65901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71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547FD-A445-9117-948C-4ECDABCDA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AA0CC8-A2F3-6EB9-0B2E-CD7A23CFA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BA9AD8-C488-EE70-4C84-BFDACB8CD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D42E20-82F9-4D9A-BD0B-D3E42075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8C325E-C116-B5BA-DE70-1CEECB0DA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1F4289-0EB3-7407-8B5A-DBA145E8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653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FBE04-D625-D5DB-DA64-6A1461F8D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F4D9971-FD1B-DBA4-B717-C496AB70F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C28BF0-84E9-37F2-0908-6A91BD8EE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5A3085-F2E9-4D54-8C5A-29C85ED2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B623B5-875F-2C7F-718E-43ECEE79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9E8A26-06C3-EF00-52EE-9DB247EE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214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D77C81-3819-C50A-16CF-5935C70DC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A901B0-A565-6993-4E89-143F2A15C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41A9D0-A6FC-EBF7-4E62-E3ADE47AE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9BAFC-58FA-43A9-92EC-B669621235E0}" type="datetimeFigureOut">
              <a:rPr lang="es-PE" smtClean="0"/>
              <a:t>29/11/2023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7AFA03-531A-C9F8-0B15-EA169F87E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A64E8-CCBB-63DB-5C48-D31650064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E492F-D4EE-442F-926E-7574A84655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40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12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9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5.png"/><Relationship Id="rId7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20889F65-26F2-B753-8022-8AC0E284A1C4}"/>
              </a:ext>
            </a:extLst>
          </p:cNvPr>
          <p:cNvGrpSpPr/>
          <p:nvPr/>
        </p:nvGrpSpPr>
        <p:grpSpPr>
          <a:xfrm>
            <a:off x="2836049" y="1886387"/>
            <a:ext cx="6112048" cy="1286320"/>
            <a:chOff x="2560508" y="1231201"/>
            <a:chExt cx="6112048" cy="1286320"/>
          </a:xfrm>
        </p:grpSpPr>
        <p:pic>
          <p:nvPicPr>
            <p:cNvPr id="5" name="Google Shape;22;p1">
              <a:extLst>
                <a:ext uri="{FF2B5EF4-FFF2-40B4-BE49-F238E27FC236}">
                  <a16:creationId xmlns:a16="http://schemas.microsoft.com/office/drawing/2014/main" id="{0916D765-E0A3-DCF8-864C-0577F4072034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-1" r="39464" b="17849"/>
            <a:stretch/>
          </p:blipFill>
          <p:spPr>
            <a:xfrm>
              <a:off x="3519443" y="1231202"/>
              <a:ext cx="5153113" cy="12863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Google Shape;23;p1">
              <a:extLst>
                <a:ext uri="{FF2B5EF4-FFF2-40B4-BE49-F238E27FC236}">
                  <a16:creationId xmlns:a16="http://schemas.microsoft.com/office/drawing/2014/main" id="{2CDE23CE-3B40-DE23-1F7B-2719E0AA87F8}"/>
                </a:ext>
              </a:extLst>
            </p:cNvPr>
            <p:cNvSpPr txBox="1"/>
            <p:nvPr/>
          </p:nvSpPr>
          <p:spPr>
            <a:xfrm>
              <a:off x="3575615" y="2153912"/>
              <a:ext cx="7793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#008824</a:t>
              </a:r>
              <a:endParaRPr dirty="0"/>
            </a:p>
          </p:txBody>
        </p:sp>
        <p:sp>
          <p:nvSpPr>
            <p:cNvPr id="7" name="Google Shape;24;p1">
              <a:extLst>
                <a:ext uri="{FF2B5EF4-FFF2-40B4-BE49-F238E27FC236}">
                  <a16:creationId xmlns:a16="http://schemas.microsoft.com/office/drawing/2014/main" id="{176F3BFF-4D59-918F-6A62-062959648795}"/>
                </a:ext>
              </a:extLst>
            </p:cNvPr>
            <p:cNvSpPr txBox="1"/>
            <p:nvPr/>
          </p:nvSpPr>
          <p:spPr>
            <a:xfrm>
              <a:off x="4626784" y="2153912"/>
              <a:ext cx="84029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#A3D7E3</a:t>
              </a:r>
              <a:endParaRPr dirty="0"/>
            </a:p>
          </p:txBody>
        </p:sp>
        <p:sp>
          <p:nvSpPr>
            <p:cNvPr id="8" name="Google Shape;25;p1">
              <a:extLst>
                <a:ext uri="{FF2B5EF4-FFF2-40B4-BE49-F238E27FC236}">
                  <a16:creationId xmlns:a16="http://schemas.microsoft.com/office/drawing/2014/main" id="{E052E9B3-826E-8375-6819-09D8E21EB611}"/>
                </a:ext>
              </a:extLst>
            </p:cNvPr>
            <p:cNvSpPr txBox="1"/>
            <p:nvPr/>
          </p:nvSpPr>
          <p:spPr>
            <a:xfrm>
              <a:off x="5677953" y="2153912"/>
              <a:ext cx="84029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#629EA4</a:t>
              </a:r>
              <a:endParaRPr dirty="0"/>
            </a:p>
          </p:txBody>
        </p:sp>
        <p:sp>
          <p:nvSpPr>
            <p:cNvPr id="9" name="Google Shape;26;p1">
              <a:extLst>
                <a:ext uri="{FF2B5EF4-FFF2-40B4-BE49-F238E27FC236}">
                  <a16:creationId xmlns:a16="http://schemas.microsoft.com/office/drawing/2014/main" id="{D689A9CD-F415-7376-8889-65ECDF42066D}"/>
                </a:ext>
              </a:extLst>
            </p:cNvPr>
            <p:cNvSpPr txBox="1"/>
            <p:nvPr/>
          </p:nvSpPr>
          <p:spPr>
            <a:xfrm>
              <a:off x="6752569" y="2153912"/>
              <a:ext cx="7793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#888888</a:t>
              </a:r>
              <a:endParaRPr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7;p1">
              <a:extLst>
                <a:ext uri="{FF2B5EF4-FFF2-40B4-BE49-F238E27FC236}">
                  <a16:creationId xmlns:a16="http://schemas.microsoft.com/office/drawing/2014/main" id="{64E1E7F0-4F21-0AF5-8D50-F55E8469F55A}"/>
                </a:ext>
              </a:extLst>
            </p:cNvPr>
            <p:cNvSpPr txBox="1"/>
            <p:nvPr/>
          </p:nvSpPr>
          <p:spPr>
            <a:xfrm>
              <a:off x="7757803" y="2135948"/>
              <a:ext cx="81464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#4A4A49</a:t>
              </a:r>
              <a:endParaRPr dirty="0"/>
            </a:p>
          </p:txBody>
        </p:sp>
        <p:pic>
          <p:nvPicPr>
            <p:cNvPr id="11" name="Google Shape;22;p1">
              <a:extLst>
                <a:ext uri="{FF2B5EF4-FFF2-40B4-BE49-F238E27FC236}">
                  <a16:creationId xmlns:a16="http://schemas.microsoft.com/office/drawing/2014/main" id="{B178C003-4FF5-44BF-55AC-DC622A51EB69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-1" r="88234" b="17849"/>
            <a:stretch/>
          </p:blipFill>
          <p:spPr>
            <a:xfrm>
              <a:off x="2560508" y="1231201"/>
              <a:ext cx="1001665" cy="12863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18B249E1-41B4-F4BE-D1AA-7D6372F086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9118"/>
            <a:stretch/>
          </p:blipFill>
          <p:spPr>
            <a:xfrm>
              <a:off x="2560508" y="1270858"/>
              <a:ext cx="924054" cy="871063"/>
            </a:xfrm>
            <a:prstGeom prst="rect">
              <a:avLst/>
            </a:prstGeom>
          </p:spPr>
        </p:pic>
        <p:sp>
          <p:nvSpPr>
            <p:cNvPr id="13" name="Google Shape;23;p1">
              <a:extLst>
                <a:ext uri="{FF2B5EF4-FFF2-40B4-BE49-F238E27FC236}">
                  <a16:creationId xmlns:a16="http://schemas.microsoft.com/office/drawing/2014/main" id="{FA6EC703-7ED5-DAD1-8D31-A8967D294A24}"/>
                </a:ext>
              </a:extLst>
            </p:cNvPr>
            <p:cNvSpPr txBox="1"/>
            <p:nvPr/>
          </p:nvSpPr>
          <p:spPr>
            <a:xfrm>
              <a:off x="2650285" y="2135988"/>
              <a:ext cx="834277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#09661D</a:t>
              </a:r>
              <a:endParaRPr dirty="0"/>
            </a:p>
          </p:txBody>
        </p:sp>
      </p:grpSp>
      <p:pic>
        <p:nvPicPr>
          <p:cNvPr id="16" name="Google Shape;22;p1">
            <a:extLst>
              <a:ext uri="{FF2B5EF4-FFF2-40B4-BE49-F238E27FC236}">
                <a16:creationId xmlns:a16="http://schemas.microsoft.com/office/drawing/2014/main" id="{F275C2DA-8CD6-9F32-E4AE-B1875EB3448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2361" b="17849"/>
          <a:stretch/>
        </p:blipFill>
        <p:spPr>
          <a:xfrm>
            <a:off x="3750803" y="3929969"/>
            <a:ext cx="4282541" cy="165717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28;p1">
            <a:extLst>
              <a:ext uri="{FF2B5EF4-FFF2-40B4-BE49-F238E27FC236}">
                <a16:creationId xmlns:a16="http://schemas.microsoft.com/office/drawing/2014/main" id="{7FF3ED27-698D-F81C-4A1E-BAF0E72F9677}"/>
              </a:ext>
            </a:extLst>
          </p:cNvPr>
          <p:cNvSpPr txBox="1"/>
          <p:nvPr/>
        </p:nvSpPr>
        <p:spPr>
          <a:xfrm>
            <a:off x="4327708" y="4225243"/>
            <a:ext cx="35365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TIPOGRAFÍA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Heavitas</a:t>
            </a:r>
            <a:r>
              <a:rPr lang="en-US" sz="12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1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(TEXTO SOLO EN MAYÚSCULAS)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- Gotham (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22;p1">
            <a:extLst>
              <a:ext uri="{FF2B5EF4-FFF2-40B4-BE49-F238E27FC236}">
                <a16:creationId xmlns:a16="http://schemas.microsoft.com/office/drawing/2014/main" id="{477876C0-6A9C-997E-7343-978BFF149BB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2361" b="17849"/>
          <a:stretch/>
        </p:blipFill>
        <p:spPr>
          <a:xfrm>
            <a:off x="3750803" y="3929969"/>
            <a:ext cx="4282541" cy="165717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28;p1">
            <a:extLst>
              <a:ext uri="{FF2B5EF4-FFF2-40B4-BE49-F238E27FC236}">
                <a16:creationId xmlns:a16="http://schemas.microsoft.com/office/drawing/2014/main" id="{636CFECA-525B-A8B7-7EDE-2C661413D7D9}"/>
              </a:ext>
            </a:extLst>
          </p:cNvPr>
          <p:cNvSpPr txBox="1"/>
          <p:nvPr/>
        </p:nvSpPr>
        <p:spPr>
          <a:xfrm>
            <a:off x="3747049" y="4343077"/>
            <a:ext cx="35365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TIPOGRAFÍA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latin typeface="Arial"/>
                <a:ea typeface="Arial"/>
                <a:cs typeface="Arial"/>
                <a:sym typeface="Arial"/>
              </a:rPr>
              <a:t>Heavitas</a:t>
            </a:r>
            <a:r>
              <a:rPr lang="en-US" sz="1200" b="0" i="0" u="none" strike="noStrike" cap="none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1" u="none" strike="noStrike" cap="none" dirty="0">
                <a:latin typeface="Arial"/>
                <a:ea typeface="Arial"/>
                <a:cs typeface="Arial"/>
                <a:sym typeface="Arial"/>
              </a:rPr>
              <a:t>(TEXTO SOLO EN MAYÚSCULAS)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- Gotham (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A9DA358C-F8FE-4413-A65E-B336EA61E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873" y="581560"/>
            <a:ext cx="7539182" cy="547565"/>
          </a:xfrm>
        </p:spPr>
        <p:txBody>
          <a:bodyPr>
            <a:normAutofit fontScale="92500" lnSpcReduction="20000"/>
          </a:bodyPr>
          <a:lstStyle/>
          <a:p>
            <a:r>
              <a:rPr lang="es-PE" sz="4000" dirty="0"/>
              <a:t>Colores y tipografía</a:t>
            </a:r>
          </a:p>
        </p:txBody>
      </p:sp>
    </p:spTree>
    <p:extLst>
      <p:ext uri="{BB962C8B-B14F-4D97-AF65-F5344CB8AC3E}">
        <p14:creationId xmlns:p14="http://schemas.microsoft.com/office/powerpoint/2010/main" val="143885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2E847EA-2340-77F7-2E22-E3A08EB32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036" y="0"/>
            <a:ext cx="3975927" cy="6260437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8A4BCF26-23A1-629A-2BF5-C65DBD6FFCF8}"/>
              </a:ext>
            </a:extLst>
          </p:cNvPr>
          <p:cNvSpPr txBox="1"/>
          <p:nvPr/>
        </p:nvSpPr>
        <p:spPr>
          <a:xfrm>
            <a:off x="7038144" y="153085"/>
            <a:ext cx="645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900" dirty="0">
                <a:solidFill>
                  <a:schemeClr val="bg1"/>
                </a:solidFill>
              </a:rPr>
              <a:t>Regresar a la Web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7DAF18B-7976-0806-77DF-93AD76C1189F}"/>
              </a:ext>
            </a:extLst>
          </p:cNvPr>
          <p:cNvSpPr txBox="1"/>
          <p:nvPr/>
        </p:nvSpPr>
        <p:spPr>
          <a:xfrm>
            <a:off x="-112451" y="309133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INICIO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399B8B37-EC5F-A8D3-08F2-CEE8FC3E4B02}"/>
              </a:ext>
            </a:extLst>
          </p:cNvPr>
          <p:cNvCxnSpPr>
            <a:cxnSpLocks/>
          </p:cNvCxnSpPr>
          <p:nvPr/>
        </p:nvCxnSpPr>
        <p:spPr>
          <a:xfrm>
            <a:off x="2697018" y="2407420"/>
            <a:ext cx="1815452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C4CDC77-F04A-A2B9-D543-ED8492E2F302}"/>
              </a:ext>
            </a:extLst>
          </p:cNvPr>
          <p:cNvSpPr txBox="1"/>
          <p:nvPr/>
        </p:nvSpPr>
        <p:spPr>
          <a:xfrm>
            <a:off x="1514765" y="2145810"/>
            <a:ext cx="1443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IMAGEN REFERENCIAL</a:t>
            </a:r>
          </a:p>
        </p:txBody>
      </p:sp>
    </p:spTree>
    <p:extLst>
      <p:ext uri="{BB962C8B-B14F-4D97-AF65-F5344CB8AC3E}">
        <p14:creationId xmlns:p14="http://schemas.microsoft.com/office/powerpoint/2010/main" val="221571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A1F69777-488A-5CE3-7543-0A7C05B9E9E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7" name="Picture 2" descr="logo">
            <a:extLst>
              <a:ext uri="{FF2B5EF4-FFF2-40B4-BE49-F238E27FC236}">
                <a16:creationId xmlns:a16="http://schemas.microsoft.com/office/drawing/2014/main" id="{0A837053-AD3E-F8D2-9C84-AC443785B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F300481D-6BFB-2525-F975-4C043B040A1A}"/>
              </a:ext>
            </a:extLst>
          </p:cNvPr>
          <p:cNvSpPr/>
          <p:nvPr/>
        </p:nvSpPr>
        <p:spPr>
          <a:xfrm>
            <a:off x="3756661" y="3619500"/>
            <a:ext cx="3769554" cy="3095034"/>
          </a:xfrm>
          <a:prstGeom prst="roundRect">
            <a:avLst>
              <a:gd name="adj" fmla="val 148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AF4ED48-71D1-CD3F-9880-8651D5BFBAE2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4D10FD3-33F6-5B35-3FF0-01031974A82E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90748B4-3F38-8FD4-33A2-7D980932D2DA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D196843E-A548-D984-F007-4423E3848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E64533A9-A765-A1DD-4470-CE4DABEFD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51982"/>
            <a:ext cx="3759884" cy="493635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E943FA91-907F-D394-6DCE-E5142A532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3483" y="1526528"/>
            <a:ext cx="1242716" cy="1444135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59D6DD30-B2C5-D52B-C900-EF316AE8F3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6412" y="1157624"/>
            <a:ext cx="3299286" cy="1503386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43369365-D8EC-F38F-2F15-185A02337B0D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2A268AF9-DC45-EE68-3312-D3D20E89ABB7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A4280B35-00C9-5427-DD01-732E9887F247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0E735472-F652-0567-89E2-C08AB5C6D324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n 65">
            <a:extLst>
              <a:ext uri="{FF2B5EF4-FFF2-40B4-BE49-F238E27FC236}">
                <a16:creationId xmlns:a16="http://schemas.microsoft.com/office/drawing/2014/main" id="{7430BF4B-40BF-5381-E334-316D28F2B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57500"/>
            <a:ext cx="3743280" cy="1357034"/>
          </a:xfrm>
          <a:prstGeom prst="roundRect">
            <a:avLst>
              <a:gd name="adj" fmla="val 34888"/>
            </a:avLst>
          </a:prstGeom>
          <a:solidFill>
            <a:schemeClr val="bg1"/>
          </a:solidFill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E8CDFF9D-CD0E-CA85-CE72-66D46119F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675" y="6032150"/>
            <a:ext cx="3564325" cy="774678"/>
          </a:xfrm>
          <a:prstGeom prst="roundRect">
            <a:avLst>
              <a:gd name="adj" fmla="val 17450"/>
            </a:avLst>
          </a:prstGeom>
        </p:spPr>
      </p:pic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D11D0328-6306-284B-8B63-B59AB2C27655}"/>
              </a:ext>
            </a:extLst>
          </p:cNvPr>
          <p:cNvCxnSpPr>
            <a:cxnSpLocks/>
          </p:cNvCxnSpPr>
          <p:nvPr/>
        </p:nvCxnSpPr>
        <p:spPr>
          <a:xfrm>
            <a:off x="10332838" y="4305327"/>
            <a:ext cx="987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6" name="Imagen 75">
            <a:extLst>
              <a:ext uri="{FF2B5EF4-FFF2-40B4-BE49-F238E27FC236}">
                <a16:creationId xmlns:a16="http://schemas.microsoft.com/office/drawing/2014/main" id="{534009DD-F4FE-C33C-F1DE-6DC1C1AD37F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8549" t="1863" r="9210" b="3432"/>
          <a:stretch/>
        </p:blipFill>
        <p:spPr>
          <a:xfrm>
            <a:off x="10786922" y="5006191"/>
            <a:ext cx="1173480" cy="1482271"/>
          </a:xfrm>
          <a:prstGeom prst="rect">
            <a:avLst/>
          </a:prstGeom>
        </p:spPr>
      </p:pic>
      <p:pic>
        <p:nvPicPr>
          <p:cNvPr id="79" name="Imagen 78">
            <a:extLst>
              <a:ext uri="{FF2B5EF4-FFF2-40B4-BE49-F238E27FC236}">
                <a16:creationId xmlns:a16="http://schemas.microsoft.com/office/drawing/2014/main" id="{F8A75F91-43AE-80FD-E9E3-24880E5864E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8549" t="1863" r="9210" b="3432"/>
          <a:stretch/>
        </p:blipFill>
        <p:spPr>
          <a:xfrm>
            <a:off x="10733650" y="3076763"/>
            <a:ext cx="1173480" cy="1482271"/>
          </a:xfrm>
          <a:prstGeom prst="rect">
            <a:avLst/>
          </a:prstGeom>
        </p:spPr>
      </p:pic>
      <p:sp>
        <p:nvSpPr>
          <p:cNvPr id="87" name="Rectángulo 86">
            <a:extLst>
              <a:ext uri="{FF2B5EF4-FFF2-40B4-BE49-F238E27FC236}">
                <a16:creationId xmlns:a16="http://schemas.microsoft.com/office/drawing/2014/main" id="{2E7490C6-1F5E-62CD-F5C1-8A27CA047A9C}"/>
              </a:ext>
            </a:extLst>
          </p:cNvPr>
          <p:cNvSpPr/>
          <p:nvPr/>
        </p:nvSpPr>
        <p:spPr>
          <a:xfrm>
            <a:off x="10812453" y="4180159"/>
            <a:ext cx="915383" cy="2145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B050"/>
                </a:solidFill>
              </a:rPr>
              <a:t>MI CONTRATO</a:t>
            </a:r>
          </a:p>
        </p:txBody>
      </p:sp>
      <p:pic>
        <p:nvPicPr>
          <p:cNvPr id="89" name="Imagen 88">
            <a:extLst>
              <a:ext uri="{FF2B5EF4-FFF2-40B4-BE49-F238E27FC236}">
                <a16:creationId xmlns:a16="http://schemas.microsoft.com/office/drawing/2014/main" id="{D6342F15-576D-18DC-E5B5-6E1585AEDCF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6433" t="12999" r="27860" b="18925"/>
          <a:stretch/>
        </p:blipFill>
        <p:spPr>
          <a:xfrm>
            <a:off x="11084177" y="3614255"/>
            <a:ext cx="407654" cy="405919"/>
          </a:xfrm>
          <a:prstGeom prst="ellipse">
            <a:avLst/>
          </a:prstGeom>
        </p:spPr>
      </p:pic>
      <p:sp>
        <p:nvSpPr>
          <p:cNvPr id="102" name="CuadroTexto 101">
            <a:extLst>
              <a:ext uri="{FF2B5EF4-FFF2-40B4-BE49-F238E27FC236}">
                <a16:creationId xmlns:a16="http://schemas.microsoft.com/office/drawing/2014/main" id="{9831CAC5-C1F7-6224-06D2-13E2DEF4D8A2}"/>
              </a:ext>
            </a:extLst>
          </p:cNvPr>
          <p:cNvSpPr txBox="1"/>
          <p:nvPr/>
        </p:nvSpPr>
        <p:spPr>
          <a:xfrm>
            <a:off x="322979" y="209310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HOME</a:t>
            </a: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A44A4A6D-25F4-FB60-1D0E-FFD7F82C66D1}"/>
              </a:ext>
            </a:extLst>
          </p:cNvPr>
          <p:cNvSpPr/>
          <p:nvPr/>
        </p:nvSpPr>
        <p:spPr>
          <a:xfrm>
            <a:off x="8596139" y="1259365"/>
            <a:ext cx="3649980" cy="5620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5C42AC4-331A-D834-AB6A-DC88C2FDD75B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7990" r="3171"/>
          <a:stretch/>
        </p:blipFill>
        <p:spPr>
          <a:xfrm>
            <a:off x="4206715" y="3971926"/>
            <a:ext cx="980430" cy="312658"/>
          </a:xfrm>
          <a:prstGeom prst="roundRect">
            <a:avLst>
              <a:gd name="adj" fmla="val 8783"/>
            </a:avLst>
          </a:prstGeom>
        </p:spPr>
      </p:pic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3C56D5BA-37A8-81DE-82EC-5EDBE1B7AAB0}"/>
              </a:ext>
            </a:extLst>
          </p:cNvPr>
          <p:cNvSpPr/>
          <p:nvPr/>
        </p:nvSpPr>
        <p:spPr>
          <a:xfrm>
            <a:off x="4153782" y="5871156"/>
            <a:ext cx="1170062" cy="284404"/>
          </a:xfrm>
          <a:prstGeom prst="roundRect">
            <a:avLst>
              <a:gd name="adj" fmla="val 352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MI</a:t>
            </a:r>
            <a:r>
              <a:rPr lang="es-PE" sz="1000" b="1" dirty="0">
                <a:solidFill>
                  <a:srgbClr val="00B050"/>
                </a:solidFill>
              </a:rPr>
              <a:t> </a:t>
            </a:r>
            <a:r>
              <a:rPr lang="es-PE" sz="1000" b="1" dirty="0">
                <a:solidFill>
                  <a:srgbClr val="54D351"/>
                </a:solidFill>
              </a:rPr>
              <a:t>CONTRATO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34A702ED-1BF4-5D66-4FA1-46AB5F96DD14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8377"/>
          <a:stretch/>
        </p:blipFill>
        <p:spPr>
          <a:xfrm>
            <a:off x="4163039" y="4860023"/>
            <a:ext cx="1160805" cy="1020999"/>
          </a:xfrm>
          <a:prstGeom prst="roundRect">
            <a:avLst>
              <a:gd name="adj" fmla="val 4298"/>
            </a:avLst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2134B43-010D-A0DB-4017-2B9FDE203C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206715" y="3157837"/>
            <a:ext cx="980430" cy="862337"/>
          </a:xfrm>
          <a:prstGeom prst="roundRect">
            <a:avLst>
              <a:gd name="adj" fmla="val 4651"/>
            </a:avLst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B0A2886-C72E-8CD6-DD86-A97E42D865E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16433" t="12999" r="27860" b="18925"/>
          <a:stretch/>
        </p:blipFill>
        <p:spPr>
          <a:xfrm>
            <a:off x="4446612" y="5082963"/>
            <a:ext cx="593657" cy="591130"/>
          </a:xfrm>
          <a:prstGeom prst="ellipse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42BFDAD-63E4-09F5-BBC9-8E51C32BCD6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47927" y="3153959"/>
            <a:ext cx="1242522" cy="1239114"/>
          </a:xfrm>
          <a:prstGeom prst="roundRect">
            <a:avLst>
              <a:gd name="adj" fmla="val 8731"/>
            </a:avLst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B9407644-F1C3-7C2F-2F96-7730AC120548}"/>
              </a:ext>
            </a:extLst>
          </p:cNvPr>
          <p:cNvCxnSpPr>
            <a:cxnSpLocks/>
          </p:cNvCxnSpPr>
          <p:nvPr/>
        </p:nvCxnSpPr>
        <p:spPr>
          <a:xfrm flipH="1" flipV="1">
            <a:off x="5627530" y="2899290"/>
            <a:ext cx="9051" cy="3307785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3A34F206-B4AD-0C85-7FE9-D3AE069DD1C3}"/>
              </a:ext>
            </a:extLst>
          </p:cNvPr>
          <p:cNvCxnSpPr>
            <a:cxnSpLocks/>
          </p:cNvCxnSpPr>
          <p:nvPr/>
        </p:nvCxnSpPr>
        <p:spPr>
          <a:xfrm>
            <a:off x="3766330" y="2879748"/>
            <a:ext cx="3766331" cy="13679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7509B607-5EE8-1E06-7719-C4A52B5A8C0A}"/>
              </a:ext>
            </a:extLst>
          </p:cNvPr>
          <p:cNvCxnSpPr>
            <a:cxnSpLocks/>
          </p:cNvCxnSpPr>
          <p:nvPr/>
        </p:nvCxnSpPr>
        <p:spPr>
          <a:xfrm flipV="1">
            <a:off x="3753438" y="4611811"/>
            <a:ext cx="3785669" cy="13746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n 34">
            <a:extLst>
              <a:ext uri="{FF2B5EF4-FFF2-40B4-BE49-F238E27FC236}">
                <a16:creationId xmlns:a16="http://schemas.microsoft.com/office/drawing/2014/main" id="{251D788C-33B5-162E-ED9E-69AFFEF969AE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2290" t="1194" r="4736"/>
          <a:stretch/>
        </p:blipFill>
        <p:spPr>
          <a:xfrm>
            <a:off x="6027255" y="4860264"/>
            <a:ext cx="1146034" cy="1031456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9255073D-57F9-AE2D-AA34-D0AC79FB38D1}"/>
              </a:ext>
            </a:extLst>
          </p:cNvPr>
          <p:cNvSpPr/>
          <p:nvPr/>
        </p:nvSpPr>
        <p:spPr>
          <a:xfrm>
            <a:off x="6038753" y="5871156"/>
            <a:ext cx="1140981" cy="335919"/>
          </a:xfrm>
          <a:prstGeom prst="roundRect">
            <a:avLst>
              <a:gd name="adj" fmla="val 352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MIS BENEFICIARIOS</a:t>
            </a:r>
          </a:p>
        </p:txBody>
      </p:sp>
      <p:pic>
        <p:nvPicPr>
          <p:cNvPr id="41" name="Imagen 40">
            <a:extLst>
              <a:ext uri="{FF2B5EF4-FFF2-40B4-BE49-F238E27FC236}">
                <a16:creationId xmlns:a16="http://schemas.microsoft.com/office/drawing/2014/main" id="{F6DF2843-0256-159B-A02E-8F510306EAE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87433" y="3160265"/>
            <a:ext cx="994976" cy="872951"/>
          </a:xfrm>
          <a:prstGeom prst="rect">
            <a:avLst/>
          </a:prstGeom>
        </p:spPr>
      </p:pic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45F45275-9CE7-DD49-BE60-3EA2468522C9}"/>
              </a:ext>
            </a:extLst>
          </p:cNvPr>
          <p:cNvSpPr/>
          <p:nvPr/>
        </p:nvSpPr>
        <p:spPr>
          <a:xfrm>
            <a:off x="5967031" y="4095623"/>
            <a:ext cx="1180358" cy="262148"/>
          </a:xfrm>
          <a:prstGeom prst="roundRect">
            <a:avLst>
              <a:gd name="adj" fmla="val 193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00" b="1" dirty="0">
                <a:solidFill>
                  <a:srgbClr val="54D351"/>
                </a:solidFill>
              </a:rPr>
              <a:t>HISTORIAL DE PAGOS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E15AFF4B-097B-FD9A-81E8-396BD7D4EB4D}"/>
              </a:ext>
            </a:extLst>
          </p:cNvPr>
          <p:cNvCxnSpPr>
            <a:cxnSpLocks/>
          </p:cNvCxnSpPr>
          <p:nvPr/>
        </p:nvCxnSpPr>
        <p:spPr>
          <a:xfrm>
            <a:off x="3044025" y="4456686"/>
            <a:ext cx="1018014" cy="720524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>
            <a:extLst>
              <a:ext uri="{FF2B5EF4-FFF2-40B4-BE49-F238E27FC236}">
                <a16:creationId xmlns:a16="http://schemas.microsoft.com/office/drawing/2014/main" id="{ABDAFF88-9716-96B5-1676-6C0A8B77EF49}"/>
              </a:ext>
            </a:extLst>
          </p:cNvPr>
          <p:cNvCxnSpPr>
            <a:cxnSpLocks/>
          </p:cNvCxnSpPr>
          <p:nvPr/>
        </p:nvCxnSpPr>
        <p:spPr>
          <a:xfrm flipH="1">
            <a:off x="7102112" y="4095623"/>
            <a:ext cx="1177676" cy="113293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>
            <a:extLst>
              <a:ext uri="{FF2B5EF4-FFF2-40B4-BE49-F238E27FC236}">
                <a16:creationId xmlns:a16="http://schemas.microsoft.com/office/drawing/2014/main" id="{E17EFA76-25BE-92FC-19BF-B4288C3130F9}"/>
              </a:ext>
            </a:extLst>
          </p:cNvPr>
          <p:cNvSpPr/>
          <p:nvPr/>
        </p:nvSpPr>
        <p:spPr>
          <a:xfrm>
            <a:off x="1966091" y="3982790"/>
            <a:ext cx="1901635" cy="5738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/>
              <a:t>OCULTARLO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8F278586-C08B-B48E-C23F-B252C6357AF5}"/>
              </a:ext>
            </a:extLst>
          </p:cNvPr>
          <p:cNvSpPr/>
          <p:nvPr/>
        </p:nvSpPr>
        <p:spPr>
          <a:xfrm>
            <a:off x="8054268" y="3523224"/>
            <a:ext cx="1901635" cy="5738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/>
              <a:t>OCULTARLO</a:t>
            </a:r>
          </a:p>
        </p:txBody>
      </p: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1AAF4521-C169-96FD-5148-B76D4972AC77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745673" y="2445466"/>
            <a:ext cx="2461042" cy="1682789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16A8C5CA-4FAE-1633-0EDE-AB756C97A610}"/>
              </a:ext>
            </a:extLst>
          </p:cNvPr>
          <p:cNvSpPr txBox="1"/>
          <p:nvPr/>
        </p:nvSpPr>
        <p:spPr>
          <a:xfrm>
            <a:off x="300708" y="2038996"/>
            <a:ext cx="2743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Letras: 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52008170-62D1-B42D-6AC4-77060DBD030E}"/>
              </a:ext>
            </a:extLst>
          </p:cNvPr>
          <p:cNvCxnSpPr>
            <a:cxnSpLocks/>
            <a:endCxn id="54" idx="1"/>
          </p:cNvCxnSpPr>
          <p:nvPr/>
        </p:nvCxnSpPr>
        <p:spPr>
          <a:xfrm flipV="1">
            <a:off x="2318327" y="1301627"/>
            <a:ext cx="1448004" cy="98549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uadroTexto 72">
            <a:extLst>
              <a:ext uri="{FF2B5EF4-FFF2-40B4-BE49-F238E27FC236}">
                <a16:creationId xmlns:a16="http://schemas.microsoft.com/office/drawing/2014/main" id="{C95BF97D-C5EE-D10D-C3A5-72AB46B31BF5}"/>
              </a:ext>
            </a:extLst>
          </p:cNvPr>
          <p:cNvSpPr txBox="1"/>
          <p:nvPr/>
        </p:nvSpPr>
        <p:spPr>
          <a:xfrm>
            <a:off x="109456" y="1221210"/>
            <a:ext cx="24050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verde oscuro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5383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A1F69777-488A-5CE3-7543-0A7C05B9E9E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7" name="Picture 2" descr="logo">
            <a:extLst>
              <a:ext uri="{FF2B5EF4-FFF2-40B4-BE49-F238E27FC236}">
                <a16:creationId xmlns:a16="http://schemas.microsoft.com/office/drawing/2014/main" id="{0A837053-AD3E-F8D2-9C84-AC443785B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F300481D-6BFB-2525-F975-4C043B040A1A}"/>
              </a:ext>
            </a:extLst>
          </p:cNvPr>
          <p:cNvSpPr/>
          <p:nvPr/>
        </p:nvSpPr>
        <p:spPr>
          <a:xfrm>
            <a:off x="3756661" y="3619500"/>
            <a:ext cx="3769554" cy="3095034"/>
          </a:xfrm>
          <a:prstGeom prst="roundRect">
            <a:avLst>
              <a:gd name="adj" fmla="val 1488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AF4ED48-71D1-CD3F-9880-8651D5BFBAE2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4D10FD3-33F6-5B35-3FF0-01031974A82E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90748B4-3F38-8FD4-33A2-7D980932D2DA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agen 37">
            <a:extLst>
              <a:ext uri="{FF2B5EF4-FFF2-40B4-BE49-F238E27FC236}">
                <a16:creationId xmlns:a16="http://schemas.microsoft.com/office/drawing/2014/main" id="{D196843E-A548-D984-F007-4423E3848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48" name="Imagen 47">
            <a:extLst>
              <a:ext uri="{FF2B5EF4-FFF2-40B4-BE49-F238E27FC236}">
                <a16:creationId xmlns:a16="http://schemas.microsoft.com/office/drawing/2014/main" id="{E64533A9-A765-A1DD-4470-CE4DABEFD4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E943FA91-907F-D394-6DCE-E5142A5320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3483" y="1526528"/>
            <a:ext cx="1242716" cy="1444135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076CAA76-FE78-E69C-2A70-D0F96B426C3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65445" y="2790843"/>
            <a:ext cx="1082081" cy="1046227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59D6DD30-B2C5-D52B-C900-EF316AE8F3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6412" y="1157624"/>
            <a:ext cx="3299286" cy="1503386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43369365-D8EC-F38F-2F15-185A02337B0D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2A268AF9-DC45-EE68-3312-D3D20E89ABB7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A4280B35-00C9-5427-DD01-732E9887F247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0E735472-F652-0567-89E2-C08AB5C6D324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Imagen 65">
            <a:extLst>
              <a:ext uri="{FF2B5EF4-FFF2-40B4-BE49-F238E27FC236}">
                <a16:creationId xmlns:a16="http://schemas.microsoft.com/office/drawing/2014/main" id="{7430BF4B-40BF-5381-E334-316D28F2B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49725" cy="1328111"/>
          </a:xfrm>
          <a:prstGeom prst="roundRect">
            <a:avLst>
              <a:gd name="adj" fmla="val 31502"/>
            </a:avLst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E8CDFF9D-CD0E-CA85-CE72-66D46119FD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675" y="6032150"/>
            <a:ext cx="3564325" cy="774678"/>
          </a:xfrm>
          <a:prstGeom prst="roundRect">
            <a:avLst>
              <a:gd name="adj" fmla="val 17450"/>
            </a:avLst>
          </a:prstGeom>
        </p:spPr>
      </p:pic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D11D0328-6306-284B-8B63-B59AB2C27655}"/>
              </a:ext>
            </a:extLst>
          </p:cNvPr>
          <p:cNvCxnSpPr>
            <a:cxnSpLocks/>
          </p:cNvCxnSpPr>
          <p:nvPr/>
        </p:nvCxnSpPr>
        <p:spPr>
          <a:xfrm>
            <a:off x="10332838" y="4305327"/>
            <a:ext cx="9875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Imagen 73">
            <a:extLst>
              <a:ext uri="{FF2B5EF4-FFF2-40B4-BE49-F238E27FC236}">
                <a16:creationId xmlns:a16="http://schemas.microsoft.com/office/drawing/2014/main" id="{1D29D8DB-1429-3B1D-3971-7369737A4C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9585" y="3230082"/>
            <a:ext cx="994491" cy="219484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534009DD-F4FE-C33C-F1DE-6DC1C1AD37F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10786922" y="5006191"/>
            <a:ext cx="1173480" cy="1482271"/>
          </a:xfrm>
          <a:prstGeom prst="rect">
            <a:avLst/>
          </a:prstGeom>
        </p:spPr>
      </p:pic>
      <p:pic>
        <p:nvPicPr>
          <p:cNvPr id="79" name="Imagen 78">
            <a:extLst>
              <a:ext uri="{FF2B5EF4-FFF2-40B4-BE49-F238E27FC236}">
                <a16:creationId xmlns:a16="http://schemas.microsoft.com/office/drawing/2014/main" id="{F8A75F91-43AE-80FD-E9E3-24880E5864E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10733650" y="3076763"/>
            <a:ext cx="1173480" cy="1482271"/>
          </a:xfrm>
          <a:prstGeom prst="rect">
            <a:avLst/>
          </a:prstGeom>
        </p:spPr>
      </p:pic>
      <p:sp>
        <p:nvSpPr>
          <p:cNvPr id="87" name="Rectángulo 86">
            <a:extLst>
              <a:ext uri="{FF2B5EF4-FFF2-40B4-BE49-F238E27FC236}">
                <a16:creationId xmlns:a16="http://schemas.microsoft.com/office/drawing/2014/main" id="{2E7490C6-1F5E-62CD-F5C1-8A27CA047A9C}"/>
              </a:ext>
            </a:extLst>
          </p:cNvPr>
          <p:cNvSpPr/>
          <p:nvPr/>
        </p:nvSpPr>
        <p:spPr>
          <a:xfrm>
            <a:off x="10812453" y="4180159"/>
            <a:ext cx="915383" cy="2145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B050"/>
                </a:solidFill>
              </a:rPr>
              <a:t>MI CONTRATO</a:t>
            </a:r>
          </a:p>
        </p:txBody>
      </p:sp>
      <p:pic>
        <p:nvPicPr>
          <p:cNvPr id="89" name="Imagen 88">
            <a:extLst>
              <a:ext uri="{FF2B5EF4-FFF2-40B4-BE49-F238E27FC236}">
                <a16:creationId xmlns:a16="http://schemas.microsoft.com/office/drawing/2014/main" id="{D6342F15-576D-18DC-E5B5-6E1585AEDCFE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6433" t="12999" r="27860" b="18925"/>
          <a:stretch/>
        </p:blipFill>
        <p:spPr>
          <a:xfrm>
            <a:off x="11084177" y="3614255"/>
            <a:ext cx="407654" cy="405919"/>
          </a:xfrm>
          <a:prstGeom prst="ellipse">
            <a:avLst/>
          </a:prstGeom>
        </p:spPr>
      </p:pic>
      <p:pic>
        <p:nvPicPr>
          <p:cNvPr id="90" name="Imagen 89">
            <a:extLst>
              <a:ext uri="{FF2B5EF4-FFF2-40B4-BE49-F238E27FC236}">
                <a16:creationId xmlns:a16="http://schemas.microsoft.com/office/drawing/2014/main" id="{A12C6EEF-FBFA-FADD-899D-DB0D17B9FE5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65445" y="4035274"/>
            <a:ext cx="1082081" cy="1046227"/>
          </a:xfrm>
          <a:prstGeom prst="rect">
            <a:avLst/>
          </a:prstGeom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AA2AF47E-09EF-0A54-F170-E0695576BD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9585" y="4474513"/>
            <a:ext cx="994491" cy="219484"/>
          </a:xfrm>
          <a:prstGeom prst="rect">
            <a:avLst/>
          </a:prstGeom>
        </p:spPr>
      </p:pic>
      <p:pic>
        <p:nvPicPr>
          <p:cNvPr id="93" name="Imagen 92">
            <a:extLst>
              <a:ext uri="{FF2B5EF4-FFF2-40B4-BE49-F238E27FC236}">
                <a16:creationId xmlns:a16="http://schemas.microsoft.com/office/drawing/2014/main" id="{5991A573-D0C3-73CD-5159-F207ABDF48A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329" t="80" r="3874" b="26872"/>
          <a:stretch/>
        </p:blipFill>
        <p:spPr>
          <a:xfrm>
            <a:off x="3957016" y="5217216"/>
            <a:ext cx="1082081" cy="1046227"/>
          </a:xfrm>
          <a:prstGeom prst="rect">
            <a:avLst/>
          </a:prstGeom>
        </p:spPr>
      </p:pic>
      <p:pic>
        <p:nvPicPr>
          <p:cNvPr id="94" name="Imagen 93">
            <a:extLst>
              <a:ext uri="{FF2B5EF4-FFF2-40B4-BE49-F238E27FC236}">
                <a16:creationId xmlns:a16="http://schemas.microsoft.com/office/drawing/2014/main" id="{9CE4C1C7-5FCB-C994-017D-F7E0338E48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4561156" y="5656455"/>
            <a:ext cx="994491" cy="219484"/>
          </a:xfrm>
          <a:prstGeom prst="rect">
            <a:avLst/>
          </a:prstGeom>
        </p:spPr>
      </p:pic>
      <p:sp>
        <p:nvSpPr>
          <p:cNvPr id="102" name="CuadroTexto 101">
            <a:extLst>
              <a:ext uri="{FF2B5EF4-FFF2-40B4-BE49-F238E27FC236}">
                <a16:creationId xmlns:a16="http://schemas.microsoft.com/office/drawing/2014/main" id="{9831CAC5-C1F7-6224-06D2-13E2DEF4D8A2}"/>
              </a:ext>
            </a:extLst>
          </p:cNvPr>
          <p:cNvSpPr txBox="1"/>
          <p:nvPr/>
        </p:nvSpPr>
        <p:spPr>
          <a:xfrm>
            <a:off x="322979" y="209310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HOME</a:t>
            </a:r>
          </a:p>
        </p:txBody>
      </p:sp>
      <p:sp>
        <p:nvSpPr>
          <p:cNvPr id="103" name="Flecha: cheurón 102">
            <a:extLst>
              <a:ext uri="{FF2B5EF4-FFF2-40B4-BE49-F238E27FC236}">
                <a16:creationId xmlns:a16="http://schemas.microsoft.com/office/drawing/2014/main" id="{AA26F631-740B-6913-D62B-F9EC3A57C372}"/>
              </a:ext>
            </a:extLst>
          </p:cNvPr>
          <p:cNvSpPr/>
          <p:nvPr/>
        </p:nvSpPr>
        <p:spPr>
          <a:xfrm>
            <a:off x="5015046" y="3238500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4" name="Flecha: cheurón 103">
            <a:extLst>
              <a:ext uri="{FF2B5EF4-FFF2-40B4-BE49-F238E27FC236}">
                <a16:creationId xmlns:a16="http://schemas.microsoft.com/office/drawing/2014/main" id="{81D13428-9977-4692-0532-36A56E55A028}"/>
              </a:ext>
            </a:extLst>
          </p:cNvPr>
          <p:cNvSpPr/>
          <p:nvPr/>
        </p:nvSpPr>
        <p:spPr>
          <a:xfrm>
            <a:off x="5032889" y="4504682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5" name="Flecha: cheurón 104">
            <a:extLst>
              <a:ext uri="{FF2B5EF4-FFF2-40B4-BE49-F238E27FC236}">
                <a16:creationId xmlns:a16="http://schemas.microsoft.com/office/drawing/2014/main" id="{E6EDE56D-4889-2439-0545-2F74BBF46FE8}"/>
              </a:ext>
            </a:extLst>
          </p:cNvPr>
          <p:cNvSpPr/>
          <p:nvPr/>
        </p:nvSpPr>
        <p:spPr>
          <a:xfrm>
            <a:off x="5017404" y="565378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A44A4A6D-25F4-FB60-1D0E-FFD7F82C66D1}"/>
              </a:ext>
            </a:extLst>
          </p:cNvPr>
          <p:cNvSpPr/>
          <p:nvPr/>
        </p:nvSpPr>
        <p:spPr>
          <a:xfrm>
            <a:off x="8589693" y="1247044"/>
            <a:ext cx="3649980" cy="56201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8" name="Imagen 107">
            <a:extLst>
              <a:ext uri="{FF2B5EF4-FFF2-40B4-BE49-F238E27FC236}">
                <a16:creationId xmlns:a16="http://schemas.microsoft.com/office/drawing/2014/main" id="{34C9E21D-C444-8CE6-BA6F-6D19A0602B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61486" y="1096999"/>
            <a:ext cx="1501270" cy="5322490"/>
          </a:xfrm>
          <a:prstGeom prst="rect">
            <a:avLst/>
          </a:prstGeom>
        </p:spPr>
      </p:pic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3476363F-1A84-6600-84F8-72F358DFB912}"/>
              </a:ext>
            </a:extLst>
          </p:cNvPr>
          <p:cNvCxnSpPr>
            <a:cxnSpLocks/>
          </p:cNvCxnSpPr>
          <p:nvPr/>
        </p:nvCxnSpPr>
        <p:spPr>
          <a:xfrm>
            <a:off x="3845536" y="1184238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Imagen 113">
            <a:extLst>
              <a:ext uri="{FF2B5EF4-FFF2-40B4-BE49-F238E27FC236}">
                <a16:creationId xmlns:a16="http://schemas.microsoft.com/office/drawing/2014/main" id="{7F853373-E5FD-F658-488A-84B8279D2E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63108" y="1012988"/>
            <a:ext cx="1499648" cy="190517"/>
          </a:xfrm>
          <a:prstGeom prst="rect">
            <a:avLst/>
          </a:prstGeom>
        </p:spPr>
      </p:pic>
      <p:sp>
        <p:nvSpPr>
          <p:cNvPr id="115" name="Rectángulo: esquinas redondeadas 114">
            <a:extLst>
              <a:ext uri="{FF2B5EF4-FFF2-40B4-BE49-F238E27FC236}">
                <a16:creationId xmlns:a16="http://schemas.microsoft.com/office/drawing/2014/main" id="{B5D41B16-738B-A50E-B345-8ED1520F576D}"/>
              </a:ext>
            </a:extLst>
          </p:cNvPr>
          <p:cNvSpPr/>
          <p:nvPr/>
        </p:nvSpPr>
        <p:spPr>
          <a:xfrm>
            <a:off x="3766331" y="1155373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id="{DA7D0263-15FC-75A4-0380-EF653DCA33A9}"/>
              </a:ext>
            </a:extLst>
          </p:cNvPr>
          <p:cNvCxnSpPr>
            <a:cxnSpLocks/>
          </p:cNvCxnSpPr>
          <p:nvPr/>
        </p:nvCxnSpPr>
        <p:spPr>
          <a:xfrm>
            <a:off x="3845536" y="121166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>
            <a:extLst>
              <a:ext uri="{FF2B5EF4-FFF2-40B4-BE49-F238E27FC236}">
                <a16:creationId xmlns:a16="http://schemas.microsoft.com/office/drawing/2014/main" id="{B3BC4649-77B7-661C-DA6A-257B5B35F0A2}"/>
              </a:ext>
            </a:extLst>
          </p:cNvPr>
          <p:cNvCxnSpPr>
            <a:cxnSpLocks/>
          </p:cNvCxnSpPr>
          <p:nvPr/>
        </p:nvCxnSpPr>
        <p:spPr>
          <a:xfrm>
            <a:off x="3845536" y="125928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>
            <a:extLst>
              <a:ext uri="{FF2B5EF4-FFF2-40B4-BE49-F238E27FC236}">
                <a16:creationId xmlns:a16="http://schemas.microsoft.com/office/drawing/2014/main" id="{1D406E94-866B-0B9F-14D7-95BE8A3A0930}"/>
              </a:ext>
            </a:extLst>
          </p:cNvPr>
          <p:cNvCxnSpPr>
            <a:cxnSpLocks/>
          </p:cNvCxnSpPr>
          <p:nvPr/>
        </p:nvCxnSpPr>
        <p:spPr>
          <a:xfrm>
            <a:off x="3845536" y="130881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1" name="Imagen 120">
            <a:extLst>
              <a:ext uri="{FF2B5EF4-FFF2-40B4-BE49-F238E27FC236}">
                <a16:creationId xmlns:a16="http://schemas.microsoft.com/office/drawing/2014/main" id="{0CA522B0-CC6C-4D47-78F7-EEC6C677B27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549" t="1863" r="9210" b="3432"/>
          <a:stretch/>
        </p:blipFill>
        <p:spPr>
          <a:xfrm>
            <a:off x="6026300" y="2923618"/>
            <a:ext cx="1173480" cy="1482271"/>
          </a:xfrm>
          <a:prstGeom prst="rect">
            <a:avLst/>
          </a:prstGeom>
        </p:spPr>
      </p:pic>
      <p:sp>
        <p:nvSpPr>
          <p:cNvPr id="122" name="Rectángulo 121">
            <a:extLst>
              <a:ext uri="{FF2B5EF4-FFF2-40B4-BE49-F238E27FC236}">
                <a16:creationId xmlns:a16="http://schemas.microsoft.com/office/drawing/2014/main" id="{7F3433CD-AFA2-D159-ABD6-2C57147A3C44}"/>
              </a:ext>
            </a:extLst>
          </p:cNvPr>
          <p:cNvSpPr/>
          <p:nvPr/>
        </p:nvSpPr>
        <p:spPr>
          <a:xfrm>
            <a:off x="6161535" y="3806659"/>
            <a:ext cx="915383" cy="1786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800" b="1" dirty="0">
                <a:solidFill>
                  <a:srgbClr val="00C057"/>
                </a:solidFill>
              </a:rPr>
              <a:t>INICIO</a:t>
            </a:r>
          </a:p>
        </p:txBody>
      </p:sp>
      <p:sp>
        <p:nvSpPr>
          <p:cNvPr id="123" name="Flecha: cheurón 122">
            <a:extLst>
              <a:ext uri="{FF2B5EF4-FFF2-40B4-BE49-F238E27FC236}">
                <a16:creationId xmlns:a16="http://schemas.microsoft.com/office/drawing/2014/main" id="{5A206237-E14A-EE04-4F95-99DC1BA556C9}"/>
              </a:ext>
            </a:extLst>
          </p:cNvPr>
          <p:cNvSpPr/>
          <p:nvPr/>
        </p:nvSpPr>
        <p:spPr>
          <a:xfrm rot="5400000">
            <a:off x="6571747" y="4130171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cxnSp>
        <p:nvCxnSpPr>
          <p:cNvPr id="2" name="Conector recto de flecha 1">
            <a:extLst>
              <a:ext uri="{FF2B5EF4-FFF2-40B4-BE49-F238E27FC236}">
                <a16:creationId xmlns:a16="http://schemas.microsoft.com/office/drawing/2014/main" id="{FB37B012-256E-637C-52EC-FA5DC9737B0F}"/>
              </a:ext>
            </a:extLst>
          </p:cNvPr>
          <p:cNvCxnSpPr>
            <a:cxnSpLocks/>
          </p:cNvCxnSpPr>
          <p:nvPr/>
        </p:nvCxnSpPr>
        <p:spPr>
          <a:xfrm flipV="1">
            <a:off x="2187273" y="1911927"/>
            <a:ext cx="1569388" cy="122612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FE002F29-C476-C354-262C-3A8749D59E17}"/>
              </a:ext>
            </a:extLst>
          </p:cNvPr>
          <p:cNvCxnSpPr>
            <a:cxnSpLocks/>
          </p:cNvCxnSpPr>
          <p:nvPr/>
        </p:nvCxnSpPr>
        <p:spPr>
          <a:xfrm flipV="1">
            <a:off x="2068945" y="1516513"/>
            <a:ext cx="1743993" cy="1407105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B75D192A-BFE1-4232-2598-A96159FF3A9B}"/>
              </a:ext>
            </a:extLst>
          </p:cNvPr>
          <p:cNvCxnSpPr>
            <a:cxnSpLocks/>
          </p:cNvCxnSpPr>
          <p:nvPr/>
        </p:nvCxnSpPr>
        <p:spPr>
          <a:xfrm>
            <a:off x="1976582" y="3614255"/>
            <a:ext cx="1738853" cy="2629743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6E33F11A-3F7F-049F-6A4B-5B7D695860FA}"/>
              </a:ext>
            </a:extLst>
          </p:cNvPr>
          <p:cNvSpPr/>
          <p:nvPr/>
        </p:nvSpPr>
        <p:spPr>
          <a:xfrm>
            <a:off x="822004" y="3138049"/>
            <a:ext cx="1569388" cy="4087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Mantenerlo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E83567A-A98D-4D80-8CBC-7A97925D9F80}"/>
              </a:ext>
            </a:extLst>
          </p:cNvPr>
          <p:cNvSpPr/>
          <p:nvPr/>
        </p:nvSpPr>
        <p:spPr>
          <a:xfrm>
            <a:off x="494688" y="4472598"/>
            <a:ext cx="1719559" cy="6944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Lo demás ocultarlo</a:t>
            </a:r>
          </a:p>
        </p:txBody>
      </p:sp>
    </p:spTree>
    <p:extLst>
      <p:ext uri="{BB962C8B-B14F-4D97-AF65-F5344CB8AC3E}">
        <p14:creationId xmlns:p14="http://schemas.microsoft.com/office/powerpoint/2010/main" val="1641483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3668B2AD-6DB4-F3C8-FC44-4F538E467F62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24" name="Picture 2" descr="logo">
            <a:extLst>
              <a:ext uri="{FF2B5EF4-FFF2-40B4-BE49-F238E27FC236}">
                <a16:creationId xmlns:a16="http://schemas.microsoft.com/office/drawing/2014/main" id="{6B7F68A7-77D2-9333-5D41-F901AEC08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ángulo 24">
            <a:extLst>
              <a:ext uri="{FF2B5EF4-FFF2-40B4-BE49-F238E27FC236}">
                <a16:creationId xmlns:a16="http://schemas.microsoft.com/office/drawing/2014/main" id="{B0871130-6E7C-C6F0-3515-BCA670771499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4F2DAC1E-3F24-BE40-9C75-94C621114A84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81E0A8A6-A2B8-F8A0-4F7C-659552EB4217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n 27">
            <a:extLst>
              <a:ext uri="{FF2B5EF4-FFF2-40B4-BE49-F238E27FC236}">
                <a16:creationId xmlns:a16="http://schemas.microsoft.com/office/drawing/2014/main" id="{DEC5CB10-E490-B123-63F6-AD3CDB13B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851B4A96-E139-1505-AF86-1B34FC54B4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5833" y="1017509"/>
            <a:ext cx="3759884" cy="4936355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ED33047F-14E5-749D-60EC-376B141751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4859" y="1203078"/>
            <a:ext cx="3299286" cy="1503386"/>
          </a:xfrm>
          <a:prstGeom prst="rect">
            <a:avLst/>
          </a:prstGeom>
        </p:spPr>
      </p:pic>
      <p:sp>
        <p:nvSpPr>
          <p:cNvPr id="31" name="Rectángulo: esquinas redondeadas 30">
            <a:extLst>
              <a:ext uri="{FF2B5EF4-FFF2-40B4-BE49-F238E27FC236}">
                <a16:creationId xmlns:a16="http://schemas.microsoft.com/office/drawing/2014/main" id="{73D4C04F-6E75-918E-967A-D952A475B64A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C1D40EE7-95FA-7F08-4822-05B72E13C3BB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3A7A972B-99C1-A300-E182-A7F4DFEF861A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F3254DF1-6D7B-05C7-6C10-513D005A8D6B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Imagen 34">
            <a:extLst>
              <a:ext uri="{FF2B5EF4-FFF2-40B4-BE49-F238E27FC236}">
                <a16:creationId xmlns:a16="http://schemas.microsoft.com/office/drawing/2014/main" id="{C2AB828A-657C-9DF8-AC96-62365F5DFCF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9282793" y="2661362"/>
            <a:ext cx="1173480" cy="1482271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576AF16F-44AF-66A5-D750-F6F416AD812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9282793" y="4068502"/>
            <a:ext cx="1173480" cy="1482271"/>
          </a:xfrm>
          <a:prstGeom prst="rect">
            <a:avLst/>
          </a:prstGeom>
        </p:spPr>
      </p:pic>
      <p:sp>
        <p:nvSpPr>
          <p:cNvPr id="38" name="Flecha: cheurón 37">
            <a:extLst>
              <a:ext uri="{FF2B5EF4-FFF2-40B4-BE49-F238E27FC236}">
                <a16:creationId xmlns:a16="http://schemas.microsoft.com/office/drawing/2014/main" id="{4CE2A658-6572-20DD-202D-BFA6746B000B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39" name="Imagen 38">
            <a:extLst>
              <a:ext uri="{FF2B5EF4-FFF2-40B4-BE49-F238E27FC236}">
                <a16:creationId xmlns:a16="http://schemas.microsoft.com/office/drawing/2014/main" id="{E0F446D6-97FC-47ED-DC8A-05C4251E53C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549" t="1863" r="9210" b="3432"/>
          <a:stretch/>
        </p:blipFill>
        <p:spPr>
          <a:xfrm>
            <a:off x="10668156" y="3571060"/>
            <a:ext cx="1173480" cy="1482271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8C986EC2-BFB4-4389-65E8-20E38D6531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E92A5DFA-FE70-DE85-E660-3B40EC73FE0D}"/>
              </a:ext>
            </a:extLst>
          </p:cNvPr>
          <p:cNvSpPr/>
          <p:nvPr/>
        </p:nvSpPr>
        <p:spPr>
          <a:xfrm>
            <a:off x="4018540" y="1780051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44" name="Imagen 43">
            <a:extLst>
              <a:ext uri="{FF2B5EF4-FFF2-40B4-BE49-F238E27FC236}">
                <a16:creationId xmlns:a16="http://schemas.microsoft.com/office/drawing/2014/main" id="{7F12E4FD-9240-59D5-FAEC-16DFA5D53D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6263" y="1137530"/>
            <a:ext cx="2600809" cy="359384"/>
          </a:xfrm>
          <a:prstGeom prst="rect">
            <a:avLst/>
          </a:prstGeom>
        </p:spPr>
      </p:pic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DC1A1FFE-CEAF-A2CE-7BC2-105084271B89}"/>
              </a:ext>
            </a:extLst>
          </p:cNvPr>
          <p:cNvSpPr/>
          <p:nvPr/>
        </p:nvSpPr>
        <p:spPr>
          <a:xfrm>
            <a:off x="4018540" y="2765340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7" name="Rectángulo: esquinas redondeadas 56">
            <a:extLst>
              <a:ext uri="{FF2B5EF4-FFF2-40B4-BE49-F238E27FC236}">
                <a16:creationId xmlns:a16="http://schemas.microsoft.com/office/drawing/2014/main" id="{B468C289-DAA2-51F5-91D3-33962D27F4ED}"/>
              </a:ext>
            </a:extLst>
          </p:cNvPr>
          <p:cNvSpPr/>
          <p:nvPr/>
        </p:nvSpPr>
        <p:spPr>
          <a:xfrm>
            <a:off x="4018540" y="3750629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66" name="Imagen 65">
            <a:extLst>
              <a:ext uri="{FF2B5EF4-FFF2-40B4-BE49-F238E27FC236}">
                <a16:creationId xmlns:a16="http://schemas.microsoft.com/office/drawing/2014/main" id="{E48E5CB8-8666-184F-0C4E-D8D6D507D0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88696" y="4594197"/>
            <a:ext cx="2921774" cy="1896415"/>
          </a:xfrm>
          <a:prstGeom prst="rect">
            <a:avLst/>
          </a:prstGeom>
        </p:spPr>
      </p:pic>
      <p:sp>
        <p:nvSpPr>
          <p:cNvPr id="73" name="CuadroTexto 72">
            <a:extLst>
              <a:ext uri="{FF2B5EF4-FFF2-40B4-BE49-F238E27FC236}">
                <a16:creationId xmlns:a16="http://schemas.microsoft.com/office/drawing/2014/main" id="{B6C8CB35-0DAC-5D62-A90C-379E72FB86A4}"/>
              </a:ext>
            </a:extLst>
          </p:cNvPr>
          <p:cNvSpPr txBox="1"/>
          <p:nvPr/>
        </p:nvSpPr>
        <p:spPr>
          <a:xfrm>
            <a:off x="-351710" y="36866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PAGOS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81DEF5E4-E859-5051-78CC-8DA42783CEB0}"/>
              </a:ext>
            </a:extLst>
          </p:cNvPr>
          <p:cNvSpPr/>
          <p:nvPr/>
        </p:nvSpPr>
        <p:spPr>
          <a:xfrm>
            <a:off x="3327117" y="1496914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5501E301-5F61-9258-5C9F-EF3C330D1468}"/>
              </a:ext>
            </a:extLst>
          </p:cNvPr>
          <p:cNvSpPr/>
          <p:nvPr/>
        </p:nvSpPr>
        <p:spPr>
          <a:xfrm>
            <a:off x="3081768" y="1723428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D0D2646D-0D61-EB0A-D3B5-7D6101634407}"/>
              </a:ext>
            </a:extLst>
          </p:cNvPr>
          <p:cNvSpPr/>
          <p:nvPr/>
        </p:nvSpPr>
        <p:spPr>
          <a:xfrm>
            <a:off x="3366570" y="3474411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759D2597-7C82-7E97-1058-E4C0DD5310F0}"/>
              </a:ext>
            </a:extLst>
          </p:cNvPr>
          <p:cNvSpPr/>
          <p:nvPr/>
        </p:nvSpPr>
        <p:spPr>
          <a:xfrm>
            <a:off x="3121221" y="3700925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2FDF4BC7-0639-6456-4427-E1FE1AB6BE8F}"/>
              </a:ext>
            </a:extLst>
          </p:cNvPr>
          <p:cNvSpPr/>
          <p:nvPr/>
        </p:nvSpPr>
        <p:spPr>
          <a:xfrm>
            <a:off x="3392573" y="2538101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0000000101035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68BEB6E8-E32E-1A7E-B833-57148F562F4F}"/>
              </a:ext>
            </a:extLst>
          </p:cNvPr>
          <p:cNvSpPr/>
          <p:nvPr/>
        </p:nvSpPr>
        <p:spPr>
          <a:xfrm>
            <a:off x="3258291" y="2766471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CORONA DEL FRAILE</a:t>
            </a:r>
          </a:p>
        </p:txBody>
      </p:sp>
      <p:sp>
        <p:nvSpPr>
          <p:cNvPr id="85" name="Flecha: cheurón 84">
            <a:extLst>
              <a:ext uri="{FF2B5EF4-FFF2-40B4-BE49-F238E27FC236}">
                <a16:creationId xmlns:a16="http://schemas.microsoft.com/office/drawing/2014/main" id="{7C7E55CD-0F02-7974-7C44-C23CBA75DCCB}"/>
              </a:ext>
            </a:extLst>
          </p:cNvPr>
          <p:cNvSpPr/>
          <p:nvPr/>
        </p:nvSpPr>
        <p:spPr>
          <a:xfrm rot="5400000">
            <a:off x="6984106" y="416489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6" name="Flecha: cheurón 85">
            <a:extLst>
              <a:ext uri="{FF2B5EF4-FFF2-40B4-BE49-F238E27FC236}">
                <a16:creationId xmlns:a16="http://schemas.microsoft.com/office/drawing/2014/main" id="{94D3494C-F908-BD87-10FF-11DBCA20AFC7}"/>
              </a:ext>
            </a:extLst>
          </p:cNvPr>
          <p:cNvSpPr/>
          <p:nvPr/>
        </p:nvSpPr>
        <p:spPr>
          <a:xfrm rot="5400000">
            <a:off x="6944888" y="2152756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7" name="Flecha: cheurón 86">
            <a:extLst>
              <a:ext uri="{FF2B5EF4-FFF2-40B4-BE49-F238E27FC236}">
                <a16:creationId xmlns:a16="http://schemas.microsoft.com/office/drawing/2014/main" id="{ECF3D310-2AE0-2781-B3EB-C841CC2A164C}"/>
              </a:ext>
            </a:extLst>
          </p:cNvPr>
          <p:cNvSpPr/>
          <p:nvPr/>
        </p:nvSpPr>
        <p:spPr>
          <a:xfrm rot="5400000">
            <a:off x="6950724" y="316838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F473AF7A-8D89-90E0-C577-A0C06BDA1785}"/>
              </a:ext>
            </a:extLst>
          </p:cNvPr>
          <p:cNvSpPr/>
          <p:nvPr/>
        </p:nvSpPr>
        <p:spPr>
          <a:xfrm>
            <a:off x="8225694" y="1099973"/>
            <a:ext cx="3649980" cy="5301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2" name="Rectángulo: esquinas redondeadas 91">
            <a:extLst>
              <a:ext uri="{FF2B5EF4-FFF2-40B4-BE49-F238E27FC236}">
                <a16:creationId xmlns:a16="http://schemas.microsoft.com/office/drawing/2014/main" id="{510E8483-74E2-6344-2FF2-94387670BFA5}"/>
              </a:ext>
            </a:extLst>
          </p:cNvPr>
          <p:cNvSpPr/>
          <p:nvPr/>
        </p:nvSpPr>
        <p:spPr>
          <a:xfrm>
            <a:off x="4295561" y="4696792"/>
            <a:ext cx="2660279" cy="204787"/>
          </a:xfrm>
          <a:prstGeom prst="roundRect">
            <a:avLst>
              <a:gd name="adj" fmla="val 35116"/>
            </a:avLst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AF38BDC2-5E6E-5954-E9B4-253D0545CBD2}"/>
              </a:ext>
            </a:extLst>
          </p:cNvPr>
          <p:cNvSpPr/>
          <p:nvPr/>
        </p:nvSpPr>
        <p:spPr>
          <a:xfrm>
            <a:off x="3942267" y="4323014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Resumen de pago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DBDBAFC6-096B-21E3-4AE2-C03455CDD428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3F5B0B7D-21AE-2E0B-C5BF-90A48A0AAB02}"/>
              </a:ext>
            </a:extLst>
          </p:cNvPr>
          <p:cNvCxnSpPr>
            <a:cxnSpLocks/>
          </p:cNvCxnSpPr>
          <p:nvPr/>
        </p:nvCxnSpPr>
        <p:spPr>
          <a:xfrm>
            <a:off x="2789382" y="1985727"/>
            <a:ext cx="1280584" cy="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de flecha 98">
            <a:extLst>
              <a:ext uri="{FF2B5EF4-FFF2-40B4-BE49-F238E27FC236}">
                <a16:creationId xmlns:a16="http://schemas.microsoft.com/office/drawing/2014/main" id="{93076EC3-5CCE-41C6-2377-29FB8EF76342}"/>
              </a:ext>
            </a:extLst>
          </p:cNvPr>
          <p:cNvCxnSpPr>
            <a:cxnSpLocks/>
          </p:cNvCxnSpPr>
          <p:nvPr/>
        </p:nvCxnSpPr>
        <p:spPr>
          <a:xfrm>
            <a:off x="2789382" y="1957489"/>
            <a:ext cx="1280584" cy="302318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9FD78635-232E-8CE9-5AD8-E12DF4ADF452}"/>
              </a:ext>
            </a:extLst>
          </p:cNvPr>
          <p:cNvSpPr txBox="1"/>
          <p:nvPr/>
        </p:nvSpPr>
        <p:spPr>
          <a:xfrm>
            <a:off x="847388" y="4624971"/>
            <a:ext cx="24050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verde oscuro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/>
          </a:p>
        </p:txBody>
      </p:sp>
      <p:cxnSp>
        <p:nvCxnSpPr>
          <p:cNvPr id="107" name="Conector recto de flecha 106">
            <a:extLst>
              <a:ext uri="{FF2B5EF4-FFF2-40B4-BE49-F238E27FC236}">
                <a16:creationId xmlns:a16="http://schemas.microsoft.com/office/drawing/2014/main" id="{46E3E073-AA79-4F5D-5B9C-7A711B419631}"/>
              </a:ext>
            </a:extLst>
          </p:cNvPr>
          <p:cNvCxnSpPr>
            <a:cxnSpLocks/>
            <a:stCxn id="106" idx="3"/>
            <a:endCxn id="92" idx="1"/>
          </p:cNvCxnSpPr>
          <p:nvPr/>
        </p:nvCxnSpPr>
        <p:spPr>
          <a:xfrm flipV="1">
            <a:off x="3252457" y="4799186"/>
            <a:ext cx="1043104" cy="10451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FA24D8E7-8DEB-EDDB-5C21-2EC104F55B8D}"/>
              </a:ext>
            </a:extLst>
          </p:cNvPr>
          <p:cNvSpPr txBox="1"/>
          <p:nvPr/>
        </p:nvSpPr>
        <p:spPr>
          <a:xfrm>
            <a:off x="7612274" y="1515158"/>
            <a:ext cx="3175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98D43187-14A0-ED06-E4A6-74B5BE25BAF9}"/>
              </a:ext>
            </a:extLst>
          </p:cNvPr>
          <p:cNvCxnSpPr>
            <a:cxnSpLocks/>
          </p:cNvCxnSpPr>
          <p:nvPr/>
        </p:nvCxnSpPr>
        <p:spPr>
          <a:xfrm flipH="1">
            <a:off x="7139811" y="1852705"/>
            <a:ext cx="1284227" cy="40710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B998DECF-0B4A-635F-1AC6-AC52761E9059}"/>
              </a:ext>
            </a:extLst>
          </p:cNvPr>
          <p:cNvSpPr txBox="1"/>
          <p:nvPr/>
        </p:nvSpPr>
        <p:spPr>
          <a:xfrm>
            <a:off x="5936976" y="849711"/>
            <a:ext cx="62714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Letras: 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id="{BAC93B6B-515E-1678-6C9B-526C15BAE27C}"/>
              </a:ext>
            </a:extLst>
          </p:cNvPr>
          <p:cNvCxnSpPr>
            <a:cxnSpLocks/>
            <a:endCxn id="44" idx="3"/>
          </p:cNvCxnSpPr>
          <p:nvPr/>
        </p:nvCxnSpPr>
        <p:spPr>
          <a:xfrm flipH="1">
            <a:off x="7017072" y="1037416"/>
            <a:ext cx="915418" cy="279806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lecha: a la derecha 120">
            <a:extLst>
              <a:ext uri="{FF2B5EF4-FFF2-40B4-BE49-F238E27FC236}">
                <a16:creationId xmlns:a16="http://schemas.microsoft.com/office/drawing/2014/main" id="{24E45775-4601-A874-9E2D-4791955B0B27}"/>
              </a:ext>
            </a:extLst>
          </p:cNvPr>
          <p:cNvSpPr/>
          <p:nvPr/>
        </p:nvSpPr>
        <p:spPr>
          <a:xfrm rot="13816491">
            <a:off x="7052965" y="2337444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id="{98F30D6D-E3E5-CAB4-1D41-0F1E62CD48E7}"/>
              </a:ext>
            </a:extLst>
          </p:cNvPr>
          <p:cNvSpPr txBox="1"/>
          <p:nvPr/>
        </p:nvSpPr>
        <p:spPr>
          <a:xfrm>
            <a:off x="6729582" y="2377110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914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B7B347A6-494D-4E18-FE2E-E9FA7597E162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72C14245-0934-2960-6BE6-2CEE10DB3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C972537F-E093-7CCE-7F0C-2819B301C695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F8CE39F-3099-F619-0A24-9305CA9C94F8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E6A6D3B-7EFC-B8A3-B81D-1FA5F5480B2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305BBC98-6F6B-FA60-CB2D-9B0E7474D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5F6024-A422-7231-7337-44BFE30938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31A791A6-5444-9578-A889-02BB9AD8E13C}"/>
              </a:ext>
            </a:extLst>
          </p:cNvPr>
          <p:cNvSpPr/>
          <p:nvPr/>
        </p:nvSpPr>
        <p:spPr>
          <a:xfrm>
            <a:off x="3766331" y="1203078"/>
            <a:ext cx="303635" cy="197098"/>
          </a:xfrm>
          <a:prstGeom prst="roundRect">
            <a:avLst>
              <a:gd name="adj" fmla="val 3609"/>
            </a:avLst>
          </a:prstGeom>
          <a:solidFill>
            <a:srgbClr val="00763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A15FE0F5-6585-DFF5-6141-462D12096258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5E8DCC71-433F-67D1-820D-EBDC0E768F24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7BA5295-3803-D70C-35C4-88576DBEE6B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n 16">
            <a:extLst>
              <a:ext uri="{FF2B5EF4-FFF2-40B4-BE49-F238E27FC236}">
                <a16:creationId xmlns:a16="http://schemas.microsoft.com/office/drawing/2014/main" id="{B39B64A3-FB4A-C870-6D41-8189E8C640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2777" y="5362458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59CFADBE-37AB-66DB-3FFC-3C90082E9FB3}"/>
              </a:ext>
            </a:extLst>
          </p:cNvPr>
          <p:cNvSpPr/>
          <p:nvPr/>
        </p:nvSpPr>
        <p:spPr>
          <a:xfrm>
            <a:off x="4025524" y="1788229"/>
            <a:ext cx="3223150" cy="632637"/>
          </a:xfrm>
          <a:prstGeom prst="roundRect">
            <a:avLst>
              <a:gd name="adj" fmla="val 188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60AE1471-4B54-72AC-D5D2-F08719F61C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6263" y="1137530"/>
            <a:ext cx="2600809" cy="359384"/>
          </a:xfrm>
          <a:prstGeom prst="rect">
            <a:avLst/>
          </a:prstGeom>
        </p:spPr>
      </p:pic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1F501AE0-0A0F-EF93-0069-9FF33898994C}"/>
              </a:ext>
            </a:extLst>
          </p:cNvPr>
          <p:cNvSpPr/>
          <p:nvPr/>
        </p:nvSpPr>
        <p:spPr>
          <a:xfrm>
            <a:off x="4018540" y="4513132"/>
            <a:ext cx="3214471" cy="63263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086742C-48C6-DBBD-4BA7-EF03B3FD6E99}"/>
              </a:ext>
            </a:extLst>
          </p:cNvPr>
          <p:cNvSpPr txBox="1"/>
          <p:nvPr/>
        </p:nvSpPr>
        <p:spPr>
          <a:xfrm>
            <a:off x="-351710" y="36866"/>
            <a:ext cx="256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4800" dirty="0">
                <a:highlight>
                  <a:srgbClr val="00FF00"/>
                </a:highlight>
              </a:rPr>
              <a:t>PAGOS</a:t>
            </a:r>
          </a:p>
        </p:txBody>
      </p:sp>
      <p:sp>
        <p:nvSpPr>
          <p:cNvPr id="35" name="Rectángulo: esquinas redondeadas 34">
            <a:extLst>
              <a:ext uri="{FF2B5EF4-FFF2-40B4-BE49-F238E27FC236}">
                <a16:creationId xmlns:a16="http://schemas.microsoft.com/office/drawing/2014/main" id="{6A3BD187-A337-2B6B-F015-FB49EEF6E9B9}"/>
              </a:ext>
            </a:extLst>
          </p:cNvPr>
          <p:cNvSpPr/>
          <p:nvPr/>
        </p:nvSpPr>
        <p:spPr>
          <a:xfrm>
            <a:off x="4037425" y="2411614"/>
            <a:ext cx="3214471" cy="1854573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C98B070A-6655-10CD-8835-02F5B8B6BE42}"/>
              </a:ext>
            </a:extLst>
          </p:cNvPr>
          <p:cNvSpPr/>
          <p:nvPr/>
        </p:nvSpPr>
        <p:spPr>
          <a:xfrm>
            <a:off x="3315367" y="1507379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41C21412-61EE-B6BA-0236-96347818020F}"/>
              </a:ext>
            </a:extLst>
          </p:cNvPr>
          <p:cNvSpPr/>
          <p:nvPr/>
        </p:nvSpPr>
        <p:spPr>
          <a:xfrm>
            <a:off x="3070018" y="1733893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38" name="Flecha: cheurón 37">
            <a:extLst>
              <a:ext uri="{FF2B5EF4-FFF2-40B4-BE49-F238E27FC236}">
                <a16:creationId xmlns:a16="http://schemas.microsoft.com/office/drawing/2014/main" id="{6386BFEB-8615-5B2D-7E0E-38302CC308F4}"/>
              </a:ext>
            </a:extLst>
          </p:cNvPr>
          <p:cNvSpPr/>
          <p:nvPr/>
        </p:nvSpPr>
        <p:spPr>
          <a:xfrm rot="16200000">
            <a:off x="7012284" y="4029412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39" name="Elipse 38">
            <a:extLst>
              <a:ext uri="{FF2B5EF4-FFF2-40B4-BE49-F238E27FC236}">
                <a16:creationId xmlns:a16="http://schemas.microsoft.com/office/drawing/2014/main" id="{FCB6F0A7-3ECA-FDF3-3E72-76601BE29286}"/>
              </a:ext>
            </a:extLst>
          </p:cNvPr>
          <p:cNvSpPr/>
          <p:nvPr/>
        </p:nvSpPr>
        <p:spPr>
          <a:xfrm>
            <a:off x="4259581" y="2792836"/>
            <a:ext cx="190172" cy="194027"/>
          </a:xfrm>
          <a:prstGeom prst="ellipse">
            <a:avLst/>
          </a:prstGeom>
          <a:solidFill>
            <a:srgbClr val="00C05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0" name="Elipse 39">
            <a:extLst>
              <a:ext uri="{FF2B5EF4-FFF2-40B4-BE49-F238E27FC236}">
                <a16:creationId xmlns:a16="http://schemas.microsoft.com/office/drawing/2014/main" id="{BB1A97ED-A3F8-4A8C-5F9A-8CECE12E0669}"/>
              </a:ext>
            </a:extLst>
          </p:cNvPr>
          <p:cNvSpPr/>
          <p:nvPr/>
        </p:nvSpPr>
        <p:spPr>
          <a:xfrm>
            <a:off x="4268966" y="3565687"/>
            <a:ext cx="190172" cy="1940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13A702D2-698C-1EF5-8527-3C6BD6A0E8AA}"/>
              </a:ext>
            </a:extLst>
          </p:cNvPr>
          <p:cNvSpPr/>
          <p:nvPr/>
        </p:nvSpPr>
        <p:spPr>
          <a:xfrm>
            <a:off x="4345366" y="2576440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Cuota 52 - Vencida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54D86D53-622E-800E-68F6-24CF8B5CA17A}"/>
              </a:ext>
            </a:extLst>
          </p:cNvPr>
          <p:cNvSpPr/>
          <p:nvPr/>
        </p:nvSpPr>
        <p:spPr>
          <a:xfrm>
            <a:off x="4356883" y="2789501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Subtotal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F052BF2F-6BAD-D8B1-E3EB-B641E487E345}"/>
              </a:ext>
            </a:extLst>
          </p:cNvPr>
          <p:cNvSpPr/>
          <p:nvPr/>
        </p:nvSpPr>
        <p:spPr>
          <a:xfrm>
            <a:off x="4368613" y="3026830"/>
            <a:ext cx="1208589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 err="1"/>
              <a:t>F.Vencimiento</a:t>
            </a:r>
            <a:endParaRPr lang="es-PE" sz="110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768E2ED1-C263-7DAB-9A6B-FF120594FD7A}"/>
              </a:ext>
            </a:extLst>
          </p:cNvPr>
          <p:cNvSpPr/>
          <p:nvPr/>
        </p:nvSpPr>
        <p:spPr>
          <a:xfrm>
            <a:off x="6023371" y="2786230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262.22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B766EC40-EABF-8189-FBE6-483009960285}"/>
              </a:ext>
            </a:extLst>
          </p:cNvPr>
          <p:cNvSpPr/>
          <p:nvPr/>
        </p:nvSpPr>
        <p:spPr>
          <a:xfrm>
            <a:off x="6081336" y="3031132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20/04/2023</a:t>
            </a:r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4E03ED37-5017-1336-057E-A9E44B512C3B}"/>
              </a:ext>
            </a:extLst>
          </p:cNvPr>
          <p:cNvSpPr/>
          <p:nvPr/>
        </p:nvSpPr>
        <p:spPr>
          <a:xfrm>
            <a:off x="8885717" y="2227471"/>
            <a:ext cx="874212" cy="396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+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1F7C8808-722D-1960-360A-ED771938D274}"/>
              </a:ext>
            </a:extLst>
          </p:cNvPr>
          <p:cNvSpPr/>
          <p:nvPr/>
        </p:nvSpPr>
        <p:spPr>
          <a:xfrm>
            <a:off x="6935691" y="2921616"/>
            <a:ext cx="97757" cy="91449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908383DF-B9EA-A049-3ADC-DB3EA1FB4885}"/>
              </a:ext>
            </a:extLst>
          </p:cNvPr>
          <p:cNvSpPr/>
          <p:nvPr/>
        </p:nvSpPr>
        <p:spPr>
          <a:xfrm>
            <a:off x="4347724" y="3314165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Cuota 53 - Vencida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4E76003A-45BE-90F3-E87E-04A963C1EF23}"/>
              </a:ext>
            </a:extLst>
          </p:cNvPr>
          <p:cNvSpPr/>
          <p:nvPr/>
        </p:nvSpPr>
        <p:spPr>
          <a:xfrm>
            <a:off x="4359241" y="3527226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Subtotal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A4A7A8A4-0569-EA66-B56E-ADDCA8B7F90D}"/>
              </a:ext>
            </a:extLst>
          </p:cNvPr>
          <p:cNvSpPr/>
          <p:nvPr/>
        </p:nvSpPr>
        <p:spPr>
          <a:xfrm>
            <a:off x="4370971" y="3764555"/>
            <a:ext cx="1208589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 err="1"/>
              <a:t>F.Vencimiento</a:t>
            </a:r>
            <a:endParaRPr lang="es-PE" sz="1100" dirty="0"/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A7FF5B84-4E9E-10F6-8DE3-26CE1B3528CD}"/>
              </a:ext>
            </a:extLst>
          </p:cNvPr>
          <p:cNvSpPr/>
          <p:nvPr/>
        </p:nvSpPr>
        <p:spPr>
          <a:xfrm>
            <a:off x="6025729" y="3523955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 80.22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D8C9B80-97D1-F430-9EB2-26E75D019870}"/>
              </a:ext>
            </a:extLst>
          </p:cNvPr>
          <p:cNvSpPr/>
          <p:nvPr/>
        </p:nvSpPr>
        <p:spPr>
          <a:xfrm>
            <a:off x="6083694" y="3768857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20/05/2023</a:t>
            </a:r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9E2CE1EE-BD5D-837D-1158-62BE67D6A608}"/>
              </a:ext>
            </a:extLst>
          </p:cNvPr>
          <p:cNvSpPr/>
          <p:nvPr/>
        </p:nvSpPr>
        <p:spPr>
          <a:xfrm>
            <a:off x="6935691" y="3668265"/>
            <a:ext cx="97757" cy="91449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</a:rPr>
              <a:t>+</a:t>
            </a:r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B335591B-A6E7-1139-40C1-EBE9C4FE6BCD}"/>
              </a:ext>
            </a:extLst>
          </p:cNvPr>
          <p:cNvCxnSpPr/>
          <p:nvPr/>
        </p:nvCxnSpPr>
        <p:spPr>
          <a:xfrm flipV="1">
            <a:off x="7065050" y="2849086"/>
            <a:ext cx="1758910" cy="118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ángulo: esquinas redondeadas 59">
            <a:extLst>
              <a:ext uri="{FF2B5EF4-FFF2-40B4-BE49-F238E27FC236}">
                <a16:creationId xmlns:a16="http://schemas.microsoft.com/office/drawing/2014/main" id="{FCD88B6D-B1D1-DC0C-41F2-ADDDB97652AB}"/>
              </a:ext>
            </a:extLst>
          </p:cNvPr>
          <p:cNvSpPr/>
          <p:nvPr/>
        </p:nvSpPr>
        <p:spPr>
          <a:xfrm>
            <a:off x="9183445" y="2285037"/>
            <a:ext cx="2048090" cy="291898"/>
          </a:xfrm>
          <a:prstGeom prst="roundRect">
            <a:avLst>
              <a:gd name="adj" fmla="val 188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4A1E50F2-288A-9071-83F8-4118AB351962}"/>
              </a:ext>
            </a:extLst>
          </p:cNvPr>
          <p:cNvSpPr/>
          <p:nvPr/>
        </p:nvSpPr>
        <p:spPr>
          <a:xfrm>
            <a:off x="8490773" y="1942367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Subtotal</a:t>
            </a:r>
          </a:p>
        </p:txBody>
      </p:sp>
      <p:sp>
        <p:nvSpPr>
          <p:cNvPr id="64" name="Rectángulo: esquinas redondeadas 63">
            <a:extLst>
              <a:ext uri="{FF2B5EF4-FFF2-40B4-BE49-F238E27FC236}">
                <a16:creationId xmlns:a16="http://schemas.microsoft.com/office/drawing/2014/main" id="{4A633AAE-B2A7-91F2-4DDE-8C4954579697}"/>
              </a:ext>
            </a:extLst>
          </p:cNvPr>
          <p:cNvSpPr/>
          <p:nvPr/>
        </p:nvSpPr>
        <p:spPr>
          <a:xfrm>
            <a:off x="9183446" y="2576440"/>
            <a:ext cx="2048090" cy="1091825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7BE12DD9-4C3F-AC16-86F0-59A77364D7E0}"/>
              </a:ext>
            </a:extLst>
          </p:cNvPr>
          <p:cNvSpPr/>
          <p:nvPr/>
        </p:nvSpPr>
        <p:spPr>
          <a:xfrm>
            <a:off x="8852893" y="2661079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Importe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B2867FA1-3A38-C100-39C5-762B2FE9C3FE}"/>
              </a:ext>
            </a:extLst>
          </p:cNvPr>
          <p:cNvSpPr/>
          <p:nvPr/>
        </p:nvSpPr>
        <p:spPr>
          <a:xfrm>
            <a:off x="8766878" y="2949797"/>
            <a:ext cx="1499507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Mora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CC3480E6-8700-F87E-0BF6-65A9B05A8C08}"/>
              </a:ext>
            </a:extLst>
          </p:cNvPr>
          <p:cNvSpPr/>
          <p:nvPr/>
        </p:nvSpPr>
        <p:spPr>
          <a:xfrm>
            <a:off x="10189727" y="2665497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444.00</a:t>
            </a:r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91752356-2954-4E29-CFD1-644669693EA8}"/>
              </a:ext>
            </a:extLst>
          </p:cNvPr>
          <p:cNvSpPr/>
          <p:nvPr/>
        </p:nvSpPr>
        <p:spPr>
          <a:xfrm>
            <a:off x="10207489" y="2952482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888.00</a:t>
            </a:r>
          </a:p>
        </p:txBody>
      </p: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B3B213EF-C5C1-FD68-D3CA-822482A3A5F5}"/>
              </a:ext>
            </a:extLst>
          </p:cNvPr>
          <p:cNvCxnSpPr>
            <a:cxnSpLocks/>
          </p:cNvCxnSpPr>
          <p:nvPr/>
        </p:nvCxnSpPr>
        <p:spPr>
          <a:xfrm>
            <a:off x="9270935" y="3257167"/>
            <a:ext cx="187310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Rectángulo 79">
            <a:extLst>
              <a:ext uri="{FF2B5EF4-FFF2-40B4-BE49-F238E27FC236}">
                <a16:creationId xmlns:a16="http://schemas.microsoft.com/office/drawing/2014/main" id="{656C5C04-9865-EB83-CEF6-F9A097B1A381}"/>
              </a:ext>
            </a:extLst>
          </p:cNvPr>
          <p:cNvSpPr/>
          <p:nvPr/>
        </p:nvSpPr>
        <p:spPr>
          <a:xfrm>
            <a:off x="10176809" y="3234524"/>
            <a:ext cx="905874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sz="1100" dirty="0"/>
              <a:t>S/. 1332.00</a:t>
            </a:r>
          </a:p>
        </p:txBody>
      </p:sp>
      <p:sp>
        <p:nvSpPr>
          <p:cNvPr id="85" name="Flecha: a la derecha 84">
            <a:extLst>
              <a:ext uri="{FF2B5EF4-FFF2-40B4-BE49-F238E27FC236}">
                <a16:creationId xmlns:a16="http://schemas.microsoft.com/office/drawing/2014/main" id="{C7157AEA-CE29-0CF1-BED8-B98853EFD384}"/>
              </a:ext>
            </a:extLst>
          </p:cNvPr>
          <p:cNvSpPr/>
          <p:nvPr/>
        </p:nvSpPr>
        <p:spPr>
          <a:xfrm rot="13816491">
            <a:off x="6997120" y="2991911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86" name="Imagen 85">
            <a:extLst>
              <a:ext uri="{FF2B5EF4-FFF2-40B4-BE49-F238E27FC236}">
                <a16:creationId xmlns:a16="http://schemas.microsoft.com/office/drawing/2014/main" id="{7BAACCC5-E5DF-CED2-5D3D-5A02CF87BED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8668"/>
          <a:stretch/>
        </p:blipFill>
        <p:spPr>
          <a:xfrm>
            <a:off x="4191832" y="5326097"/>
            <a:ext cx="2921774" cy="1352745"/>
          </a:xfrm>
          <a:prstGeom prst="rect">
            <a:avLst/>
          </a:prstGeom>
        </p:spPr>
      </p:pic>
      <p:sp>
        <p:nvSpPr>
          <p:cNvPr id="88" name="Rectángulo: esquinas redondeadas 87">
            <a:extLst>
              <a:ext uri="{FF2B5EF4-FFF2-40B4-BE49-F238E27FC236}">
                <a16:creationId xmlns:a16="http://schemas.microsoft.com/office/drawing/2014/main" id="{BAF08DE2-AACC-2635-A4F0-77DBA40EF72C}"/>
              </a:ext>
            </a:extLst>
          </p:cNvPr>
          <p:cNvSpPr/>
          <p:nvPr/>
        </p:nvSpPr>
        <p:spPr>
          <a:xfrm>
            <a:off x="4069966" y="2462348"/>
            <a:ext cx="392849" cy="154215"/>
          </a:xfrm>
          <a:prstGeom prst="roundRect">
            <a:avLst>
              <a:gd name="adj" fmla="val 4948"/>
            </a:avLst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7E04E4F2-CF6C-E932-9D53-1BF15A9AADBD}"/>
              </a:ext>
            </a:extLst>
          </p:cNvPr>
          <p:cNvSpPr/>
          <p:nvPr/>
        </p:nvSpPr>
        <p:spPr>
          <a:xfrm>
            <a:off x="3977918" y="2473654"/>
            <a:ext cx="358768" cy="1332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92E6C40D-B777-0227-B072-A53A3360B1AB}"/>
              </a:ext>
            </a:extLst>
          </p:cNvPr>
          <p:cNvSpPr/>
          <p:nvPr/>
        </p:nvSpPr>
        <p:spPr>
          <a:xfrm rot="5400000">
            <a:off x="4373130" y="2509298"/>
            <a:ext cx="45719" cy="82645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4BA46FF8-4AE4-D66F-61CD-A04D037188D0}"/>
              </a:ext>
            </a:extLst>
          </p:cNvPr>
          <p:cNvSpPr/>
          <p:nvPr/>
        </p:nvSpPr>
        <p:spPr>
          <a:xfrm rot="5400000">
            <a:off x="6989976" y="4913834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C05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3A477C27-343C-11B1-3FFC-29D64587EB37}"/>
              </a:ext>
            </a:extLst>
          </p:cNvPr>
          <p:cNvSpPr/>
          <p:nvPr/>
        </p:nvSpPr>
        <p:spPr>
          <a:xfrm>
            <a:off x="3349832" y="4228196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N°</a:t>
            </a:r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Contrato: 000000009037</a:t>
            </a:r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AF1E3BD5-206F-F20D-0831-23D35CA2FF96}"/>
              </a:ext>
            </a:extLst>
          </p:cNvPr>
          <p:cNvSpPr/>
          <p:nvPr/>
        </p:nvSpPr>
        <p:spPr>
          <a:xfrm>
            <a:off x="3104483" y="4454710"/>
            <a:ext cx="3387262" cy="8808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SEDE: SAN ANTONIO</a:t>
            </a:r>
          </a:p>
        </p:txBody>
      </p:sp>
      <p:sp>
        <p:nvSpPr>
          <p:cNvPr id="99" name="Rectángulo: esquinas redondeadas 98">
            <a:extLst>
              <a:ext uri="{FF2B5EF4-FFF2-40B4-BE49-F238E27FC236}">
                <a16:creationId xmlns:a16="http://schemas.microsoft.com/office/drawing/2014/main" id="{A634734B-FD23-199D-1455-14D3432315BD}"/>
              </a:ext>
            </a:extLst>
          </p:cNvPr>
          <p:cNvSpPr/>
          <p:nvPr/>
        </p:nvSpPr>
        <p:spPr>
          <a:xfrm>
            <a:off x="4266390" y="5420206"/>
            <a:ext cx="2660279" cy="204787"/>
          </a:xfrm>
          <a:prstGeom prst="roundRect">
            <a:avLst>
              <a:gd name="adj" fmla="val 35116"/>
            </a:avLst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00" name="Rectángulo 99">
            <a:extLst>
              <a:ext uri="{FF2B5EF4-FFF2-40B4-BE49-F238E27FC236}">
                <a16:creationId xmlns:a16="http://schemas.microsoft.com/office/drawing/2014/main" id="{AB7AD976-4F53-137E-740D-7401A6680D62}"/>
              </a:ext>
            </a:extLst>
          </p:cNvPr>
          <p:cNvSpPr/>
          <p:nvPr/>
        </p:nvSpPr>
        <p:spPr>
          <a:xfrm>
            <a:off x="3913096" y="5046428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Resumen de pago</a:t>
            </a:r>
          </a:p>
        </p:txBody>
      </p:sp>
      <p:cxnSp>
        <p:nvCxnSpPr>
          <p:cNvPr id="101" name="Conector recto de flecha 100">
            <a:extLst>
              <a:ext uri="{FF2B5EF4-FFF2-40B4-BE49-F238E27FC236}">
                <a16:creationId xmlns:a16="http://schemas.microsoft.com/office/drawing/2014/main" id="{E3768D6E-C27D-E5EB-2049-2B8216047070}"/>
              </a:ext>
            </a:extLst>
          </p:cNvPr>
          <p:cNvCxnSpPr>
            <a:cxnSpLocks/>
          </p:cNvCxnSpPr>
          <p:nvPr/>
        </p:nvCxnSpPr>
        <p:spPr>
          <a:xfrm>
            <a:off x="2612019" y="2810616"/>
            <a:ext cx="1545283" cy="324260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A6A61F05-6A29-CCEE-F4D1-F15052285A9D}"/>
              </a:ext>
            </a:extLst>
          </p:cNvPr>
          <p:cNvSpPr txBox="1"/>
          <p:nvPr/>
        </p:nvSpPr>
        <p:spPr>
          <a:xfrm>
            <a:off x="830303" y="2601564"/>
            <a:ext cx="22955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celeste </a:t>
            </a:r>
            <a:r>
              <a:rPr lang="en-US" sz="1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rial"/>
                <a:cs typeface="Arial"/>
                <a:sym typeface="Arial"/>
              </a:rPr>
              <a:t>#A3D7E3</a:t>
            </a:r>
            <a:endParaRPr lang="es-P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F06806B1-63E6-2A62-E882-2442942842B1}"/>
              </a:ext>
            </a:extLst>
          </p:cNvPr>
          <p:cNvCxnSpPr>
            <a:cxnSpLocks/>
          </p:cNvCxnSpPr>
          <p:nvPr/>
        </p:nvCxnSpPr>
        <p:spPr>
          <a:xfrm>
            <a:off x="2509740" y="3836592"/>
            <a:ext cx="2013982" cy="1103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2FFCB1D4-4260-593C-E7B9-320E4D660B8C}"/>
              </a:ext>
            </a:extLst>
          </p:cNvPr>
          <p:cNvSpPr txBox="1"/>
          <p:nvPr/>
        </p:nvSpPr>
        <p:spPr>
          <a:xfrm>
            <a:off x="337642" y="3483012"/>
            <a:ext cx="23643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112" name="Conector recto de flecha 111">
            <a:extLst>
              <a:ext uri="{FF2B5EF4-FFF2-40B4-BE49-F238E27FC236}">
                <a16:creationId xmlns:a16="http://schemas.microsoft.com/office/drawing/2014/main" id="{09208E61-4357-8F0D-1ECA-1C3A9F94FFFE}"/>
              </a:ext>
            </a:extLst>
          </p:cNvPr>
          <p:cNvCxnSpPr>
            <a:cxnSpLocks/>
          </p:cNvCxnSpPr>
          <p:nvPr/>
        </p:nvCxnSpPr>
        <p:spPr>
          <a:xfrm>
            <a:off x="3186363" y="2456813"/>
            <a:ext cx="1178800" cy="453154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5B86B751-2E85-CC36-68E5-B4614FC20260}"/>
              </a:ext>
            </a:extLst>
          </p:cNvPr>
          <p:cNvSpPr txBox="1"/>
          <p:nvPr/>
        </p:nvSpPr>
        <p:spPr>
          <a:xfrm>
            <a:off x="1672813" y="2049838"/>
            <a:ext cx="21292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verde </a:t>
            </a:r>
            <a:r>
              <a:rPr lang="en-US" sz="1800" b="0" i="0" u="none" strike="noStrike" cap="none" dirty="0"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latin typeface="+mj-lt"/>
            </a:endParaRPr>
          </a:p>
        </p:txBody>
      </p: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7F332A0D-8757-0ED7-867E-23B06904D4D6}"/>
              </a:ext>
            </a:extLst>
          </p:cNvPr>
          <p:cNvSpPr txBox="1"/>
          <p:nvPr/>
        </p:nvSpPr>
        <p:spPr>
          <a:xfrm>
            <a:off x="6692400" y="3105842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  <p:cxnSp>
        <p:nvCxnSpPr>
          <p:cNvPr id="118" name="Conector recto de flecha 117">
            <a:extLst>
              <a:ext uri="{FF2B5EF4-FFF2-40B4-BE49-F238E27FC236}">
                <a16:creationId xmlns:a16="http://schemas.microsoft.com/office/drawing/2014/main" id="{B81E1559-4A8D-BB30-E771-77F3BF2E938B}"/>
              </a:ext>
            </a:extLst>
          </p:cNvPr>
          <p:cNvCxnSpPr>
            <a:cxnSpLocks/>
          </p:cNvCxnSpPr>
          <p:nvPr/>
        </p:nvCxnSpPr>
        <p:spPr>
          <a:xfrm flipH="1">
            <a:off x="7172102" y="3932586"/>
            <a:ext cx="1195905" cy="18476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CuadroTexto 120">
            <a:extLst>
              <a:ext uri="{FF2B5EF4-FFF2-40B4-BE49-F238E27FC236}">
                <a16:creationId xmlns:a16="http://schemas.microsoft.com/office/drawing/2014/main" id="{B409D2E5-41AE-AF77-E391-B4725A66C697}"/>
              </a:ext>
            </a:extLst>
          </p:cNvPr>
          <p:cNvSpPr txBox="1"/>
          <p:nvPr/>
        </p:nvSpPr>
        <p:spPr>
          <a:xfrm>
            <a:off x="8283694" y="3781556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Color blanco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035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8430681-8477-507E-53D9-9F101FAEB7D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BC499B04-28B0-71F1-25DB-A6AEBD935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86C59B7-3BC6-6CA2-3CB1-768F4DEB9341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0A2BA63-6CD3-1019-B1DB-A0BB115BF94C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2E47545-09D8-6F7C-0DD0-2063C6BDCFE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AFF4D42A-3181-1212-8841-908C7C308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97F3E17-0F9E-B68A-DD80-0A6C2D03E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16F12EB-E7E0-05C9-4688-93025C01F885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AD34A6E-7B1D-D104-061B-F8AA5203EEB9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A4AF5A8-FFE2-B008-B5DC-A164B7E719D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echa: cheurón 14">
            <a:extLst>
              <a:ext uri="{FF2B5EF4-FFF2-40B4-BE49-F238E27FC236}">
                <a16:creationId xmlns:a16="http://schemas.microsoft.com/office/drawing/2014/main" id="{272504FB-893F-8A4A-43C1-23733B9A4946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B5196E2-C18B-4FED-0FC1-B6960FD77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03146D15-387F-5FF5-72BE-B84CD17581DE}"/>
              </a:ext>
            </a:extLst>
          </p:cNvPr>
          <p:cNvSpPr/>
          <p:nvPr/>
        </p:nvSpPr>
        <p:spPr>
          <a:xfrm>
            <a:off x="3804920" y="1082892"/>
            <a:ext cx="3677920" cy="5121013"/>
          </a:xfrm>
          <a:prstGeom prst="roundRect">
            <a:avLst>
              <a:gd name="adj" fmla="val 409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AD9920CE-5C22-E3D2-B405-9871B7ED2E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7400" y="1162666"/>
            <a:ext cx="2088894" cy="288647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C1480222-CBBE-EED9-580E-9ED85DDA1D1A}"/>
              </a:ext>
            </a:extLst>
          </p:cNvPr>
          <p:cNvSpPr/>
          <p:nvPr/>
        </p:nvSpPr>
        <p:spPr>
          <a:xfrm>
            <a:off x="5881141" y="1107925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° de Contrato: 000000009037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D9CE466A-6498-E1F2-697A-B212DF3DCB39}"/>
              </a:ext>
            </a:extLst>
          </p:cNvPr>
          <p:cNvSpPr/>
          <p:nvPr/>
        </p:nvSpPr>
        <p:spPr>
          <a:xfrm>
            <a:off x="3880040" y="1656712"/>
            <a:ext cx="762244" cy="2133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34" name="Triángulo isósceles 33">
            <a:extLst>
              <a:ext uri="{FF2B5EF4-FFF2-40B4-BE49-F238E27FC236}">
                <a16:creationId xmlns:a16="http://schemas.microsoft.com/office/drawing/2014/main" id="{6A75F22B-9F16-6353-308D-ECCA890AE595}"/>
              </a:ext>
            </a:extLst>
          </p:cNvPr>
          <p:cNvSpPr/>
          <p:nvPr/>
        </p:nvSpPr>
        <p:spPr>
          <a:xfrm rot="10800000">
            <a:off x="4515449" y="176078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17075A7-ECDA-08D7-FC7C-6FECCFA80729}"/>
              </a:ext>
            </a:extLst>
          </p:cNvPr>
          <p:cNvSpPr/>
          <p:nvPr/>
        </p:nvSpPr>
        <p:spPr>
          <a:xfrm>
            <a:off x="3796962" y="1721795"/>
            <a:ext cx="786605" cy="97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años</a:t>
            </a: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3DB6A181-37C3-5363-4C88-D38052FEDCC9}"/>
              </a:ext>
            </a:extLst>
          </p:cNvPr>
          <p:cNvSpPr/>
          <p:nvPr/>
        </p:nvSpPr>
        <p:spPr>
          <a:xfrm>
            <a:off x="3904722" y="215575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1436AA69-6F44-1FF0-05D3-DD764974934D}"/>
              </a:ext>
            </a:extLst>
          </p:cNvPr>
          <p:cNvSpPr/>
          <p:nvPr/>
        </p:nvSpPr>
        <p:spPr>
          <a:xfrm>
            <a:off x="4803572" y="1646577"/>
            <a:ext cx="918344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F6AE3B08-4026-719F-5B26-08295872B3C4}"/>
              </a:ext>
            </a:extLst>
          </p:cNvPr>
          <p:cNvSpPr/>
          <p:nvPr/>
        </p:nvSpPr>
        <p:spPr>
          <a:xfrm>
            <a:off x="5906556" y="1646578"/>
            <a:ext cx="572453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4839D630-363B-E496-9BE1-AE6A27A9648C}"/>
              </a:ext>
            </a:extLst>
          </p:cNvPr>
          <p:cNvSpPr/>
          <p:nvPr/>
        </p:nvSpPr>
        <p:spPr>
          <a:xfrm>
            <a:off x="4709396" y="1701366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contratos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7BB0475B-1ACA-4336-FC61-5A87E0235F7D}"/>
              </a:ext>
            </a:extLst>
          </p:cNvPr>
          <p:cNvSpPr/>
          <p:nvPr/>
        </p:nvSpPr>
        <p:spPr>
          <a:xfrm>
            <a:off x="5606341" y="1706782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Buscar</a:t>
            </a:r>
          </a:p>
        </p:txBody>
      </p:sp>
      <p:sp>
        <p:nvSpPr>
          <p:cNvPr id="46" name="Triángulo isósceles 45">
            <a:extLst>
              <a:ext uri="{FF2B5EF4-FFF2-40B4-BE49-F238E27FC236}">
                <a16:creationId xmlns:a16="http://schemas.microsoft.com/office/drawing/2014/main" id="{F6E68EED-EF24-06DA-C70D-B9E86EE6FD5D}"/>
              </a:ext>
            </a:extLst>
          </p:cNvPr>
          <p:cNvSpPr/>
          <p:nvPr/>
        </p:nvSpPr>
        <p:spPr>
          <a:xfrm rot="10800000">
            <a:off x="5603738" y="174281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7" name="Triángulo isósceles 46">
            <a:extLst>
              <a:ext uri="{FF2B5EF4-FFF2-40B4-BE49-F238E27FC236}">
                <a16:creationId xmlns:a16="http://schemas.microsoft.com/office/drawing/2014/main" id="{E8B3D6CF-9D36-ECA2-75B6-7BBB885A0518}"/>
              </a:ext>
            </a:extLst>
          </p:cNvPr>
          <p:cNvSpPr/>
          <p:nvPr/>
        </p:nvSpPr>
        <p:spPr>
          <a:xfrm rot="10800000">
            <a:off x="6345115" y="1743701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B37D1B65-AB5B-3A7D-494F-5E0014105F3A}"/>
              </a:ext>
            </a:extLst>
          </p:cNvPr>
          <p:cNvSpPr/>
          <p:nvPr/>
        </p:nvSpPr>
        <p:spPr>
          <a:xfrm>
            <a:off x="6809988" y="1656712"/>
            <a:ext cx="479443" cy="186440"/>
          </a:xfrm>
          <a:prstGeom prst="roundRect">
            <a:avLst>
              <a:gd name="adj" fmla="val 494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5C80647A-0622-4D25-48D9-13A80EE8BBB0}"/>
              </a:ext>
            </a:extLst>
          </p:cNvPr>
          <p:cNvSpPr/>
          <p:nvPr/>
        </p:nvSpPr>
        <p:spPr>
          <a:xfrm>
            <a:off x="6725452" y="1668018"/>
            <a:ext cx="437850" cy="161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Flecha: cheurón 49">
            <a:extLst>
              <a:ext uri="{FF2B5EF4-FFF2-40B4-BE49-F238E27FC236}">
                <a16:creationId xmlns:a16="http://schemas.microsoft.com/office/drawing/2014/main" id="{0B5B6AFA-D0F7-6BAA-7043-BED5870425DB}"/>
              </a:ext>
            </a:extLst>
          </p:cNvPr>
          <p:cNvSpPr/>
          <p:nvPr/>
        </p:nvSpPr>
        <p:spPr>
          <a:xfrm rot="5400000">
            <a:off x="7185860" y="1699331"/>
            <a:ext cx="55273" cy="100862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F8F9B6CB-763C-86B9-2A54-FC3965AC5656}"/>
              </a:ext>
            </a:extLst>
          </p:cNvPr>
          <p:cNvSpPr/>
          <p:nvPr/>
        </p:nvSpPr>
        <p:spPr>
          <a:xfrm>
            <a:off x="3901499" y="208952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E1AD55E-CC37-9CBE-1780-C2D235F0E4C3}"/>
              </a:ext>
            </a:extLst>
          </p:cNvPr>
          <p:cNvSpPr/>
          <p:nvPr/>
        </p:nvSpPr>
        <p:spPr>
          <a:xfrm>
            <a:off x="3913096" y="231966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2ADCAFCA-87DC-B223-A1E8-19DB72FB7DEF}"/>
              </a:ext>
            </a:extLst>
          </p:cNvPr>
          <p:cNvSpPr/>
          <p:nvPr/>
        </p:nvSpPr>
        <p:spPr>
          <a:xfrm>
            <a:off x="5660499" y="207766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15/01/2019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83871AD9-8224-E652-D67F-16B8E4C05BE2}"/>
              </a:ext>
            </a:extLst>
          </p:cNvPr>
          <p:cNvSpPr/>
          <p:nvPr/>
        </p:nvSpPr>
        <p:spPr>
          <a:xfrm>
            <a:off x="5665333" y="231183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3C839327-A323-F2E4-46F9-7CE04C04A3A9}"/>
              </a:ext>
            </a:extLst>
          </p:cNvPr>
          <p:cNvSpPr/>
          <p:nvPr/>
        </p:nvSpPr>
        <p:spPr>
          <a:xfrm>
            <a:off x="3914694" y="2916580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428B9DE-E05F-B5BC-3A03-DAFC635B4048}"/>
              </a:ext>
            </a:extLst>
          </p:cNvPr>
          <p:cNvSpPr/>
          <p:nvPr/>
        </p:nvSpPr>
        <p:spPr>
          <a:xfrm>
            <a:off x="3911471" y="2850351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B00500736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C55535D1-55D6-AA9B-21F6-572117E8D8ED}"/>
              </a:ext>
            </a:extLst>
          </p:cNvPr>
          <p:cNvSpPr/>
          <p:nvPr/>
        </p:nvSpPr>
        <p:spPr>
          <a:xfrm>
            <a:off x="3923068" y="3080491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4BF7342D-AF71-6BF4-F3B8-B6A7B97141EA}"/>
              </a:ext>
            </a:extLst>
          </p:cNvPr>
          <p:cNvSpPr/>
          <p:nvPr/>
        </p:nvSpPr>
        <p:spPr>
          <a:xfrm>
            <a:off x="5670471" y="2838482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15/02/2019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48344736-AB49-26AC-76BF-FA6C6C0BB298}"/>
              </a:ext>
            </a:extLst>
          </p:cNvPr>
          <p:cNvSpPr/>
          <p:nvPr/>
        </p:nvSpPr>
        <p:spPr>
          <a:xfrm>
            <a:off x="5675305" y="307265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125.000</a:t>
            </a:r>
          </a:p>
        </p:txBody>
      </p:sp>
      <p:sp>
        <p:nvSpPr>
          <p:cNvPr id="79" name="Rectángulo: esquinas redondeadas 78">
            <a:extLst>
              <a:ext uri="{FF2B5EF4-FFF2-40B4-BE49-F238E27FC236}">
                <a16:creationId xmlns:a16="http://schemas.microsoft.com/office/drawing/2014/main" id="{8A267F71-08E4-9C8D-943B-7BD096DDABB6}"/>
              </a:ext>
            </a:extLst>
          </p:cNvPr>
          <p:cNvSpPr/>
          <p:nvPr/>
        </p:nvSpPr>
        <p:spPr>
          <a:xfrm>
            <a:off x="3904722" y="377806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CAD757E2-8FC9-83C6-8A69-E63805B1CD9B}"/>
              </a:ext>
            </a:extLst>
          </p:cNvPr>
          <p:cNvSpPr/>
          <p:nvPr/>
        </p:nvSpPr>
        <p:spPr>
          <a:xfrm>
            <a:off x="3901499" y="371183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B005007347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14BB680-430E-4088-6E1D-B411F58FE6A5}"/>
              </a:ext>
            </a:extLst>
          </p:cNvPr>
          <p:cNvSpPr/>
          <p:nvPr/>
        </p:nvSpPr>
        <p:spPr>
          <a:xfrm>
            <a:off x="3913096" y="394197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B110D512-B665-19E3-8E17-AD08DD10F4CC}"/>
              </a:ext>
            </a:extLst>
          </p:cNvPr>
          <p:cNvSpPr/>
          <p:nvPr/>
        </p:nvSpPr>
        <p:spPr>
          <a:xfrm>
            <a:off x="5660499" y="369997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15/03/2019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12E6CBAF-91A5-5CA1-87E6-516D9281FA3E}"/>
              </a:ext>
            </a:extLst>
          </p:cNvPr>
          <p:cNvSpPr/>
          <p:nvPr/>
        </p:nvSpPr>
        <p:spPr>
          <a:xfrm>
            <a:off x="5665333" y="393414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4F6CBECD-D96E-7A94-BBC0-D40945742752}"/>
              </a:ext>
            </a:extLst>
          </p:cNvPr>
          <p:cNvSpPr/>
          <p:nvPr/>
        </p:nvSpPr>
        <p:spPr>
          <a:xfrm>
            <a:off x="3899886" y="4671271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8120234A-644E-E8D0-D993-40CB92A1E9D9}"/>
              </a:ext>
            </a:extLst>
          </p:cNvPr>
          <p:cNvSpPr/>
          <p:nvPr/>
        </p:nvSpPr>
        <p:spPr>
          <a:xfrm>
            <a:off x="3896663" y="4605042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B00500756</a:t>
            </a: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2F309BAB-7E31-3BE9-DA08-5AFDCE7DFB29}"/>
              </a:ext>
            </a:extLst>
          </p:cNvPr>
          <p:cNvSpPr/>
          <p:nvPr/>
        </p:nvSpPr>
        <p:spPr>
          <a:xfrm>
            <a:off x="3908260" y="4835182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807F2A2A-8D3C-673B-5879-1A3A952C1A7D}"/>
              </a:ext>
            </a:extLst>
          </p:cNvPr>
          <p:cNvSpPr/>
          <p:nvPr/>
        </p:nvSpPr>
        <p:spPr>
          <a:xfrm>
            <a:off x="5655663" y="4593173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15/04/2019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72CA635B-B1C3-6425-B66A-F6747282388D}"/>
              </a:ext>
            </a:extLst>
          </p:cNvPr>
          <p:cNvSpPr/>
          <p:nvPr/>
        </p:nvSpPr>
        <p:spPr>
          <a:xfrm>
            <a:off x="5660497" y="482735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121.000</a:t>
            </a:r>
          </a:p>
        </p:txBody>
      </p:sp>
      <p:sp>
        <p:nvSpPr>
          <p:cNvPr id="89" name="Flecha: cheurón 88">
            <a:extLst>
              <a:ext uri="{FF2B5EF4-FFF2-40B4-BE49-F238E27FC236}">
                <a16:creationId xmlns:a16="http://schemas.microsoft.com/office/drawing/2014/main" id="{59EA62FC-80B8-2571-D2D1-00FA105EF2B6}"/>
              </a:ext>
            </a:extLst>
          </p:cNvPr>
          <p:cNvSpPr/>
          <p:nvPr/>
        </p:nvSpPr>
        <p:spPr>
          <a:xfrm rot="5400000">
            <a:off x="7167386" y="3272175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890B8010-29CE-A053-7227-4BE93D48646F}"/>
              </a:ext>
            </a:extLst>
          </p:cNvPr>
          <p:cNvSpPr/>
          <p:nvPr/>
        </p:nvSpPr>
        <p:spPr>
          <a:xfrm rot="5400000">
            <a:off x="7162400" y="4121213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E394456F-8D75-1CC5-73CB-BE9DFD31D3E5}"/>
              </a:ext>
            </a:extLst>
          </p:cNvPr>
          <p:cNvSpPr/>
          <p:nvPr/>
        </p:nvSpPr>
        <p:spPr>
          <a:xfrm rot="5400000">
            <a:off x="7124068" y="4974781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2" name="Flecha: cheurón 91">
            <a:extLst>
              <a:ext uri="{FF2B5EF4-FFF2-40B4-BE49-F238E27FC236}">
                <a16:creationId xmlns:a16="http://schemas.microsoft.com/office/drawing/2014/main" id="{FFB8376F-152F-5AF0-A974-ED205FAEC227}"/>
              </a:ext>
            </a:extLst>
          </p:cNvPr>
          <p:cNvSpPr/>
          <p:nvPr/>
        </p:nvSpPr>
        <p:spPr>
          <a:xfrm rot="16200000">
            <a:off x="7160729" y="290853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B9EAB5EB-9CB4-A515-73B3-E5A78B88C302}"/>
              </a:ext>
            </a:extLst>
          </p:cNvPr>
          <p:cNvSpPr txBox="1"/>
          <p:nvPr/>
        </p:nvSpPr>
        <p:spPr>
          <a:xfrm>
            <a:off x="-70512" y="0"/>
            <a:ext cx="3563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800" dirty="0">
                <a:highlight>
                  <a:srgbClr val="00FF00"/>
                </a:highlight>
              </a:rPr>
              <a:t>HISTORIAL DE PAGOS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CBAB60C-8E39-1FCE-EAE3-1470B52A338D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B416A1D5-F5CD-92C6-AA4D-AD7F3EFDB6E8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2789382" y="1957489"/>
            <a:ext cx="1112117" cy="3284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E97376DE-FEB3-BF18-7880-DBEF9DC06B60}"/>
              </a:ext>
            </a:extLst>
          </p:cNvPr>
          <p:cNvCxnSpPr>
            <a:cxnSpLocks/>
          </p:cNvCxnSpPr>
          <p:nvPr/>
        </p:nvCxnSpPr>
        <p:spPr>
          <a:xfrm flipH="1">
            <a:off x="7129087" y="1226761"/>
            <a:ext cx="1784004" cy="22455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80CFD9-8496-69EB-397F-4C23A9583537}"/>
              </a:ext>
            </a:extLst>
          </p:cNvPr>
          <p:cNvSpPr txBox="1"/>
          <p:nvPr/>
        </p:nvSpPr>
        <p:spPr>
          <a:xfrm>
            <a:off x="8537913" y="937657"/>
            <a:ext cx="2529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Fondo blanco</a:t>
            </a:r>
            <a:endParaRPr lang="es-P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Flecha: cheurón 1">
            <a:extLst>
              <a:ext uri="{FF2B5EF4-FFF2-40B4-BE49-F238E27FC236}">
                <a16:creationId xmlns:a16="http://schemas.microsoft.com/office/drawing/2014/main" id="{E1557C3F-94BA-2C9D-9652-58280B7C1D96}"/>
              </a:ext>
            </a:extLst>
          </p:cNvPr>
          <p:cNvSpPr/>
          <p:nvPr/>
        </p:nvSpPr>
        <p:spPr>
          <a:xfrm rot="5400000">
            <a:off x="7142700" y="251177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3" name="Flecha: a la derecha 2">
            <a:extLst>
              <a:ext uri="{FF2B5EF4-FFF2-40B4-BE49-F238E27FC236}">
                <a16:creationId xmlns:a16="http://schemas.microsoft.com/office/drawing/2014/main" id="{7C754A8F-CA4B-041C-FEE7-A42AA9AC81BD}"/>
              </a:ext>
            </a:extLst>
          </p:cNvPr>
          <p:cNvSpPr/>
          <p:nvPr/>
        </p:nvSpPr>
        <p:spPr>
          <a:xfrm rot="13816491">
            <a:off x="7257678" y="2640626"/>
            <a:ext cx="252596" cy="220259"/>
          </a:xfrm>
          <a:prstGeom prst="rightArrow">
            <a:avLst>
              <a:gd name="adj1" fmla="val 38618"/>
              <a:gd name="adj2" fmla="val 69623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4C5D960-1576-BC33-11DE-2B6624E57A82}"/>
              </a:ext>
            </a:extLst>
          </p:cNvPr>
          <p:cNvSpPr txBox="1"/>
          <p:nvPr/>
        </p:nvSpPr>
        <p:spPr>
          <a:xfrm>
            <a:off x="6952958" y="2754557"/>
            <a:ext cx="15651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latin typeface="+mj-lt"/>
              </a:rPr>
              <a:t>CLIC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20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78430681-8477-507E-53D9-9F101FAEB7D9}"/>
              </a:ext>
            </a:extLst>
          </p:cNvPr>
          <p:cNvSpPr/>
          <p:nvPr/>
        </p:nvSpPr>
        <p:spPr>
          <a:xfrm>
            <a:off x="3763108" y="225792"/>
            <a:ext cx="3763107" cy="6495048"/>
          </a:xfrm>
          <a:prstGeom prst="roundRect">
            <a:avLst/>
          </a:prstGeom>
          <a:solidFill>
            <a:srgbClr val="00823B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5" name="Picture 2" descr="logo">
            <a:extLst>
              <a:ext uri="{FF2B5EF4-FFF2-40B4-BE49-F238E27FC236}">
                <a16:creationId xmlns:a16="http://schemas.microsoft.com/office/drawing/2014/main" id="{BC499B04-28B0-71F1-25DB-A6AEBD935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096" y="416926"/>
            <a:ext cx="1349660" cy="41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86C59B7-3BC6-6CA2-3CB1-768F4DEB9341}"/>
              </a:ext>
            </a:extLst>
          </p:cNvPr>
          <p:cNvSpPr/>
          <p:nvPr/>
        </p:nvSpPr>
        <p:spPr>
          <a:xfrm>
            <a:off x="3756661" y="3619500"/>
            <a:ext cx="376955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90A2BA63-6CD3-1019-B1DB-A0BB115BF94C}"/>
              </a:ext>
            </a:extLst>
          </p:cNvPr>
          <p:cNvCxnSpPr>
            <a:cxnSpLocks/>
          </p:cNvCxnSpPr>
          <p:nvPr/>
        </p:nvCxnSpPr>
        <p:spPr>
          <a:xfrm flipH="1">
            <a:off x="3756662" y="8497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52E47545-09D8-6F7C-0DD0-2063C6BDCFEF}"/>
              </a:ext>
            </a:extLst>
          </p:cNvPr>
          <p:cNvCxnSpPr>
            <a:cxnSpLocks/>
          </p:cNvCxnSpPr>
          <p:nvPr/>
        </p:nvCxnSpPr>
        <p:spPr>
          <a:xfrm flipH="1">
            <a:off x="7529438" y="1002111"/>
            <a:ext cx="6446" cy="50622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AFF4D42A-3181-1212-8841-908C7C308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33" y="434388"/>
            <a:ext cx="1288265" cy="3327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97F3E17-0F9E-B68A-DD80-0A6C2D03E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1" y="1017350"/>
            <a:ext cx="3759884" cy="4936355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16F12EB-E7E0-05C9-4688-93025C01F885}"/>
              </a:ext>
            </a:extLst>
          </p:cNvPr>
          <p:cNvCxnSpPr>
            <a:cxnSpLocks/>
          </p:cNvCxnSpPr>
          <p:nvPr/>
        </p:nvCxnSpPr>
        <p:spPr>
          <a:xfrm>
            <a:off x="3845536" y="1259365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2AD34A6E-7B1D-D104-061B-F8AA5203EEB9}"/>
              </a:ext>
            </a:extLst>
          </p:cNvPr>
          <p:cNvCxnSpPr>
            <a:cxnSpLocks/>
          </p:cNvCxnSpPr>
          <p:nvPr/>
        </p:nvCxnSpPr>
        <p:spPr>
          <a:xfrm>
            <a:off x="3845536" y="130699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6A4AF5A8-FFE2-B008-B5DC-A164B7E719D0}"/>
              </a:ext>
            </a:extLst>
          </p:cNvPr>
          <p:cNvCxnSpPr>
            <a:cxnSpLocks/>
          </p:cNvCxnSpPr>
          <p:nvPr/>
        </p:nvCxnSpPr>
        <p:spPr>
          <a:xfrm>
            <a:off x="3845536" y="1356520"/>
            <a:ext cx="13512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echa: cheurón 14">
            <a:extLst>
              <a:ext uri="{FF2B5EF4-FFF2-40B4-BE49-F238E27FC236}">
                <a16:creationId xmlns:a16="http://schemas.microsoft.com/office/drawing/2014/main" id="{272504FB-893F-8A4A-43C1-23733B9A4946}"/>
              </a:ext>
            </a:extLst>
          </p:cNvPr>
          <p:cNvSpPr/>
          <p:nvPr/>
        </p:nvSpPr>
        <p:spPr>
          <a:xfrm rot="5400000">
            <a:off x="5451603" y="5846813"/>
            <a:ext cx="105533" cy="214103"/>
          </a:xfrm>
          <a:prstGeom prst="chevron">
            <a:avLst>
              <a:gd name="adj" fmla="val 6773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CB5196E2-C18B-4FED-0FC1-B6960FD776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6330" y="5368095"/>
            <a:ext cx="3759884" cy="1352745"/>
          </a:xfrm>
          <a:prstGeom prst="roundRect">
            <a:avLst>
              <a:gd name="adj" fmla="val 45374"/>
            </a:avLst>
          </a:prstGeom>
        </p:spPr>
      </p:pic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03146D15-387F-5FF5-72BE-B84CD17581DE}"/>
              </a:ext>
            </a:extLst>
          </p:cNvPr>
          <p:cNvSpPr/>
          <p:nvPr/>
        </p:nvSpPr>
        <p:spPr>
          <a:xfrm>
            <a:off x="3804920" y="1082892"/>
            <a:ext cx="3677920" cy="5121013"/>
          </a:xfrm>
          <a:prstGeom prst="roundRect">
            <a:avLst>
              <a:gd name="adj" fmla="val 4095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AD9920CE-5C22-E3D2-B405-9871B7ED2E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7400" y="1162666"/>
            <a:ext cx="2088894" cy="288647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C1480222-CBBE-EED9-580E-9ED85DDA1D1A}"/>
              </a:ext>
            </a:extLst>
          </p:cNvPr>
          <p:cNvSpPr/>
          <p:nvPr/>
        </p:nvSpPr>
        <p:spPr>
          <a:xfrm>
            <a:off x="5881141" y="1107925"/>
            <a:ext cx="3433431" cy="940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b="1" dirty="0">
                <a:solidFill>
                  <a:schemeClr val="bg1"/>
                </a:solidFill>
              </a:rPr>
              <a:t>° de Contrato: 000000009037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id="{D9CE466A-6498-E1F2-697A-B212DF3DCB39}"/>
              </a:ext>
            </a:extLst>
          </p:cNvPr>
          <p:cNvSpPr/>
          <p:nvPr/>
        </p:nvSpPr>
        <p:spPr>
          <a:xfrm>
            <a:off x="3880040" y="1656712"/>
            <a:ext cx="762244" cy="2133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34" name="Triángulo isósceles 33">
            <a:extLst>
              <a:ext uri="{FF2B5EF4-FFF2-40B4-BE49-F238E27FC236}">
                <a16:creationId xmlns:a16="http://schemas.microsoft.com/office/drawing/2014/main" id="{6A75F22B-9F16-6353-308D-ECCA890AE595}"/>
              </a:ext>
            </a:extLst>
          </p:cNvPr>
          <p:cNvSpPr/>
          <p:nvPr/>
        </p:nvSpPr>
        <p:spPr>
          <a:xfrm rot="10800000">
            <a:off x="4515449" y="176078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017075A7-ECDA-08D7-FC7C-6FECCFA80729}"/>
              </a:ext>
            </a:extLst>
          </p:cNvPr>
          <p:cNvSpPr/>
          <p:nvPr/>
        </p:nvSpPr>
        <p:spPr>
          <a:xfrm>
            <a:off x="3796962" y="1721795"/>
            <a:ext cx="786605" cy="97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años</a:t>
            </a: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3DB6A181-37C3-5363-4C88-D38052FEDCC9}"/>
              </a:ext>
            </a:extLst>
          </p:cNvPr>
          <p:cNvSpPr/>
          <p:nvPr/>
        </p:nvSpPr>
        <p:spPr>
          <a:xfrm>
            <a:off x="3904722" y="2155758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1436AA69-6F44-1FF0-05D3-DD764974934D}"/>
              </a:ext>
            </a:extLst>
          </p:cNvPr>
          <p:cNvSpPr/>
          <p:nvPr/>
        </p:nvSpPr>
        <p:spPr>
          <a:xfrm>
            <a:off x="4803572" y="1646577"/>
            <a:ext cx="918344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id="{F6AE3B08-4026-719F-5B26-08295872B3C4}"/>
              </a:ext>
            </a:extLst>
          </p:cNvPr>
          <p:cNvSpPr/>
          <p:nvPr/>
        </p:nvSpPr>
        <p:spPr>
          <a:xfrm>
            <a:off x="5906556" y="1646578"/>
            <a:ext cx="572453" cy="218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4839D630-363B-E496-9BE1-AE6A27A9648C}"/>
              </a:ext>
            </a:extLst>
          </p:cNvPr>
          <p:cNvSpPr/>
          <p:nvPr/>
        </p:nvSpPr>
        <p:spPr>
          <a:xfrm>
            <a:off x="4709396" y="1701366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Todos los contratos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7BB0475B-1ACA-4336-FC61-5A87E0235F7D}"/>
              </a:ext>
            </a:extLst>
          </p:cNvPr>
          <p:cNvSpPr/>
          <p:nvPr/>
        </p:nvSpPr>
        <p:spPr>
          <a:xfrm>
            <a:off x="5606341" y="1706782"/>
            <a:ext cx="963078" cy="113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700" b="1" dirty="0">
                <a:solidFill>
                  <a:schemeClr val="tx1"/>
                </a:solidFill>
              </a:rPr>
              <a:t>Buscar</a:t>
            </a:r>
          </a:p>
        </p:txBody>
      </p:sp>
      <p:sp>
        <p:nvSpPr>
          <p:cNvPr id="46" name="Triángulo isósceles 45">
            <a:extLst>
              <a:ext uri="{FF2B5EF4-FFF2-40B4-BE49-F238E27FC236}">
                <a16:creationId xmlns:a16="http://schemas.microsoft.com/office/drawing/2014/main" id="{F6E68EED-EF24-06DA-C70D-B9E86EE6FD5D}"/>
              </a:ext>
            </a:extLst>
          </p:cNvPr>
          <p:cNvSpPr/>
          <p:nvPr/>
        </p:nvSpPr>
        <p:spPr>
          <a:xfrm rot="10800000">
            <a:off x="5603738" y="1742819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7" name="Triángulo isósceles 46">
            <a:extLst>
              <a:ext uri="{FF2B5EF4-FFF2-40B4-BE49-F238E27FC236}">
                <a16:creationId xmlns:a16="http://schemas.microsoft.com/office/drawing/2014/main" id="{E8B3D6CF-9D36-ECA2-75B6-7BBB885A0518}"/>
              </a:ext>
            </a:extLst>
          </p:cNvPr>
          <p:cNvSpPr/>
          <p:nvPr/>
        </p:nvSpPr>
        <p:spPr>
          <a:xfrm rot="10800000">
            <a:off x="6345115" y="1743701"/>
            <a:ext cx="75458" cy="53340"/>
          </a:xfrm>
          <a:prstGeom prst="triangle">
            <a:avLst/>
          </a:prstGeom>
          <a:solidFill>
            <a:srgbClr val="00823B"/>
          </a:solidFill>
          <a:ln>
            <a:solidFill>
              <a:srgbClr val="00823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8" name="Rectángulo: esquinas redondeadas 47">
            <a:extLst>
              <a:ext uri="{FF2B5EF4-FFF2-40B4-BE49-F238E27FC236}">
                <a16:creationId xmlns:a16="http://schemas.microsoft.com/office/drawing/2014/main" id="{B37D1B65-AB5B-3A7D-494F-5E0014105F3A}"/>
              </a:ext>
            </a:extLst>
          </p:cNvPr>
          <p:cNvSpPr/>
          <p:nvPr/>
        </p:nvSpPr>
        <p:spPr>
          <a:xfrm>
            <a:off x="6809988" y="1656712"/>
            <a:ext cx="479443" cy="186440"/>
          </a:xfrm>
          <a:prstGeom prst="roundRect">
            <a:avLst>
              <a:gd name="adj" fmla="val 4948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5C80647A-0622-4D25-48D9-13A80EE8BBB0}"/>
              </a:ext>
            </a:extLst>
          </p:cNvPr>
          <p:cNvSpPr/>
          <p:nvPr/>
        </p:nvSpPr>
        <p:spPr>
          <a:xfrm>
            <a:off x="6725452" y="1668018"/>
            <a:ext cx="437850" cy="1611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05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0" name="Flecha: cheurón 49">
            <a:extLst>
              <a:ext uri="{FF2B5EF4-FFF2-40B4-BE49-F238E27FC236}">
                <a16:creationId xmlns:a16="http://schemas.microsoft.com/office/drawing/2014/main" id="{0B5B6AFA-D0F7-6BAA-7043-BED5870425DB}"/>
              </a:ext>
            </a:extLst>
          </p:cNvPr>
          <p:cNvSpPr/>
          <p:nvPr/>
        </p:nvSpPr>
        <p:spPr>
          <a:xfrm rot="5400000">
            <a:off x="7185860" y="1699331"/>
            <a:ext cx="55273" cy="100862"/>
          </a:xfrm>
          <a:prstGeom prst="chevron">
            <a:avLst>
              <a:gd name="adj" fmla="val 10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F8F9B6CB-763C-86B9-2A54-FC3965AC5656}"/>
              </a:ext>
            </a:extLst>
          </p:cNvPr>
          <p:cNvSpPr/>
          <p:nvPr/>
        </p:nvSpPr>
        <p:spPr>
          <a:xfrm>
            <a:off x="3901499" y="2089529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</a:t>
            </a:r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7E1AD55E-CC37-9CBE-1780-C2D235F0E4C3}"/>
              </a:ext>
            </a:extLst>
          </p:cNvPr>
          <p:cNvSpPr/>
          <p:nvPr/>
        </p:nvSpPr>
        <p:spPr>
          <a:xfrm>
            <a:off x="3913096" y="231966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56" name="Rectángulo 55">
            <a:extLst>
              <a:ext uri="{FF2B5EF4-FFF2-40B4-BE49-F238E27FC236}">
                <a16:creationId xmlns:a16="http://schemas.microsoft.com/office/drawing/2014/main" id="{2ADCAFCA-87DC-B223-A1E8-19DB72FB7DEF}"/>
              </a:ext>
            </a:extLst>
          </p:cNvPr>
          <p:cNvSpPr/>
          <p:nvPr/>
        </p:nvSpPr>
        <p:spPr>
          <a:xfrm>
            <a:off x="5660499" y="2077660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15/01/2019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83871AD9-8224-E652-D67F-16B8E4C05BE2}"/>
              </a:ext>
            </a:extLst>
          </p:cNvPr>
          <p:cNvSpPr/>
          <p:nvPr/>
        </p:nvSpPr>
        <p:spPr>
          <a:xfrm>
            <a:off x="5665333" y="231183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63" name="Rectángulo: esquinas redondeadas 62">
            <a:extLst>
              <a:ext uri="{FF2B5EF4-FFF2-40B4-BE49-F238E27FC236}">
                <a16:creationId xmlns:a16="http://schemas.microsoft.com/office/drawing/2014/main" id="{E2D49579-080E-6794-7D97-B9E027A7395C}"/>
              </a:ext>
            </a:extLst>
          </p:cNvPr>
          <p:cNvSpPr/>
          <p:nvPr/>
        </p:nvSpPr>
        <p:spPr>
          <a:xfrm>
            <a:off x="3901499" y="2660612"/>
            <a:ext cx="3477422" cy="495374"/>
          </a:xfrm>
          <a:prstGeom prst="roundRect">
            <a:avLst>
              <a:gd name="adj" fmla="val 0"/>
            </a:avLst>
          </a:prstGeom>
          <a:solidFill>
            <a:srgbClr val="AEE8F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5" name="Rectángulo 64">
            <a:extLst>
              <a:ext uri="{FF2B5EF4-FFF2-40B4-BE49-F238E27FC236}">
                <a16:creationId xmlns:a16="http://schemas.microsoft.com/office/drawing/2014/main" id="{EC58B339-BC12-90AF-E356-6739E4828106}"/>
              </a:ext>
            </a:extLst>
          </p:cNvPr>
          <p:cNvSpPr/>
          <p:nvPr/>
        </p:nvSpPr>
        <p:spPr>
          <a:xfrm>
            <a:off x="3913096" y="2622757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Sede: SAN ANTONIO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D896E70C-2B33-4274-9943-E5C6336E2E00}"/>
              </a:ext>
            </a:extLst>
          </p:cNvPr>
          <p:cNvSpPr/>
          <p:nvPr/>
        </p:nvSpPr>
        <p:spPr>
          <a:xfrm>
            <a:off x="3913096" y="2832846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 err="1"/>
              <a:t>N°</a:t>
            </a:r>
            <a:r>
              <a:rPr lang="es-PE" sz="1050" dirty="0"/>
              <a:t> Contrato: 0000009650</a:t>
            </a:r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AACF4D44-4188-7706-A432-7DD88C8B9727}"/>
              </a:ext>
            </a:extLst>
          </p:cNvPr>
          <p:cNvSpPr/>
          <p:nvPr/>
        </p:nvSpPr>
        <p:spPr>
          <a:xfrm>
            <a:off x="5712091" y="2714480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Concepto: Cuota</a:t>
            </a: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3C839327-A323-F2E4-46F9-7CE04C04A3A9}"/>
              </a:ext>
            </a:extLst>
          </p:cNvPr>
          <p:cNvSpPr/>
          <p:nvPr/>
        </p:nvSpPr>
        <p:spPr>
          <a:xfrm>
            <a:off x="3914694" y="3554516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C428B9DE-E05F-B5BC-3A03-DAFC635B4048}"/>
              </a:ext>
            </a:extLst>
          </p:cNvPr>
          <p:cNvSpPr/>
          <p:nvPr/>
        </p:nvSpPr>
        <p:spPr>
          <a:xfrm>
            <a:off x="3911471" y="3488287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B00500736</a:t>
            </a:r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C55535D1-55D6-AA9B-21F6-572117E8D8ED}"/>
              </a:ext>
            </a:extLst>
          </p:cNvPr>
          <p:cNvSpPr/>
          <p:nvPr/>
        </p:nvSpPr>
        <p:spPr>
          <a:xfrm>
            <a:off x="3923068" y="3718427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4BF7342D-AF71-6BF4-F3B8-B6A7B97141EA}"/>
              </a:ext>
            </a:extLst>
          </p:cNvPr>
          <p:cNvSpPr/>
          <p:nvPr/>
        </p:nvSpPr>
        <p:spPr>
          <a:xfrm>
            <a:off x="5670471" y="3476418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15/02/2019</a:t>
            </a:r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48344736-AB49-26AC-76BF-FA6C6C0BB298}"/>
              </a:ext>
            </a:extLst>
          </p:cNvPr>
          <p:cNvSpPr/>
          <p:nvPr/>
        </p:nvSpPr>
        <p:spPr>
          <a:xfrm>
            <a:off x="5675305" y="3710595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125.000</a:t>
            </a:r>
          </a:p>
        </p:txBody>
      </p:sp>
      <p:sp>
        <p:nvSpPr>
          <p:cNvPr id="79" name="Rectángulo: esquinas redondeadas 78">
            <a:extLst>
              <a:ext uri="{FF2B5EF4-FFF2-40B4-BE49-F238E27FC236}">
                <a16:creationId xmlns:a16="http://schemas.microsoft.com/office/drawing/2014/main" id="{8A267F71-08E4-9C8D-943B-7BD096DDABB6}"/>
              </a:ext>
            </a:extLst>
          </p:cNvPr>
          <p:cNvSpPr/>
          <p:nvPr/>
        </p:nvSpPr>
        <p:spPr>
          <a:xfrm>
            <a:off x="3904722" y="4416004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0" name="Rectángulo 79">
            <a:extLst>
              <a:ext uri="{FF2B5EF4-FFF2-40B4-BE49-F238E27FC236}">
                <a16:creationId xmlns:a16="http://schemas.microsoft.com/office/drawing/2014/main" id="{CAD757E2-8FC9-83C6-8A69-E63805B1CD9B}"/>
              </a:ext>
            </a:extLst>
          </p:cNvPr>
          <p:cNvSpPr/>
          <p:nvPr/>
        </p:nvSpPr>
        <p:spPr>
          <a:xfrm>
            <a:off x="3901499" y="4349775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B005007347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414BB680-430E-4088-6E1D-B411F58FE6A5}"/>
              </a:ext>
            </a:extLst>
          </p:cNvPr>
          <p:cNvSpPr/>
          <p:nvPr/>
        </p:nvSpPr>
        <p:spPr>
          <a:xfrm>
            <a:off x="3913096" y="4579915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2" name="Rectángulo 81">
            <a:extLst>
              <a:ext uri="{FF2B5EF4-FFF2-40B4-BE49-F238E27FC236}">
                <a16:creationId xmlns:a16="http://schemas.microsoft.com/office/drawing/2014/main" id="{B110D512-B665-19E3-8E17-AD08DD10F4CC}"/>
              </a:ext>
            </a:extLst>
          </p:cNvPr>
          <p:cNvSpPr/>
          <p:nvPr/>
        </p:nvSpPr>
        <p:spPr>
          <a:xfrm>
            <a:off x="5660499" y="4337906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15/03/2019</a:t>
            </a:r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12E6CBAF-91A5-5CA1-87E6-516D9281FA3E}"/>
              </a:ext>
            </a:extLst>
          </p:cNvPr>
          <p:cNvSpPr/>
          <p:nvPr/>
        </p:nvSpPr>
        <p:spPr>
          <a:xfrm>
            <a:off x="5665333" y="4572083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128.000</a:t>
            </a:r>
          </a:p>
        </p:txBody>
      </p:sp>
      <p:sp>
        <p:nvSpPr>
          <p:cNvPr id="84" name="Rectángulo: esquinas redondeadas 83">
            <a:extLst>
              <a:ext uri="{FF2B5EF4-FFF2-40B4-BE49-F238E27FC236}">
                <a16:creationId xmlns:a16="http://schemas.microsoft.com/office/drawing/2014/main" id="{4F6CBECD-D96E-7A94-BBC0-D40945742752}"/>
              </a:ext>
            </a:extLst>
          </p:cNvPr>
          <p:cNvSpPr/>
          <p:nvPr/>
        </p:nvSpPr>
        <p:spPr>
          <a:xfrm>
            <a:off x="3899886" y="5309207"/>
            <a:ext cx="3470976" cy="551603"/>
          </a:xfrm>
          <a:prstGeom prst="roundRect">
            <a:avLst>
              <a:gd name="adj" fmla="val 581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050" dirty="0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8120234A-644E-E8D0-D993-40CB92A1E9D9}"/>
              </a:ext>
            </a:extLst>
          </p:cNvPr>
          <p:cNvSpPr/>
          <p:nvPr/>
        </p:nvSpPr>
        <p:spPr>
          <a:xfrm>
            <a:off x="3896663" y="5242978"/>
            <a:ext cx="1878925" cy="392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Documento : B00500756</a:t>
            </a:r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2F309BAB-7E31-3BE9-DA08-5AFDCE7DFB29}"/>
              </a:ext>
            </a:extLst>
          </p:cNvPr>
          <p:cNvSpPr/>
          <p:nvPr/>
        </p:nvSpPr>
        <p:spPr>
          <a:xfrm>
            <a:off x="3908260" y="5473118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Estado: Emitido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807F2A2A-8D3C-673B-5879-1A3A952C1A7D}"/>
              </a:ext>
            </a:extLst>
          </p:cNvPr>
          <p:cNvSpPr/>
          <p:nvPr/>
        </p:nvSpPr>
        <p:spPr>
          <a:xfrm>
            <a:off x="5655663" y="5231109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Fecha de pago: 15/04/2019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id="{72CA635B-B1C3-6425-B66A-F6747282388D}"/>
              </a:ext>
            </a:extLst>
          </p:cNvPr>
          <p:cNvSpPr/>
          <p:nvPr/>
        </p:nvSpPr>
        <p:spPr>
          <a:xfrm>
            <a:off x="5660497" y="5465286"/>
            <a:ext cx="1867328" cy="364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050" dirty="0"/>
              <a:t>Total: S/. 121.000</a:t>
            </a:r>
          </a:p>
        </p:txBody>
      </p:sp>
      <p:sp>
        <p:nvSpPr>
          <p:cNvPr id="89" name="Flecha: cheurón 88">
            <a:extLst>
              <a:ext uri="{FF2B5EF4-FFF2-40B4-BE49-F238E27FC236}">
                <a16:creationId xmlns:a16="http://schemas.microsoft.com/office/drawing/2014/main" id="{59EA62FC-80B8-2571-D2D1-00FA105EF2B6}"/>
              </a:ext>
            </a:extLst>
          </p:cNvPr>
          <p:cNvSpPr/>
          <p:nvPr/>
        </p:nvSpPr>
        <p:spPr>
          <a:xfrm rot="5400000">
            <a:off x="7167386" y="3883850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0" name="Flecha: cheurón 89">
            <a:extLst>
              <a:ext uri="{FF2B5EF4-FFF2-40B4-BE49-F238E27FC236}">
                <a16:creationId xmlns:a16="http://schemas.microsoft.com/office/drawing/2014/main" id="{890B8010-29CE-A053-7227-4BE93D48646F}"/>
              </a:ext>
            </a:extLst>
          </p:cNvPr>
          <p:cNvSpPr/>
          <p:nvPr/>
        </p:nvSpPr>
        <p:spPr>
          <a:xfrm rot="5400000">
            <a:off x="7162400" y="4759149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1" name="Flecha: cheurón 90">
            <a:extLst>
              <a:ext uri="{FF2B5EF4-FFF2-40B4-BE49-F238E27FC236}">
                <a16:creationId xmlns:a16="http://schemas.microsoft.com/office/drawing/2014/main" id="{E394456F-8D75-1CC5-73CB-BE9DFD31D3E5}"/>
              </a:ext>
            </a:extLst>
          </p:cNvPr>
          <p:cNvSpPr/>
          <p:nvPr/>
        </p:nvSpPr>
        <p:spPr>
          <a:xfrm rot="5400000">
            <a:off x="7124068" y="5612717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2" name="Flecha: cheurón 91">
            <a:extLst>
              <a:ext uri="{FF2B5EF4-FFF2-40B4-BE49-F238E27FC236}">
                <a16:creationId xmlns:a16="http://schemas.microsoft.com/office/drawing/2014/main" id="{FFB8376F-152F-5AF0-A974-ED205FAEC227}"/>
              </a:ext>
            </a:extLst>
          </p:cNvPr>
          <p:cNvSpPr/>
          <p:nvPr/>
        </p:nvSpPr>
        <p:spPr>
          <a:xfrm rot="16200000">
            <a:off x="7160729" y="2908538"/>
            <a:ext cx="105533" cy="214103"/>
          </a:xfrm>
          <a:prstGeom prst="chevron">
            <a:avLst>
              <a:gd name="adj" fmla="val 10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id="{B9EAB5EB-9CB4-A515-73B3-E5A78B88C302}"/>
              </a:ext>
            </a:extLst>
          </p:cNvPr>
          <p:cNvSpPr txBox="1"/>
          <p:nvPr/>
        </p:nvSpPr>
        <p:spPr>
          <a:xfrm>
            <a:off x="-70512" y="0"/>
            <a:ext cx="35638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800" dirty="0">
                <a:highlight>
                  <a:srgbClr val="00FF00"/>
                </a:highlight>
              </a:rPr>
              <a:t>HISTORIAL DE PAGOS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CBAB60C-8E39-1FCE-EAE3-1470B52A338D}"/>
              </a:ext>
            </a:extLst>
          </p:cNvPr>
          <p:cNvSpPr txBox="1"/>
          <p:nvPr/>
        </p:nvSpPr>
        <p:spPr>
          <a:xfrm>
            <a:off x="356647" y="1796215"/>
            <a:ext cx="25354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Letras: plomo oscuro #4A4A49</a:t>
            </a:r>
          </a:p>
        </p:txBody>
      </p:sp>
      <p:cxnSp>
        <p:nvCxnSpPr>
          <p:cNvPr id="96" name="Conector recto de flecha 95">
            <a:extLst>
              <a:ext uri="{FF2B5EF4-FFF2-40B4-BE49-F238E27FC236}">
                <a16:creationId xmlns:a16="http://schemas.microsoft.com/office/drawing/2014/main" id="{B416A1D5-F5CD-92C6-AA4D-AD7F3EFDB6E8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2789382" y="1957489"/>
            <a:ext cx="1112117" cy="328457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E97376DE-FEB3-BF18-7880-DBEF9DC06B60}"/>
              </a:ext>
            </a:extLst>
          </p:cNvPr>
          <p:cNvCxnSpPr>
            <a:cxnSpLocks/>
          </p:cNvCxnSpPr>
          <p:nvPr/>
        </p:nvCxnSpPr>
        <p:spPr>
          <a:xfrm flipH="1">
            <a:off x="7129087" y="1226761"/>
            <a:ext cx="1784004" cy="22455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D280CFD9-8496-69EB-397F-4C23A9583537}"/>
              </a:ext>
            </a:extLst>
          </p:cNvPr>
          <p:cNvSpPr txBox="1"/>
          <p:nvPr/>
        </p:nvSpPr>
        <p:spPr>
          <a:xfrm>
            <a:off x="8537913" y="937657"/>
            <a:ext cx="25290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Fondo blanco</a:t>
            </a:r>
            <a:endParaRPr lang="es-PE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723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413</Words>
  <Application>Microsoft Office PowerPoint</Application>
  <PresentationFormat>Panorámica</PresentationFormat>
  <Paragraphs>126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7</cp:revision>
  <dcterms:created xsi:type="dcterms:W3CDTF">2023-11-16T16:59:37Z</dcterms:created>
  <dcterms:modified xsi:type="dcterms:W3CDTF">2023-11-29T16:16:06Z</dcterms:modified>
</cp:coreProperties>
</file>