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1" r:id="rId3"/>
    <p:sldId id="322" r:id="rId4"/>
    <p:sldId id="323" r:id="rId5"/>
    <p:sldId id="310" r:id="rId6"/>
    <p:sldId id="273" r:id="rId7"/>
    <p:sldId id="309" r:id="rId8"/>
    <p:sldId id="257" r:id="rId9"/>
    <p:sldId id="256" r:id="rId10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CF9E6-3C07-CA81-0537-CE4D1F5DD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539654-19CF-43CD-0997-D07969C3D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BDEB10-0470-423E-AAA2-349FFA1C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4D460-DE24-7C36-8FDF-492404E6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1B958E-E839-E699-9871-94C130D4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3774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C744-4E64-B254-803F-C056795D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EFD8E1-139F-F688-68B9-69C8713E1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5F0487-1E08-2347-5E3B-361EFBA35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F4FE60-B897-CA3F-74D8-5B92B31C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74541B-6EA3-FB67-3C53-2DB798DDA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7090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BD5F5E-E1C6-31CE-2789-056D8659A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F9ED75-2E2C-3610-3616-4E2858494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D7B685-F6A9-AAAC-536E-1E8A7452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95877D-652E-CAF8-843C-D26AF0BE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41C35F-44B6-5AD7-F7DF-0C3A718D4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698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5E9403-6537-BA19-40A9-48F0DFD69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1A357-FC5E-B8AA-75AF-6DB9E01C7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C2631A-C572-BD14-4BF8-35F19D189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414A6E-B0AE-DA6C-5061-917AF03B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F5ECAA-F24B-AD9E-A47F-34636BCB7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202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F2B619-27E8-6AF9-CD31-694E39C3A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DCF648-3B97-C4B5-C696-9E7E78C1B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6FFD46-C309-0C35-29F0-C0DC2E2A7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CF20F8-181A-E5E8-7A46-170F4096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742E9F-719C-5C52-08F8-085B8379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793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73A2A-646D-026C-5BD6-6843D0D8E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D6840F-4AA9-B7AB-68DF-76A555F03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EE2FA4-6BDA-1BEA-3992-3E4D2E53D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AF564C-55D8-DA6C-898F-C1CDFB5DE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1A6274-D5FC-E287-ADBD-8758A7A98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0F2DBD-9901-7140-FA28-E6628C67A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9007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B72D2-2265-8276-04A0-40990812F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2B541B-9292-68C7-89E8-2453727F3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E37C55-A736-CB6E-A583-35E6FDF65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54117F-B900-2B85-5131-2D6A4C8FA7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5EC8D4E-8962-BC5A-C3AE-E2CBFE1BA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E56094-CD6B-0513-DF4A-71E4A7F09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6003C8-AD4C-9BC4-E7B9-EB8E47299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A39B08-D073-FBEE-94C5-D14CF97E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594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9E548-3A56-07CC-1A41-050EB56C0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B76BA7-8C01-C839-CE3C-4E98CCDA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4A625F-FB27-DB3A-4A5A-2A95F8FE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E3207E8-F821-694E-22A7-79735D4F7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64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9F6FB3-C69B-689C-E32E-4D536F46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DA0DBA-8DEC-A1B6-E2E6-F5BFA3468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56FA11-1D4F-8696-AFFA-99EBBC0A3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501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58EA9-C77F-B4C2-7D05-CBA77814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AF10F2-FF06-42E3-5063-92E6B9F60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A847F3-0A85-0202-C550-707A12FD9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97C309-EC76-DA04-A506-52EF88504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E02EF6-D81D-8100-C211-BA4B93A1E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E119FF-80C1-5391-A088-0A8824384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785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E226D3-4C9C-F25A-4F52-B7D924D3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DB65401-5119-1DB2-05C3-B525F68CB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6E3CCA-EDE6-2BED-8419-60AF8F149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46192-B3EA-6EDF-070A-0E09A1A18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B49725-D7E1-114D-75D1-B14BC1907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067467-CB3E-72A9-3812-677B3D564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83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DD6C6CF-2F04-DC62-E3D3-A1E309421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C17063-0B31-5FC6-ACE4-15B5073A7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724529-59CA-1FA7-2B20-700C52B90F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4B66D-25CF-45C9-BC86-55155F649231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FD255-34F2-6822-0840-F193B96C0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B86102-BBA5-B391-F95D-20A3908E6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9E1F-246B-4FD1-A7A6-6184055683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3423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94B9A-D07D-DAA5-BF1C-A5B793A4F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372" y="2766218"/>
            <a:ext cx="10515600" cy="132556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s-PE" dirty="0"/>
              <a:t>Vista desde desktop</a:t>
            </a:r>
          </a:p>
        </p:txBody>
      </p:sp>
    </p:spTree>
    <p:extLst>
      <p:ext uri="{BB962C8B-B14F-4D97-AF65-F5344CB8AC3E}">
        <p14:creationId xmlns:p14="http://schemas.microsoft.com/office/powerpoint/2010/main" val="115277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FA0F4-BB5D-6883-5392-158735604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546" y="434145"/>
            <a:ext cx="3724564" cy="336839"/>
          </a:xfrm>
        </p:spPr>
        <p:txBody>
          <a:bodyPr>
            <a:normAutofit/>
          </a:bodyPr>
          <a:lstStyle/>
          <a:p>
            <a:r>
              <a:rPr lang="es-PE" sz="1600" dirty="0"/>
              <a:t>Colocar la sección “HISTORIAL DE PAGOS”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CF7495E-D46D-BF29-2432-F93BB1C06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891" y="1025238"/>
            <a:ext cx="6520873" cy="3449782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C78C29CB-16AB-FF83-DE5F-9E84ED053B01}"/>
              </a:ext>
            </a:extLst>
          </p:cNvPr>
          <p:cNvCxnSpPr>
            <a:cxnSpLocks/>
          </p:cNvCxnSpPr>
          <p:nvPr/>
        </p:nvCxnSpPr>
        <p:spPr>
          <a:xfrm>
            <a:off x="1597891" y="826023"/>
            <a:ext cx="1618408" cy="15790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67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310C7F-91AA-CF26-A831-B2274109E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4" y="175491"/>
            <a:ext cx="7010401" cy="1117600"/>
          </a:xfrm>
        </p:spPr>
        <p:txBody>
          <a:bodyPr>
            <a:normAutofit fontScale="90000"/>
          </a:bodyPr>
          <a:lstStyle/>
          <a:p>
            <a:r>
              <a:rPr lang="es-PE" dirty="0"/>
              <a:t>colocar el “HISTORIAL DE PAGOS” en el a parte superior derecha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5A4117-E496-31E4-61BE-364CDC1DE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17" y="1470417"/>
            <a:ext cx="11215255" cy="421508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5125948-636A-5A0F-0B94-D449D892B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633101" y="1813491"/>
            <a:ext cx="2817743" cy="701344"/>
          </a:xfrm>
          <a:prstGeom prst="rect">
            <a:avLst/>
          </a:prstGeom>
        </p:spPr>
      </p:pic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38362AEC-42BC-BD85-91CA-973CDCFDC85B}"/>
              </a:ext>
            </a:extLst>
          </p:cNvPr>
          <p:cNvCxnSpPr>
            <a:cxnSpLocks/>
          </p:cNvCxnSpPr>
          <p:nvPr/>
        </p:nvCxnSpPr>
        <p:spPr>
          <a:xfrm>
            <a:off x="8137236" y="1005280"/>
            <a:ext cx="1366982" cy="7013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5F020410-801F-0E13-EEB2-1FD96BD455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4218" y="1660964"/>
            <a:ext cx="1986973" cy="30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5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FB11C-2FA4-E115-CB18-144A9979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PE" sz="1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D3C9ECE-C469-FEBC-36BA-2FD2476E55E8}"/>
              </a:ext>
            </a:extLst>
          </p:cNvPr>
          <p:cNvSpPr txBox="1"/>
          <p:nvPr/>
        </p:nvSpPr>
        <p:spPr>
          <a:xfrm>
            <a:off x="838200" y="1921921"/>
            <a:ext cx="8571345" cy="1797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paga con tarjeta de crédito, se le abrirá una nueva ventana de open pay para que realice el pago, el cual tendrá una vigencia de 5 minutos.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desea pagar por transferencia, tendrá hasta las 11:59:59 pm para realizar el pago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Luego de realizar tu pago, </a:t>
            </a: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entrega de tu boleta tendrá un plazo máximo de 48 horas.</a:t>
            </a: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vez realizado tu pago, actualiza tu pagina para que puedas verificar las cuotas pagadas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502AFA1-0A7C-BF19-A089-5A7034F80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72" y="174873"/>
            <a:ext cx="11215255" cy="421508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91B6C06-0E6C-B241-81F0-1629E3B5A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9545" y="365125"/>
            <a:ext cx="1986973" cy="30505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0029EE9-5C33-BD5A-6479-85F02DE17870}"/>
              </a:ext>
            </a:extLst>
          </p:cNvPr>
          <p:cNvSpPr txBox="1"/>
          <p:nvPr/>
        </p:nvSpPr>
        <p:spPr>
          <a:xfrm>
            <a:off x="2833255" y="4987748"/>
            <a:ext cx="9127836" cy="1797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paga con tarjeta de crédito, se le abrirá una nueva ventana de open pay para que realice el pago, el cual tendrá una vigencia de 5 minutos.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desea pagar por transferencia, tendrá hasta las 11:59:59 pm para realizar el pago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Luego de realizar tu pago, </a:t>
            </a: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entrega de tu boleta tendrá un plazo máximo de 48 horas.</a:t>
            </a: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vez realizado tu pago, debes actualizar tu pagina web para que puedas verificar la actualización de tus cuotas pendientes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32395A5-CF5A-FA9D-47CD-40B0B3F2BD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7505878" y="838890"/>
            <a:ext cx="2817743" cy="70134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FAB04CE-E2E3-87E0-E925-87BE0B72C006}"/>
              </a:ext>
            </a:extLst>
          </p:cNvPr>
          <p:cNvSpPr txBox="1"/>
          <p:nvPr/>
        </p:nvSpPr>
        <p:spPr>
          <a:xfrm>
            <a:off x="88899" y="5037655"/>
            <a:ext cx="2220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Colocar la descripción de los pagos en la parte inferior de los botones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FF31125-F636-5048-513D-FD49363545FF}"/>
              </a:ext>
            </a:extLst>
          </p:cNvPr>
          <p:cNvSpPr/>
          <p:nvPr/>
        </p:nvSpPr>
        <p:spPr>
          <a:xfrm>
            <a:off x="2691246" y="4937841"/>
            <a:ext cx="9411855" cy="1797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3228F820-1666-927B-26A6-8B269A9FE63F}"/>
              </a:ext>
            </a:extLst>
          </p:cNvPr>
          <p:cNvCxnSpPr>
            <a:cxnSpLocks/>
          </p:cNvCxnSpPr>
          <p:nvPr/>
        </p:nvCxnSpPr>
        <p:spPr>
          <a:xfrm flipV="1">
            <a:off x="1422400" y="4116144"/>
            <a:ext cx="5974773" cy="9215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4FED3793-46E1-38AD-6C83-25C009FAB430}"/>
              </a:ext>
            </a:extLst>
          </p:cNvPr>
          <p:cNvCxnSpPr/>
          <p:nvPr/>
        </p:nvCxnSpPr>
        <p:spPr>
          <a:xfrm>
            <a:off x="1881332" y="5525509"/>
            <a:ext cx="738909" cy="1502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08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E4E9C7-32E1-A503-0E8B-CC3779507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1282" y="3832395"/>
            <a:ext cx="6217281" cy="1004093"/>
          </a:xfrm>
        </p:spPr>
        <p:txBody>
          <a:bodyPr/>
          <a:lstStyle/>
          <a:p>
            <a:pPr marL="0" indent="0">
              <a:buNone/>
            </a:pPr>
            <a:r>
              <a:rPr lang="es-PE" dirty="0">
                <a:highlight>
                  <a:srgbClr val="FFFF00"/>
                </a:highlight>
              </a:rPr>
              <a:t>Se debe sombrear donde se encuentra el usuario, como en la imagen derecha</a:t>
            </a:r>
          </a:p>
          <a:p>
            <a:pPr marL="0" indent="0">
              <a:buNone/>
            </a:pPr>
            <a:endParaRPr lang="es-PE" dirty="0">
              <a:highlight>
                <a:srgbClr val="FFFF00"/>
              </a:highligh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04E3BE-B2A2-D2B4-68C7-9CB63BF37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42" y="190073"/>
            <a:ext cx="7552229" cy="3238927"/>
          </a:xfrm>
          <a:prstGeom prst="rect">
            <a:avLst/>
          </a:prstGeo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F5438DD1-E27C-70C0-1B24-88131264D404}"/>
              </a:ext>
            </a:extLst>
          </p:cNvPr>
          <p:cNvCxnSpPr>
            <a:cxnSpLocks/>
          </p:cNvCxnSpPr>
          <p:nvPr/>
        </p:nvCxnSpPr>
        <p:spPr>
          <a:xfrm flipV="1">
            <a:off x="405114" y="1262425"/>
            <a:ext cx="0" cy="25017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oogle Shape;221;g28235e89bdc_0_4">
            <a:extLst>
              <a:ext uri="{FF2B5EF4-FFF2-40B4-BE49-F238E27FC236}">
                <a16:creationId xmlns:a16="http://schemas.microsoft.com/office/drawing/2014/main" id="{2DFE7894-41FF-1457-8132-5936369E00E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105" r="32642"/>
          <a:stretch/>
        </p:blipFill>
        <p:spPr>
          <a:xfrm>
            <a:off x="6707284" y="2923137"/>
            <a:ext cx="5367274" cy="3827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41C90AA-56DE-2CA7-1ED8-724B9CED5CE6}"/>
              </a:ext>
            </a:extLst>
          </p:cNvPr>
          <p:cNvCxnSpPr>
            <a:cxnSpLocks/>
          </p:cNvCxnSpPr>
          <p:nvPr/>
        </p:nvCxnSpPr>
        <p:spPr>
          <a:xfrm>
            <a:off x="5397662" y="4456253"/>
            <a:ext cx="114203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316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>
            <a:extLst>
              <a:ext uri="{FF2B5EF4-FFF2-40B4-BE49-F238E27FC236}">
                <a16:creationId xmlns:a16="http://schemas.microsoft.com/office/drawing/2014/main" id="{6B6446DD-89AF-441A-421F-F4B4E8368064}"/>
              </a:ext>
            </a:extLst>
          </p:cNvPr>
          <p:cNvSpPr txBox="1"/>
          <p:nvPr/>
        </p:nvSpPr>
        <p:spPr>
          <a:xfrm>
            <a:off x="3835120" y="6104247"/>
            <a:ext cx="41302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800" dirty="0">
                <a:highlight>
                  <a:srgbClr val="FFFF00"/>
                </a:highlight>
              </a:rPr>
              <a:t>Las reglas mencionadas se encuentran en la siguiente diapositiva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14DA8FB-8B66-EBA0-E5B8-0D4857A31EC9}"/>
              </a:ext>
            </a:extLst>
          </p:cNvPr>
          <p:cNvSpPr txBox="1"/>
          <p:nvPr/>
        </p:nvSpPr>
        <p:spPr>
          <a:xfrm>
            <a:off x="1391856" y="384420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800" dirty="0">
                <a:highlight>
                  <a:srgbClr val="FFFF00"/>
                </a:highlight>
              </a:rPr>
              <a:t>El </a:t>
            </a:r>
            <a:r>
              <a:rPr lang="es-PE" dirty="0">
                <a:highlight>
                  <a:srgbClr val="FFFF00"/>
                </a:highlight>
              </a:rPr>
              <a:t>fondo d</a:t>
            </a:r>
            <a:r>
              <a:rPr lang="es-PE" sz="1800" dirty="0">
                <a:highlight>
                  <a:srgbClr val="FFFF00"/>
                </a:highlight>
              </a:rPr>
              <a:t>ebe ser de color verde oscuro con letras blancas</a:t>
            </a:r>
            <a:endParaRPr lang="es-PE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4EC65DA-367C-2235-CA66-D9C31F26C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08" y="1544666"/>
            <a:ext cx="7567350" cy="3639357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80E9270D-4F30-C5B0-C358-3701DBBF1291}"/>
              </a:ext>
            </a:extLst>
          </p:cNvPr>
          <p:cNvCxnSpPr>
            <a:cxnSpLocks/>
          </p:cNvCxnSpPr>
          <p:nvPr/>
        </p:nvCxnSpPr>
        <p:spPr>
          <a:xfrm>
            <a:off x="3032567" y="753752"/>
            <a:ext cx="347942" cy="8995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38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74186F-8D8D-5D8E-A63F-6970982DB396}"/>
              </a:ext>
            </a:extLst>
          </p:cNvPr>
          <p:cNvCxnSpPr>
            <a:cxnSpLocks/>
          </p:cNvCxnSpPr>
          <p:nvPr/>
        </p:nvCxnSpPr>
        <p:spPr>
          <a:xfrm>
            <a:off x="5397096" y="812636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94BD543-55D0-2118-15D9-3DA9CE182A08}"/>
              </a:ext>
            </a:extLst>
          </p:cNvPr>
          <p:cNvCxnSpPr>
            <a:cxnSpLocks/>
          </p:cNvCxnSpPr>
          <p:nvPr/>
        </p:nvCxnSpPr>
        <p:spPr>
          <a:xfrm>
            <a:off x="8883257" y="852839"/>
            <a:ext cx="0" cy="59791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D445E07-BFAC-F14A-EB55-A517491AFD87}"/>
              </a:ext>
            </a:extLst>
          </p:cNvPr>
          <p:cNvCxnSpPr>
            <a:cxnSpLocks/>
          </p:cNvCxnSpPr>
          <p:nvPr/>
        </p:nvCxnSpPr>
        <p:spPr>
          <a:xfrm>
            <a:off x="0" y="3575632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C432A3F8-3D05-6B0E-8F65-AFF18BE7C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075" y="1536512"/>
            <a:ext cx="1208928" cy="433974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8F39E615-55CE-EC5B-B49B-C752BB8EBDBA}"/>
              </a:ext>
            </a:extLst>
          </p:cNvPr>
          <p:cNvSpPr txBox="1"/>
          <p:nvPr/>
        </p:nvSpPr>
        <p:spPr>
          <a:xfrm>
            <a:off x="3050310" y="839083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05E48BF-50AB-D15D-88CC-BB6870775706}"/>
              </a:ext>
            </a:extLst>
          </p:cNvPr>
          <p:cNvSpPr txBox="1"/>
          <p:nvPr/>
        </p:nvSpPr>
        <p:spPr>
          <a:xfrm>
            <a:off x="4946706" y="839083"/>
            <a:ext cx="4365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 con cursor encima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6100EB4-8C6D-4BC9-0014-9BBCA4642107}"/>
              </a:ext>
            </a:extLst>
          </p:cNvPr>
          <p:cNvSpPr txBox="1"/>
          <p:nvPr/>
        </p:nvSpPr>
        <p:spPr>
          <a:xfrm>
            <a:off x="9741109" y="812636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inactivo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4A059FC-E867-D3D8-30CD-14E46BA0C65B}"/>
              </a:ext>
            </a:extLst>
          </p:cNvPr>
          <p:cNvSpPr txBox="1"/>
          <p:nvPr/>
        </p:nvSpPr>
        <p:spPr>
          <a:xfrm>
            <a:off x="1769708" y="2224037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celeste oscuro #629EA4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plomas #4A4A49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9275978-439D-0989-376F-786B5299F22A}"/>
              </a:ext>
            </a:extLst>
          </p:cNvPr>
          <p:cNvSpPr txBox="1"/>
          <p:nvPr/>
        </p:nvSpPr>
        <p:spPr>
          <a:xfrm>
            <a:off x="8632540" y="2207328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plomo #888888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plomo oscuro #4A4A49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plomo oscuro #4A4A49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CB22454-5E1D-0F1C-0A29-381E07711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959" y="1557709"/>
            <a:ext cx="1143099" cy="3962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91573C-077B-E07D-63B9-3E843830A427}"/>
              </a:ext>
            </a:extLst>
          </p:cNvPr>
          <p:cNvSpPr txBox="1"/>
          <p:nvPr/>
        </p:nvSpPr>
        <p:spPr>
          <a:xfrm>
            <a:off x="4992371" y="2228525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blanco 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celeste #A3D7E3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plomas #4A4A49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6279D3C-3D42-4CB3-0161-829FDE451B4B}"/>
              </a:ext>
            </a:extLst>
          </p:cNvPr>
          <p:cNvCxnSpPr>
            <a:cxnSpLocks/>
          </p:cNvCxnSpPr>
          <p:nvPr/>
        </p:nvCxnSpPr>
        <p:spPr>
          <a:xfrm>
            <a:off x="0" y="846034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Imagen 17">
            <a:extLst>
              <a:ext uri="{FF2B5EF4-FFF2-40B4-BE49-F238E27FC236}">
                <a16:creationId xmlns:a16="http://schemas.microsoft.com/office/drawing/2014/main" id="{48656686-6768-55E6-DBAB-6C4F32CA49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9031" y="1585135"/>
            <a:ext cx="1315355" cy="413042"/>
          </a:xfrm>
          <a:prstGeom prst="rect">
            <a:avLst/>
          </a:prstGeom>
        </p:spPr>
      </p:pic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2E56886A-AFA8-C544-F6AD-0AE770ACCD63}"/>
              </a:ext>
            </a:extLst>
          </p:cNvPr>
          <p:cNvCxnSpPr>
            <a:cxnSpLocks/>
          </p:cNvCxnSpPr>
          <p:nvPr/>
        </p:nvCxnSpPr>
        <p:spPr>
          <a:xfrm>
            <a:off x="2125980" y="836349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B9A5161-197C-338F-2914-E581BB5EDB18}"/>
              </a:ext>
            </a:extLst>
          </p:cNvPr>
          <p:cNvSpPr txBox="1"/>
          <p:nvPr/>
        </p:nvSpPr>
        <p:spPr>
          <a:xfrm>
            <a:off x="97346" y="1676171"/>
            <a:ext cx="18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 DE PANTALLA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BLANCO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559661A-4186-D168-88DB-88AF739C4166}"/>
              </a:ext>
            </a:extLst>
          </p:cNvPr>
          <p:cNvSpPr txBox="1"/>
          <p:nvPr/>
        </p:nvSpPr>
        <p:spPr>
          <a:xfrm>
            <a:off x="146290" y="4258500"/>
            <a:ext cx="18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 DE PANTALLA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VERDE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EBD3CBD-367C-6597-F19C-C997204F7015}"/>
              </a:ext>
            </a:extLst>
          </p:cNvPr>
          <p:cNvSpPr txBox="1"/>
          <p:nvPr/>
        </p:nvSpPr>
        <p:spPr>
          <a:xfrm>
            <a:off x="3885910" y="5270783"/>
            <a:ext cx="626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verde oscuro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plomo oscuro #4A4A49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F869C007-15EA-18B6-4555-77CAFEF33E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6235" y="4301464"/>
            <a:ext cx="1680667" cy="685987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65F68BBA-ADB3-DA0D-47BA-7855DEAF0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9588" y="4324894"/>
            <a:ext cx="1803760" cy="639128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E494D4CC-9B40-A71C-22C0-428126A0B552}"/>
              </a:ext>
            </a:extLst>
          </p:cNvPr>
          <p:cNvSpPr txBox="1"/>
          <p:nvPr/>
        </p:nvSpPr>
        <p:spPr>
          <a:xfrm>
            <a:off x="666972" y="5129117"/>
            <a:ext cx="626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blanco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verde oscuro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verde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499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12B82-93F7-F057-2228-88E9EA0C7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386"/>
            <a:ext cx="10515600" cy="1325563"/>
          </a:xfrm>
        </p:spPr>
        <p:txBody>
          <a:bodyPr/>
          <a:lstStyle/>
          <a:p>
            <a:r>
              <a:rPr lang="es-PE" dirty="0"/>
              <a:t>Modificaciones sección “pagos”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E1AF025-8997-1CF1-E4C6-B4563E25E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053" y="1707100"/>
            <a:ext cx="7445385" cy="478577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8D76823-9860-D7A1-EB56-E34A376F38B4}"/>
              </a:ext>
            </a:extLst>
          </p:cNvPr>
          <p:cNvSpPr txBox="1"/>
          <p:nvPr/>
        </p:nvSpPr>
        <p:spPr>
          <a:xfrm>
            <a:off x="9984947" y="2850653"/>
            <a:ext cx="1671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/>
              <a:t>Colocar la siguiente descripción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A9B60EA-D215-D355-C0B6-E8CF146369C5}"/>
              </a:ext>
            </a:extLst>
          </p:cNvPr>
          <p:cNvSpPr txBox="1"/>
          <p:nvPr/>
        </p:nvSpPr>
        <p:spPr>
          <a:xfrm>
            <a:off x="6388225" y="3777537"/>
            <a:ext cx="3430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dirty="0"/>
              <a:t>Para ver las ultimas cuotas/</a:t>
            </a:r>
            <a:r>
              <a:rPr lang="es-PE" sz="1200" dirty="0" err="1"/>
              <a:t>fomas</a:t>
            </a:r>
            <a:r>
              <a:rPr lang="es-PE" sz="1200" dirty="0"/>
              <a:t> pendientes, dirigirse hacia abajo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FE4B75C6-9EC3-2DED-2581-85A8F81BBD9C}"/>
              </a:ext>
            </a:extLst>
          </p:cNvPr>
          <p:cNvCxnSpPr>
            <a:cxnSpLocks/>
          </p:cNvCxnSpPr>
          <p:nvPr/>
        </p:nvCxnSpPr>
        <p:spPr>
          <a:xfrm flipH="1">
            <a:off x="9391261" y="3357253"/>
            <a:ext cx="618837" cy="537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190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3CFFF0C-FA8E-100A-91E2-6F01260D9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40" y="395977"/>
            <a:ext cx="11773920" cy="6066046"/>
          </a:xfrm>
          <a:prstGeom prst="rect">
            <a:avLst/>
          </a:prstGeom>
        </p:spPr>
      </p:pic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73915DD-5B84-A91C-936B-8C851D70429E}"/>
              </a:ext>
            </a:extLst>
          </p:cNvPr>
          <p:cNvCxnSpPr>
            <a:cxnSpLocks/>
          </p:cNvCxnSpPr>
          <p:nvPr/>
        </p:nvCxnSpPr>
        <p:spPr>
          <a:xfrm flipH="1">
            <a:off x="9642763" y="4525818"/>
            <a:ext cx="341746" cy="360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BF2BA0F-3CE3-3FA2-7057-6CDD8E719EED}"/>
              </a:ext>
            </a:extLst>
          </p:cNvPr>
          <p:cNvSpPr txBox="1"/>
          <p:nvPr/>
        </p:nvSpPr>
        <p:spPr>
          <a:xfrm>
            <a:off x="9813636" y="3500581"/>
            <a:ext cx="248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Esto debería redireccionarte a la </a:t>
            </a:r>
            <a:r>
              <a:rPr lang="es-PE" dirty="0" err="1"/>
              <a:t>pag</a:t>
            </a:r>
            <a:r>
              <a:rPr lang="es-PE" dirty="0"/>
              <a:t> de sección “Pagos” del portal del cliente,</a:t>
            </a:r>
          </a:p>
          <a:p>
            <a:endParaRPr lang="es-PE" dirty="0"/>
          </a:p>
          <a:p>
            <a:r>
              <a:rPr lang="es-PE" dirty="0"/>
              <a:t>Reemplazarlo por (Volver al portal)</a:t>
            </a:r>
          </a:p>
        </p:txBody>
      </p:sp>
    </p:spTree>
    <p:extLst>
      <p:ext uri="{BB962C8B-B14F-4D97-AF65-F5344CB8AC3E}">
        <p14:creationId xmlns:p14="http://schemas.microsoft.com/office/powerpoint/2010/main" val="452087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376</Words>
  <Application>Microsoft Office PowerPoint</Application>
  <PresentationFormat>Panorámica</PresentationFormat>
  <Paragraphs>43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Tema de Office</vt:lpstr>
      <vt:lpstr>Vista desde desktop</vt:lpstr>
      <vt:lpstr>Colocar la sección “HISTORIAL DE PAGOS”</vt:lpstr>
      <vt:lpstr>colocar el “HISTORIAL DE PAGOS” en el a parte superior derecha </vt:lpstr>
      <vt:lpstr>Presentación de PowerPoint</vt:lpstr>
      <vt:lpstr>Presentación de PowerPoint</vt:lpstr>
      <vt:lpstr>Presentación de PowerPoint</vt:lpstr>
      <vt:lpstr>Presentación de PowerPoint</vt:lpstr>
      <vt:lpstr>Modificaciones sección “pagos”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Vista desde desktop</dc:title>
  <dc:creator>Diego Valderrama Pumallihua</dc:creator>
  <cp:lastModifiedBy>Diego Valderrama Pumallihua</cp:lastModifiedBy>
  <cp:revision>2</cp:revision>
  <dcterms:created xsi:type="dcterms:W3CDTF">2023-12-14T22:36:20Z</dcterms:created>
  <dcterms:modified xsi:type="dcterms:W3CDTF">2023-12-14T23:31:23Z</dcterms:modified>
</cp:coreProperties>
</file>