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6" r:id="rId12"/>
    <p:sldId id="257" r:id="rId13"/>
    <p:sldId id="270" r:id="rId14"/>
    <p:sldId id="267" r:id="rId15"/>
    <p:sldId id="268" r:id="rId1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>
        <p:scale>
          <a:sx n="100" d="100"/>
          <a:sy n="100" d="100"/>
        </p:scale>
        <p:origin x="1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288BA-D3F4-455B-913F-C39BB5E402B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C68432AE-930F-48CD-99AC-D8954F459929}">
      <dgm:prSet phldrT="[Texto]" custT="1"/>
      <dgm:spPr/>
      <dgm:t>
        <a:bodyPr/>
        <a:lstStyle/>
        <a:p>
          <a:r>
            <a:rPr lang="es-PE" sz="1050" b="1" dirty="0"/>
            <a:t>CREAR CAMPOSANTO</a:t>
          </a:r>
        </a:p>
      </dgm:t>
    </dgm:pt>
    <dgm:pt modelId="{85D906C9-5D95-4954-9768-D74E035B10AC}" type="parTrans" cxnId="{A8EA2150-BF0E-4477-99A1-353F116DCCE2}">
      <dgm:prSet/>
      <dgm:spPr/>
      <dgm:t>
        <a:bodyPr/>
        <a:lstStyle/>
        <a:p>
          <a:endParaRPr lang="es-PE" sz="3200" b="1"/>
        </a:p>
      </dgm:t>
    </dgm:pt>
    <dgm:pt modelId="{6D7681CB-A7C2-448D-B0F8-0725448AA33E}" type="sibTrans" cxnId="{A8EA2150-BF0E-4477-99A1-353F116DCCE2}">
      <dgm:prSet custT="1"/>
      <dgm:spPr/>
      <dgm:t>
        <a:bodyPr/>
        <a:lstStyle/>
        <a:p>
          <a:endParaRPr lang="es-PE" sz="1000" b="1"/>
        </a:p>
      </dgm:t>
    </dgm:pt>
    <dgm:pt modelId="{C5087B29-AAFF-4870-90AC-BEA715DF7A45}">
      <dgm:prSet phldrT="[Texto]" custT="1"/>
      <dgm:spPr/>
      <dgm:t>
        <a:bodyPr/>
        <a:lstStyle/>
        <a:p>
          <a:r>
            <a:rPr lang="es-PE" sz="1050" b="1" dirty="0"/>
            <a:t>CREAR TIPO DE PLATAFORMA</a:t>
          </a:r>
        </a:p>
      </dgm:t>
    </dgm:pt>
    <dgm:pt modelId="{719B7FE8-EB72-4255-8132-5C351EA74121}" type="parTrans" cxnId="{E880CF56-2D50-420F-92D2-6D5FE8C71F74}">
      <dgm:prSet/>
      <dgm:spPr/>
      <dgm:t>
        <a:bodyPr/>
        <a:lstStyle/>
        <a:p>
          <a:endParaRPr lang="es-PE" sz="3200" b="1"/>
        </a:p>
      </dgm:t>
    </dgm:pt>
    <dgm:pt modelId="{569B7C4F-8D50-4513-A85A-11C07635035D}" type="sibTrans" cxnId="{E880CF56-2D50-420F-92D2-6D5FE8C71F74}">
      <dgm:prSet custT="1"/>
      <dgm:spPr/>
      <dgm:t>
        <a:bodyPr/>
        <a:lstStyle/>
        <a:p>
          <a:endParaRPr lang="es-PE" sz="1000" b="1"/>
        </a:p>
      </dgm:t>
    </dgm:pt>
    <dgm:pt modelId="{8C376AE9-7459-49B0-AC3E-D5365B161535}">
      <dgm:prSet phldrT="[Texto]" custT="1"/>
      <dgm:spPr/>
      <dgm:t>
        <a:bodyPr/>
        <a:lstStyle/>
        <a:p>
          <a:r>
            <a:rPr lang="es-PE" sz="1050" b="1" dirty="0"/>
            <a:t>CREAR NICHO Y PLATAFORMA</a:t>
          </a:r>
        </a:p>
      </dgm:t>
    </dgm:pt>
    <dgm:pt modelId="{54C6B8D9-494F-46EA-AA65-8DCE642A4F20}" type="parTrans" cxnId="{CEC53568-B8CB-411F-A0BE-22E84837D687}">
      <dgm:prSet/>
      <dgm:spPr/>
      <dgm:t>
        <a:bodyPr/>
        <a:lstStyle/>
        <a:p>
          <a:endParaRPr lang="es-PE" sz="3200" b="1"/>
        </a:p>
      </dgm:t>
    </dgm:pt>
    <dgm:pt modelId="{5BA1AF1A-6803-44AF-9425-00FA7917FF45}" type="sibTrans" cxnId="{CEC53568-B8CB-411F-A0BE-22E84837D687}">
      <dgm:prSet custT="1"/>
      <dgm:spPr/>
      <dgm:t>
        <a:bodyPr/>
        <a:lstStyle/>
        <a:p>
          <a:endParaRPr lang="es-PE" sz="1000" b="1"/>
        </a:p>
      </dgm:t>
    </dgm:pt>
    <dgm:pt modelId="{453FCCA1-0D7C-4236-8B00-72434456C721}">
      <dgm:prSet custT="1"/>
      <dgm:spPr/>
      <dgm:t>
        <a:bodyPr/>
        <a:lstStyle/>
        <a:p>
          <a:r>
            <a:rPr lang="es-PE" sz="1050" b="1" dirty="0"/>
            <a:t>CONFIGURAR LOS NIVELES</a:t>
          </a:r>
        </a:p>
      </dgm:t>
    </dgm:pt>
    <dgm:pt modelId="{DD1E733F-34C4-4A9C-B344-8699A61304D6}" type="parTrans" cxnId="{75707FDE-B3E9-4F1A-AB2D-75A16A7C81DE}">
      <dgm:prSet/>
      <dgm:spPr/>
      <dgm:t>
        <a:bodyPr/>
        <a:lstStyle/>
        <a:p>
          <a:endParaRPr lang="es-PE" sz="3200" b="1"/>
        </a:p>
      </dgm:t>
    </dgm:pt>
    <dgm:pt modelId="{E1261F91-221B-4457-92FF-C61616B5D550}" type="sibTrans" cxnId="{75707FDE-B3E9-4F1A-AB2D-75A16A7C81DE}">
      <dgm:prSet custT="1"/>
      <dgm:spPr/>
      <dgm:t>
        <a:bodyPr/>
        <a:lstStyle/>
        <a:p>
          <a:endParaRPr lang="es-PE" sz="1000" b="1"/>
        </a:p>
      </dgm:t>
    </dgm:pt>
    <dgm:pt modelId="{7E7EA936-A105-4005-A00A-196569ED8E23}">
      <dgm:prSet custT="1"/>
      <dgm:spPr/>
      <dgm:t>
        <a:bodyPr/>
        <a:lstStyle/>
        <a:p>
          <a:r>
            <a:rPr lang="es-PE" sz="1050" b="1"/>
            <a:t>CREAR EL AREA DE PLATAFORMA </a:t>
          </a:r>
          <a:endParaRPr lang="es-PE" sz="1050" b="1" dirty="0"/>
        </a:p>
      </dgm:t>
    </dgm:pt>
    <dgm:pt modelId="{27E469F3-E20D-449A-9540-15448032CC65}" type="parTrans" cxnId="{7F46C675-6429-40DA-8634-A85B28857C3F}">
      <dgm:prSet/>
      <dgm:spPr/>
      <dgm:t>
        <a:bodyPr/>
        <a:lstStyle/>
        <a:p>
          <a:endParaRPr lang="es-PE" sz="3200" b="1"/>
        </a:p>
      </dgm:t>
    </dgm:pt>
    <dgm:pt modelId="{BE92E673-D9A9-4D56-8FFF-EFB91735BF5E}" type="sibTrans" cxnId="{7F46C675-6429-40DA-8634-A85B28857C3F}">
      <dgm:prSet custT="1"/>
      <dgm:spPr/>
      <dgm:t>
        <a:bodyPr/>
        <a:lstStyle/>
        <a:p>
          <a:endParaRPr lang="es-PE" sz="1000" b="1"/>
        </a:p>
      </dgm:t>
    </dgm:pt>
    <dgm:pt modelId="{EF3765D8-17B1-4DE0-A11C-A633C67373DA}">
      <dgm:prSet custT="1"/>
      <dgm:spPr/>
      <dgm:t>
        <a:bodyPr/>
        <a:lstStyle/>
        <a:p>
          <a:r>
            <a:rPr lang="es-PE" sz="1050" b="1" dirty="0"/>
            <a:t>CREAR TIPO DE PLATAFORMA</a:t>
          </a:r>
        </a:p>
      </dgm:t>
    </dgm:pt>
    <dgm:pt modelId="{C1848824-14A8-4953-8880-01FFF3D187A9}" type="parTrans" cxnId="{3827D3FB-642A-4C6A-BE16-05CAD20EF5D5}">
      <dgm:prSet/>
      <dgm:spPr/>
      <dgm:t>
        <a:bodyPr/>
        <a:lstStyle/>
        <a:p>
          <a:endParaRPr lang="es-PE" sz="3200" b="1"/>
        </a:p>
      </dgm:t>
    </dgm:pt>
    <dgm:pt modelId="{899D87A8-5B6C-486D-941F-31860FF7481C}" type="sibTrans" cxnId="{3827D3FB-642A-4C6A-BE16-05CAD20EF5D5}">
      <dgm:prSet custT="1"/>
      <dgm:spPr/>
      <dgm:t>
        <a:bodyPr/>
        <a:lstStyle/>
        <a:p>
          <a:endParaRPr lang="es-PE" sz="1000" b="1"/>
        </a:p>
      </dgm:t>
    </dgm:pt>
    <dgm:pt modelId="{94DB33B1-5757-4AEA-8E86-5C63CA663E14}">
      <dgm:prSet custT="1"/>
      <dgm:spPr/>
      <dgm:t>
        <a:bodyPr/>
        <a:lstStyle/>
        <a:p>
          <a:r>
            <a:rPr lang="es-PE" sz="1050" b="1" dirty="0"/>
            <a:t>CREAR TIPO DE ESPACIO</a:t>
          </a:r>
        </a:p>
      </dgm:t>
    </dgm:pt>
    <dgm:pt modelId="{91F04950-F33A-4A6F-9D17-6B83B7456F4C}" type="parTrans" cxnId="{B9913CEE-5982-4789-8476-739831B1DE43}">
      <dgm:prSet/>
      <dgm:spPr/>
      <dgm:t>
        <a:bodyPr/>
        <a:lstStyle/>
        <a:p>
          <a:endParaRPr lang="es-PE" sz="3200" b="1"/>
        </a:p>
      </dgm:t>
    </dgm:pt>
    <dgm:pt modelId="{95503FDA-FB49-4D43-80CB-103FF50C31D8}" type="sibTrans" cxnId="{B9913CEE-5982-4789-8476-739831B1DE43}">
      <dgm:prSet custT="1"/>
      <dgm:spPr/>
      <dgm:t>
        <a:bodyPr/>
        <a:lstStyle/>
        <a:p>
          <a:endParaRPr lang="es-PE" sz="1000" b="1"/>
        </a:p>
      </dgm:t>
    </dgm:pt>
    <dgm:pt modelId="{997C74DC-F0CA-4B2F-981F-CB7D167A3C47}">
      <dgm:prSet custT="1"/>
      <dgm:spPr/>
      <dgm:t>
        <a:bodyPr/>
        <a:lstStyle/>
        <a:p>
          <a:r>
            <a:rPr lang="es-PE" sz="1050" b="1" dirty="0"/>
            <a:t>CREAR ESTADO DE ESPACIO</a:t>
          </a:r>
        </a:p>
      </dgm:t>
    </dgm:pt>
    <dgm:pt modelId="{22A09F69-71E6-464C-8C12-0419291BB640}" type="parTrans" cxnId="{7B9F9735-73C3-4CF5-B354-0927B68A850B}">
      <dgm:prSet/>
      <dgm:spPr/>
      <dgm:t>
        <a:bodyPr/>
        <a:lstStyle/>
        <a:p>
          <a:endParaRPr lang="es-PE" sz="3200" b="1"/>
        </a:p>
      </dgm:t>
    </dgm:pt>
    <dgm:pt modelId="{A9DF93AC-462D-49FF-A9C7-D2C462B80A69}" type="sibTrans" cxnId="{7B9F9735-73C3-4CF5-B354-0927B68A850B}">
      <dgm:prSet custT="1"/>
      <dgm:spPr/>
      <dgm:t>
        <a:bodyPr/>
        <a:lstStyle/>
        <a:p>
          <a:endParaRPr lang="es-PE" sz="1000" b="1"/>
        </a:p>
      </dgm:t>
    </dgm:pt>
    <dgm:pt modelId="{4F062F7F-9B50-498D-B96B-4633D7136AD4}">
      <dgm:prSet custT="1"/>
      <dgm:spPr/>
      <dgm:t>
        <a:bodyPr/>
        <a:lstStyle/>
        <a:p>
          <a:r>
            <a:rPr lang="es-PE" sz="1050" b="1" dirty="0"/>
            <a:t>CREAR ESTADO DE NIVEL ESPACIO</a:t>
          </a:r>
        </a:p>
      </dgm:t>
    </dgm:pt>
    <dgm:pt modelId="{F30B8BFE-A77E-4888-A53C-1A22265FB652}" type="parTrans" cxnId="{DE1D3A7C-6C08-4831-9CA1-1DEFAE34556E}">
      <dgm:prSet/>
      <dgm:spPr/>
      <dgm:t>
        <a:bodyPr/>
        <a:lstStyle/>
        <a:p>
          <a:endParaRPr lang="es-PE" sz="3200" b="1"/>
        </a:p>
      </dgm:t>
    </dgm:pt>
    <dgm:pt modelId="{0B914385-AA7B-463C-A4CF-85AB66A38454}" type="sibTrans" cxnId="{DE1D3A7C-6C08-4831-9CA1-1DEFAE34556E}">
      <dgm:prSet custT="1"/>
      <dgm:spPr/>
      <dgm:t>
        <a:bodyPr/>
        <a:lstStyle/>
        <a:p>
          <a:endParaRPr lang="es-PE" sz="1000" b="1"/>
        </a:p>
      </dgm:t>
    </dgm:pt>
    <dgm:pt modelId="{F5C9AF5F-052C-4579-84BB-F555E7BC6148}">
      <dgm:prSet custT="1"/>
      <dgm:spPr/>
      <dgm:t>
        <a:bodyPr/>
        <a:lstStyle/>
        <a:p>
          <a:r>
            <a:rPr lang="es-PE" sz="1050" b="1" dirty="0"/>
            <a:t>CREAR TIPO DE BLOQUEO DE ESPACIO</a:t>
          </a:r>
        </a:p>
      </dgm:t>
    </dgm:pt>
    <dgm:pt modelId="{3121BDDE-DF91-4D1C-BC74-46411171456E}" type="parTrans" cxnId="{C97FFCDE-5500-4DC9-9E1F-07FDCB06B1B9}">
      <dgm:prSet/>
      <dgm:spPr/>
      <dgm:t>
        <a:bodyPr/>
        <a:lstStyle/>
        <a:p>
          <a:endParaRPr lang="es-PE" sz="3200" b="1"/>
        </a:p>
      </dgm:t>
    </dgm:pt>
    <dgm:pt modelId="{CE513812-9146-40B0-855F-99210A12AB51}" type="sibTrans" cxnId="{C97FFCDE-5500-4DC9-9E1F-07FDCB06B1B9}">
      <dgm:prSet custT="1"/>
      <dgm:spPr/>
      <dgm:t>
        <a:bodyPr/>
        <a:lstStyle/>
        <a:p>
          <a:endParaRPr lang="es-PE" sz="1000" b="1"/>
        </a:p>
      </dgm:t>
    </dgm:pt>
    <dgm:pt modelId="{487D7AFF-8758-4204-9C34-B537979BA2C8}">
      <dgm:prSet custT="1"/>
      <dgm:spPr/>
      <dgm:t>
        <a:bodyPr/>
        <a:lstStyle/>
        <a:p>
          <a:r>
            <a:rPr lang="es-PE" sz="1050" b="1" dirty="0"/>
            <a:t>CREAR TIPO DE ORDEN DE LAPIDA</a:t>
          </a:r>
        </a:p>
      </dgm:t>
    </dgm:pt>
    <dgm:pt modelId="{CBA148E7-47B1-43D9-9A55-4E886C2F8B70}" type="parTrans" cxnId="{404CD8F9-4C87-453D-BC19-574CC1AE319C}">
      <dgm:prSet/>
      <dgm:spPr/>
      <dgm:t>
        <a:bodyPr/>
        <a:lstStyle/>
        <a:p>
          <a:endParaRPr lang="es-PE" sz="3200" b="1"/>
        </a:p>
      </dgm:t>
    </dgm:pt>
    <dgm:pt modelId="{4A56ABB0-9470-4165-A90B-E9C57FE9A074}" type="sibTrans" cxnId="{404CD8F9-4C87-453D-BC19-574CC1AE319C}">
      <dgm:prSet custT="1"/>
      <dgm:spPr/>
      <dgm:t>
        <a:bodyPr/>
        <a:lstStyle/>
        <a:p>
          <a:endParaRPr lang="es-PE" sz="1000" b="1"/>
        </a:p>
      </dgm:t>
    </dgm:pt>
    <dgm:pt modelId="{30243F44-67FE-47F5-93F2-57D793946F3D}">
      <dgm:prSet custT="1"/>
      <dgm:spPr/>
      <dgm:t>
        <a:bodyPr/>
        <a:lstStyle/>
        <a:p>
          <a:r>
            <a:rPr lang="es-PE" sz="1050" b="1" dirty="0"/>
            <a:t>CREAR TIPO DE LAPIDA</a:t>
          </a:r>
        </a:p>
      </dgm:t>
    </dgm:pt>
    <dgm:pt modelId="{099E4E6A-9E62-4A05-8005-37C037ECD820}" type="parTrans" cxnId="{80500C56-67BC-4452-8304-CE5857D2CDFA}">
      <dgm:prSet/>
      <dgm:spPr/>
      <dgm:t>
        <a:bodyPr/>
        <a:lstStyle/>
        <a:p>
          <a:endParaRPr lang="es-PE" sz="3200" b="1"/>
        </a:p>
      </dgm:t>
    </dgm:pt>
    <dgm:pt modelId="{2A499C5F-C16C-4BC8-B7C6-A0BC5D12685D}" type="sibTrans" cxnId="{80500C56-67BC-4452-8304-CE5857D2CDFA}">
      <dgm:prSet custT="1"/>
      <dgm:spPr/>
      <dgm:t>
        <a:bodyPr/>
        <a:lstStyle/>
        <a:p>
          <a:endParaRPr lang="es-PE" sz="3200" b="1"/>
        </a:p>
      </dgm:t>
    </dgm:pt>
    <dgm:pt modelId="{4F35AEE2-01C4-4FD6-AFAF-F9D4B451B52F}">
      <dgm:prSet custT="1"/>
      <dgm:spPr/>
      <dgm:t>
        <a:bodyPr/>
        <a:lstStyle/>
        <a:p>
          <a:r>
            <a:rPr lang="es-PE" sz="1050" b="1" dirty="0"/>
            <a:t>GENERAR ESPACIOS</a:t>
          </a:r>
        </a:p>
      </dgm:t>
    </dgm:pt>
    <dgm:pt modelId="{8A151608-0416-4953-AD82-051BEEB7BFF6}" type="parTrans" cxnId="{480C72D7-3FAB-4331-80D7-9FB222EFBFF6}">
      <dgm:prSet/>
      <dgm:spPr/>
      <dgm:t>
        <a:bodyPr/>
        <a:lstStyle/>
        <a:p>
          <a:endParaRPr lang="es-PE" sz="2800" b="1"/>
        </a:p>
      </dgm:t>
    </dgm:pt>
    <dgm:pt modelId="{D979C3B3-202E-4974-8C95-06EB7D8E0378}" type="sibTrans" cxnId="{480C72D7-3FAB-4331-80D7-9FB222EFBFF6}">
      <dgm:prSet custT="1"/>
      <dgm:spPr/>
      <dgm:t>
        <a:bodyPr/>
        <a:lstStyle/>
        <a:p>
          <a:endParaRPr lang="es-PE" sz="900" b="1"/>
        </a:p>
      </dgm:t>
    </dgm:pt>
    <dgm:pt modelId="{8C06B6B8-1156-4AC1-B70F-C063A56ECC8A}">
      <dgm:prSet custT="1"/>
      <dgm:spPr/>
      <dgm:t>
        <a:bodyPr/>
        <a:lstStyle/>
        <a:p>
          <a:r>
            <a:rPr lang="es-PE" sz="1050" b="1" dirty="0"/>
            <a:t>MANTENIMIENTO DE ESPACIOS</a:t>
          </a:r>
        </a:p>
      </dgm:t>
    </dgm:pt>
    <dgm:pt modelId="{1197D6F0-FC0D-4906-A122-AD5033350EEE}" type="parTrans" cxnId="{D3693E2F-4D78-4811-BA89-585825E9B5A9}">
      <dgm:prSet/>
      <dgm:spPr/>
      <dgm:t>
        <a:bodyPr/>
        <a:lstStyle/>
        <a:p>
          <a:endParaRPr lang="es-PE" sz="2800" b="1"/>
        </a:p>
      </dgm:t>
    </dgm:pt>
    <dgm:pt modelId="{5CBBBE43-FA6C-4005-9022-4CEF054D1F3A}" type="sibTrans" cxnId="{D3693E2F-4D78-4811-BA89-585825E9B5A9}">
      <dgm:prSet/>
      <dgm:spPr/>
      <dgm:t>
        <a:bodyPr/>
        <a:lstStyle/>
        <a:p>
          <a:endParaRPr lang="es-PE" sz="2800" b="1"/>
        </a:p>
      </dgm:t>
    </dgm:pt>
    <dgm:pt modelId="{89DC801E-8111-4948-B006-F6EB4BF0304E}" type="pres">
      <dgm:prSet presAssocID="{034288BA-D3F4-455B-913F-C39BB5E402B3}" presName="diagram" presStyleCnt="0">
        <dgm:presLayoutVars>
          <dgm:dir/>
          <dgm:resizeHandles val="exact"/>
        </dgm:presLayoutVars>
      </dgm:prSet>
      <dgm:spPr/>
    </dgm:pt>
    <dgm:pt modelId="{C3C8DF45-9EF3-4B2C-91FE-E8C1604F3E40}" type="pres">
      <dgm:prSet presAssocID="{C68432AE-930F-48CD-99AC-D8954F459929}" presName="node" presStyleLbl="node1" presStyleIdx="0" presStyleCnt="14">
        <dgm:presLayoutVars>
          <dgm:bulletEnabled val="1"/>
        </dgm:presLayoutVars>
      </dgm:prSet>
      <dgm:spPr/>
    </dgm:pt>
    <dgm:pt modelId="{D00BC36C-9F89-4A1D-B706-0F9E1B485464}" type="pres">
      <dgm:prSet presAssocID="{6D7681CB-A7C2-448D-B0F8-0725448AA33E}" presName="sibTrans" presStyleLbl="sibTrans2D1" presStyleIdx="0" presStyleCnt="13"/>
      <dgm:spPr/>
    </dgm:pt>
    <dgm:pt modelId="{3A8B4072-7BF5-468E-A584-5743AE7D4EC2}" type="pres">
      <dgm:prSet presAssocID="{6D7681CB-A7C2-448D-B0F8-0725448AA33E}" presName="connectorText" presStyleLbl="sibTrans2D1" presStyleIdx="0" presStyleCnt="13"/>
      <dgm:spPr/>
    </dgm:pt>
    <dgm:pt modelId="{589C2FCD-4052-4ED3-949A-0573090B3C61}" type="pres">
      <dgm:prSet presAssocID="{C5087B29-AAFF-4870-90AC-BEA715DF7A45}" presName="node" presStyleLbl="node1" presStyleIdx="1" presStyleCnt="14">
        <dgm:presLayoutVars>
          <dgm:bulletEnabled val="1"/>
        </dgm:presLayoutVars>
      </dgm:prSet>
      <dgm:spPr/>
    </dgm:pt>
    <dgm:pt modelId="{08A93585-D841-44B5-9AD2-97712C5582D6}" type="pres">
      <dgm:prSet presAssocID="{569B7C4F-8D50-4513-A85A-11C07635035D}" presName="sibTrans" presStyleLbl="sibTrans2D1" presStyleIdx="1" presStyleCnt="13"/>
      <dgm:spPr/>
    </dgm:pt>
    <dgm:pt modelId="{61A271F7-8FBB-4065-88F9-8E1FFD379470}" type="pres">
      <dgm:prSet presAssocID="{569B7C4F-8D50-4513-A85A-11C07635035D}" presName="connectorText" presStyleLbl="sibTrans2D1" presStyleIdx="1" presStyleCnt="13"/>
      <dgm:spPr/>
    </dgm:pt>
    <dgm:pt modelId="{4637237A-FAAA-4959-90B4-609E7E87E3E1}" type="pres">
      <dgm:prSet presAssocID="{8C376AE9-7459-49B0-AC3E-D5365B161535}" presName="node" presStyleLbl="node1" presStyleIdx="2" presStyleCnt="14">
        <dgm:presLayoutVars>
          <dgm:bulletEnabled val="1"/>
        </dgm:presLayoutVars>
      </dgm:prSet>
      <dgm:spPr/>
    </dgm:pt>
    <dgm:pt modelId="{E36E8396-2959-45C0-A1B0-33135706A66B}" type="pres">
      <dgm:prSet presAssocID="{5BA1AF1A-6803-44AF-9425-00FA7917FF45}" presName="sibTrans" presStyleLbl="sibTrans2D1" presStyleIdx="2" presStyleCnt="13"/>
      <dgm:spPr/>
    </dgm:pt>
    <dgm:pt modelId="{0F4FFA8A-6794-4AF0-A4D0-268351E539EE}" type="pres">
      <dgm:prSet presAssocID="{5BA1AF1A-6803-44AF-9425-00FA7917FF45}" presName="connectorText" presStyleLbl="sibTrans2D1" presStyleIdx="2" presStyleCnt="13"/>
      <dgm:spPr/>
    </dgm:pt>
    <dgm:pt modelId="{83341A24-3EB5-49C4-8358-CE846C726DAF}" type="pres">
      <dgm:prSet presAssocID="{453FCCA1-0D7C-4236-8B00-72434456C721}" presName="node" presStyleLbl="node1" presStyleIdx="3" presStyleCnt="14">
        <dgm:presLayoutVars>
          <dgm:bulletEnabled val="1"/>
        </dgm:presLayoutVars>
      </dgm:prSet>
      <dgm:spPr/>
    </dgm:pt>
    <dgm:pt modelId="{4E74BED5-0417-44F8-ABD4-EA4C5BE53E77}" type="pres">
      <dgm:prSet presAssocID="{E1261F91-221B-4457-92FF-C61616B5D550}" presName="sibTrans" presStyleLbl="sibTrans2D1" presStyleIdx="3" presStyleCnt="13"/>
      <dgm:spPr/>
    </dgm:pt>
    <dgm:pt modelId="{9E1C6E06-34EC-499F-8271-741AC7CDD8FB}" type="pres">
      <dgm:prSet presAssocID="{E1261F91-221B-4457-92FF-C61616B5D550}" presName="connectorText" presStyleLbl="sibTrans2D1" presStyleIdx="3" presStyleCnt="13"/>
      <dgm:spPr/>
    </dgm:pt>
    <dgm:pt modelId="{FFC07F49-E402-4808-AF23-F47B23270A18}" type="pres">
      <dgm:prSet presAssocID="{7E7EA936-A105-4005-A00A-196569ED8E23}" presName="node" presStyleLbl="node1" presStyleIdx="4" presStyleCnt="14">
        <dgm:presLayoutVars>
          <dgm:bulletEnabled val="1"/>
        </dgm:presLayoutVars>
      </dgm:prSet>
      <dgm:spPr/>
    </dgm:pt>
    <dgm:pt modelId="{C5DDD334-CE19-4F84-B87C-ED66B31863E8}" type="pres">
      <dgm:prSet presAssocID="{BE92E673-D9A9-4D56-8FFF-EFB91735BF5E}" presName="sibTrans" presStyleLbl="sibTrans2D1" presStyleIdx="4" presStyleCnt="13"/>
      <dgm:spPr/>
    </dgm:pt>
    <dgm:pt modelId="{234FE9F0-74A8-48E0-A09A-6A01B0AEFD6C}" type="pres">
      <dgm:prSet presAssocID="{BE92E673-D9A9-4D56-8FFF-EFB91735BF5E}" presName="connectorText" presStyleLbl="sibTrans2D1" presStyleIdx="4" presStyleCnt="13"/>
      <dgm:spPr/>
    </dgm:pt>
    <dgm:pt modelId="{39785A05-8364-47F1-9488-99A6CA55356B}" type="pres">
      <dgm:prSet presAssocID="{EF3765D8-17B1-4DE0-A11C-A633C67373DA}" presName="node" presStyleLbl="node1" presStyleIdx="5" presStyleCnt="14">
        <dgm:presLayoutVars>
          <dgm:bulletEnabled val="1"/>
        </dgm:presLayoutVars>
      </dgm:prSet>
      <dgm:spPr/>
    </dgm:pt>
    <dgm:pt modelId="{903EE49E-329C-4C80-97A4-BA37C4CEF0F8}" type="pres">
      <dgm:prSet presAssocID="{899D87A8-5B6C-486D-941F-31860FF7481C}" presName="sibTrans" presStyleLbl="sibTrans2D1" presStyleIdx="5" presStyleCnt="13"/>
      <dgm:spPr/>
    </dgm:pt>
    <dgm:pt modelId="{BEB87F2F-3FBE-47D0-8C9A-C18DF81CD1F6}" type="pres">
      <dgm:prSet presAssocID="{899D87A8-5B6C-486D-941F-31860FF7481C}" presName="connectorText" presStyleLbl="sibTrans2D1" presStyleIdx="5" presStyleCnt="13"/>
      <dgm:spPr/>
    </dgm:pt>
    <dgm:pt modelId="{C60C3978-D934-4B63-8DFB-D925028261F0}" type="pres">
      <dgm:prSet presAssocID="{94DB33B1-5757-4AEA-8E86-5C63CA663E14}" presName="node" presStyleLbl="node1" presStyleIdx="6" presStyleCnt="14">
        <dgm:presLayoutVars>
          <dgm:bulletEnabled val="1"/>
        </dgm:presLayoutVars>
      </dgm:prSet>
      <dgm:spPr/>
    </dgm:pt>
    <dgm:pt modelId="{F14B8A9A-5E0A-4A83-B6C1-E271CD73D1C2}" type="pres">
      <dgm:prSet presAssocID="{95503FDA-FB49-4D43-80CB-103FF50C31D8}" presName="sibTrans" presStyleLbl="sibTrans2D1" presStyleIdx="6" presStyleCnt="13"/>
      <dgm:spPr/>
    </dgm:pt>
    <dgm:pt modelId="{B94CB86D-5AC2-45C1-9AD4-7F1EB45E1478}" type="pres">
      <dgm:prSet presAssocID="{95503FDA-FB49-4D43-80CB-103FF50C31D8}" presName="connectorText" presStyleLbl="sibTrans2D1" presStyleIdx="6" presStyleCnt="13"/>
      <dgm:spPr/>
    </dgm:pt>
    <dgm:pt modelId="{F3188ECB-943E-408A-B1D7-0560FF2CF465}" type="pres">
      <dgm:prSet presAssocID="{997C74DC-F0CA-4B2F-981F-CB7D167A3C47}" presName="node" presStyleLbl="node1" presStyleIdx="7" presStyleCnt="14">
        <dgm:presLayoutVars>
          <dgm:bulletEnabled val="1"/>
        </dgm:presLayoutVars>
      </dgm:prSet>
      <dgm:spPr/>
    </dgm:pt>
    <dgm:pt modelId="{3777FE78-16F0-4C6E-A70D-DFEEDEC1AEA5}" type="pres">
      <dgm:prSet presAssocID="{A9DF93AC-462D-49FF-A9C7-D2C462B80A69}" presName="sibTrans" presStyleLbl="sibTrans2D1" presStyleIdx="7" presStyleCnt="13"/>
      <dgm:spPr/>
    </dgm:pt>
    <dgm:pt modelId="{70C2073F-D2A1-46B6-81D4-26CB3651F1DF}" type="pres">
      <dgm:prSet presAssocID="{A9DF93AC-462D-49FF-A9C7-D2C462B80A69}" presName="connectorText" presStyleLbl="sibTrans2D1" presStyleIdx="7" presStyleCnt="13"/>
      <dgm:spPr/>
    </dgm:pt>
    <dgm:pt modelId="{12FF52DB-22B5-4F95-8507-6296F05F6AF3}" type="pres">
      <dgm:prSet presAssocID="{4F062F7F-9B50-498D-B96B-4633D7136AD4}" presName="node" presStyleLbl="node1" presStyleIdx="8" presStyleCnt="14">
        <dgm:presLayoutVars>
          <dgm:bulletEnabled val="1"/>
        </dgm:presLayoutVars>
      </dgm:prSet>
      <dgm:spPr/>
    </dgm:pt>
    <dgm:pt modelId="{69A2C20A-B482-4F34-BDBE-5D32044E0F2F}" type="pres">
      <dgm:prSet presAssocID="{0B914385-AA7B-463C-A4CF-85AB66A38454}" presName="sibTrans" presStyleLbl="sibTrans2D1" presStyleIdx="8" presStyleCnt="13"/>
      <dgm:spPr/>
    </dgm:pt>
    <dgm:pt modelId="{49B67260-B88B-4F30-8332-488915701F24}" type="pres">
      <dgm:prSet presAssocID="{0B914385-AA7B-463C-A4CF-85AB66A38454}" presName="connectorText" presStyleLbl="sibTrans2D1" presStyleIdx="8" presStyleCnt="13"/>
      <dgm:spPr/>
    </dgm:pt>
    <dgm:pt modelId="{6F758BA5-8309-4290-93F2-22974E937199}" type="pres">
      <dgm:prSet presAssocID="{F5C9AF5F-052C-4579-84BB-F555E7BC6148}" presName="node" presStyleLbl="node1" presStyleIdx="9" presStyleCnt="14">
        <dgm:presLayoutVars>
          <dgm:bulletEnabled val="1"/>
        </dgm:presLayoutVars>
      </dgm:prSet>
      <dgm:spPr/>
    </dgm:pt>
    <dgm:pt modelId="{BC7B061C-07C1-4272-89C3-996CB3120902}" type="pres">
      <dgm:prSet presAssocID="{CE513812-9146-40B0-855F-99210A12AB51}" presName="sibTrans" presStyleLbl="sibTrans2D1" presStyleIdx="9" presStyleCnt="13"/>
      <dgm:spPr/>
    </dgm:pt>
    <dgm:pt modelId="{F1C12607-051C-427C-826B-177E6AD6BA27}" type="pres">
      <dgm:prSet presAssocID="{CE513812-9146-40B0-855F-99210A12AB51}" presName="connectorText" presStyleLbl="sibTrans2D1" presStyleIdx="9" presStyleCnt="13"/>
      <dgm:spPr/>
    </dgm:pt>
    <dgm:pt modelId="{22989041-414F-4C53-8F49-1D14C4A19729}" type="pres">
      <dgm:prSet presAssocID="{487D7AFF-8758-4204-9C34-B537979BA2C8}" presName="node" presStyleLbl="node1" presStyleIdx="10" presStyleCnt="14">
        <dgm:presLayoutVars>
          <dgm:bulletEnabled val="1"/>
        </dgm:presLayoutVars>
      </dgm:prSet>
      <dgm:spPr/>
    </dgm:pt>
    <dgm:pt modelId="{B8533A62-A4E2-4682-93CC-04E75135EB55}" type="pres">
      <dgm:prSet presAssocID="{4A56ABB0-9470-4165-A90B-E9C57FE9A074}" presName="sibTrans" presStyleLbl="sibTrans2D1" presStyleIdx="10" presStyleCnt="13"/>
      <dgm:spPr/>
    </dgm:pt>
    <dgm:pt modelId="{33B1F642-125A-44CA-A05E-FA62F5994E86}" type="pres">
      <dgm:prSet presAssocID="{4A56ABB0-9470-4165-A90B-E9C57FE9A074}" presName="connectorText" presStyleLbl="sibTrans2D1" presStyleIdx="10" presStyleCnt="13"/>
      <dgm:spPr/>
    </dgm:pt>
    <dgm:pt modelId="{1B19C3C8-72BC-4FAB-AAFB-BCB3D54A930B}" type="pres">
      <dgm:prSet presAssocID="{30243F44-67FE-47F5-93F2-57D793946F3D}" presName="node" presStyleLbl="node1" presStyleIdx="11" presStyleCnt="14">
        <dgm:presLayoutVars>
          <dgm:bulletEnabled val="1"/>
        </dgm:presLayoutVars>
      </dgm:prSet>
      <dgm:spPr/>
    </dgm:pt>
    <dgm:pt modelId="{73540419-03B5-43EF-8D02-526A017853FF}" type="pres">
      <dgm:prSet presAssocID="{2A499C5F-C16C-4BC8-B7C6-A0BC5D12685D}" presName="sibTrans" presStyleLbl="sibTrans2D1" presStyleIdx="11" presStyleCnt="13"/>
      <dgm:spPr/>
    </dgm:pt>
    <dgm:pt modelId="{A8137EC7-A398-4348-BCDD-B1E96C2F602C}" type="pres">
      <dgm:prSet presAssocID="{2A499C5F-C16C-4BC8-B7C6-A0BC5D12685D}" presName="connectorText" presStyleLbl="sibTrans2D1" presStyleIdx="11" presStyleCnt="13"/>
      <dgm:spPr/>
    </dgm:pt>
    <dgm:pt modelId="{77E63496-60E6-4DD5-8D39-943F00CE5364}" type="pres">
      <dgm:prSet presAssocID="{4F35AEE2-01C4-4FD6-AFAF-F9D4B451B52F}" presName="node" presStyleLbl="node1" presStyleIdx="12" presStyleCnt="14">
        <dgm:presLayoutVars>
          <dgm:bulletEnabled val="1"/>
        </dgm:presLayoutVars>
      </dgm:prSet>
      <dgm:spPr/>
    </dgm:pt>
    <dgm:pt modelId="{4B866246-C11F-479F-93CB-CF5125061FE2}" type="pres">
      <dgm:prSet presAssocID="{D979C3B3-202E-4974-8C95-06EB7D8E0378}" presName="sibTrans" presStyleLbl="sibTrans2D1" presStyleIdx="12" presStyleCnt="13"/>
      <dgm:spPr/>
    </dgm:pt>
    <dgm:pt modelId="{3C95E99D-E5A7-414C-8253-5EC4C5F6E773}" type="pres">
      <dgm:prSet presAssocID="{D979C3B3-202E-4974-8C95-06EB7D8E0378}" presName="connectorText" presStyleLbl="sibTrans2D1" presStyleIdx="12" presStyleCnt="13"/>
      <dgm:spPr/>
    </dgm:pt>
    <dgm:pt modelId="{56FC1EA1-DFA5-4EFA-9A24-1A5E0E033D8D}" type="pres">
      <dgm:prSet presAssocID="{8C06B6B8-1156-4AC1-B70F-C063A56ECC8A}" presName="node" presStyleLbl="node1" presStyleIdx="13" presStyleCnt="14">
        <dgm:presLayoutVars>
          <dgm:bulletEnabled val="1"/>
        </dgm:presLayoutVars>
      </dgm:prSet>
      <dgm:spPr/>
    </dgm:pt>
  </dgm:ptLst>
  <dgm:cxnLst>
    <dgm:cxn modelId="{40A1FA10-D266-4CAA-827F-D064C0B06A42}" type="presOf" srcId="{D979C3B3-202E-4974-8C95-06EB7D8E0378}" destId="{3C95E99D-E5A7-414C-8253-5EC4C5F6E773}" srcOrd="1" destOrd="0" presId="urn:microsoft.com/office/officeart/2005/8/layout/process5"/>
    <dgm:cxn modelId="{E06BB817-1E23-426D-AE1D-2C6BBC6D9BA3}" type="presOf" srcId="{BE92E673-D9A9-4D56-8FFF-EFB91735BF5E}" destId="{C5DDD334-CE19-4F84-B87C-ED66B31863E8}" srcOrd="0" destOrd="0" presId="urn:microsoft.com/office/officeart/2005/8/layout/process5"/>
    <dgm:cxn modelId="{5001CD17-33A4-4341-ABA4-27FF97DA9B4D}" type="presOf" srcId="{30243F44-67FE-47F5-93F2-57D793946F3D}" destId="{1B19C3C8-72BC-4FAB-AAFB-BCB3D54A930B}" srcOrd="0" destOrd="0" presId="urn:microsoft.com/office/officeart/2005/8/layout/process5"/>
    <dgm:cxn modelId="{68CB1018-6391-437D-8B7A-81CDE89BAD86}" type="presOf" srcId="{CE513812-9146-40B0-855F-99210A12AB51}" destId="{BC7B061C-07C1-4272-89C3-996CB3120902}" srcOrd="0" destOrd="0" presId="urn:microsoft.com/office/officeart/2005/8/layout/process5"/>
    <dgm:cxn modelId="{2072AE1F-0A77-4381-814D-A31DA6E79EF5}" type="presOf" srcId="{94DB33B1-5757-4AEA-8E86-5C63CA663E14}" destId="{C60C3978-D934-4B63-8DFB-D925028261F0}" srcOrd="0" destOrd="0" presId="urn:microsoft.com/office/officeart/2005/8/layout/process5"/>
    <dgm:cxn modelId="{D3693E2F-4D78-4811-BA89-585825E9B5A9}" srcId="{034288BA-D3F4-455B-913F-C39BB5E402B3}" destId="{8C06B6B8-1156-4AC1-B70F-C063A56ECC8A}" srcOrd="13" destOrd="0" parTransId="{1197D6F0-FC0D-4906-A122-AD5033350EEE}" sibTransId="{5CBBBE43-FA6C-4005-9022-4CEF054D1F3A}"/>
    <dgm:cxn modelId="{7B9F9735-73C3-4CF5-B354-0927B68A850B}" srcId="{034288BA-D3F4-455B-913F-C39BB5E402B3}" destId="{997C74DC-F0CA-4B2F-981F-CB7D167A3C47}" srcOrd="7" destOrd="0" parTransId="{22A09F69-71E6-464C-8C12-0419291BB640}" sibTransId="{A9DF93AC-462D-49FF-A9C7-D2C462B80A69}"/>
    <dgm:cxn modelId="{EEF14D36-A200-41E3-AAFF-9C2E33D0845D}" type="presOf" srcId="{A9DF93AC-462D-49FF-A9C7-D2C462B80A69}" destId="{70C2073F-D2A1-46B6-81D4-26CB3651F1DF}" srcOrd="1" destOrd="0" presId="urn:microsoft.com/office/officeart/2005/8/layout/process5"/>
    <dgm:cxn modelId="{F9E0AC38-68DB-488A-9FC6-5AF9AD745DF5}" type="presOf" srcId="{D979C3B3-202E-4974-8C95-06EB7D8E0378}" destId="{4B866246-C11F-479F-93CB-CF5125061FE2}" srcOrd="0" destOrd="0" presId="urn:microsoft.com/office/officeart/2005/8/layout/process5"/>
    <dgm:cxn modelId="{CD263239-3552-4223-8EEC-9D9D472687DC}" type="presOf" srcId="{0B914385-AA7B-463C-A4CF-85AB66A38454}" destId="{69A2C20A-B482-4F34-BDBE-5D32044E0F2F}" srcOrd="0" destOrd="0" presId="urn:microsoft.com/office/officeart/2005/8/layout/process5"/>
    <dgm:cxn modelId="{E805633C-B222-401D-BE97-CFF47D945E13}" type="presOf" srcId="{F5C9AF5F-052C-4579-84BB-F555E7BC6148}" destId="{6F758BA5-8309-4290-93F2-22974E937199}" srcOrd="0" destOrd="0" presId="urn:microsoft.com/office/officeart/2005/8/layout/process5"/>
    <dgm:cxn modelId="{5CA28F3D-8E18-4822-9978-A10A3EF12973}" type="presOf" srcId="{A9DF93AC-462D-49FF-A9C7-D2C462B80A69}" destId="{3777FE78-16F0-4C6E-A70D-DFEEDEC1AEA5}" srcOrd="0" destOrd="0" presId="urn:microsoft.com/office/officeart/2005/8/layout/process5"/>
    <dgm:cxn modelId="{39F01A41-F8A2-4847-925E-B1D3CCC97461}" type="presOf" srcId="{2A499C5F-C16C-4BC8-B7C6-A0BC5D12685D}" destId="{A8137EC7-A398-4348-BCDD-B1E96C2F602C}" srcOrd="1" destOrd="0" presId="urn:microsoft.com/office/officeart/2005/8/layout/process5"/>
    <dgm:cxn modelId="{63512E63-53A9-4B4B-9326-C989C12D49E9}" type="presOf" srcId="{E1261F91-221B-4457-92FF-C61616B5D550}" destId="{9E1C6E06-34EC-499F-8271-741AC7CDD8FB}" srcOrd="1" destOrd="0" presId="urn:microsoft.com/office/officeart/2005/8/layout/process5"/>
    <dgm:cxn modelId="{CEC53568-B8CB-411F-A0BE-22E84837D687}" srcId="{034288BA-D3F4-455B-913F-C39BB5E402B3}" destId="{8C376AE9-7459-49B0-AC3E-D5365B161535}" srcOrd="2" destOrd="0" parTransId="{54C6B8D9-494F-46EA-AA65-8DCE642A4F20}" sibTransId="{5BA1AF1A-6803-44AF-9425-00FA7917FF45}"/>
    <dgm:cxn modelId="{FD19C44A-3C24-4464-AB7C-DAE778BD7686}" type="presOf" srcId="{7E7EA936-A105-4005-A00A-196569ED8E23}" destId="{FFC07F49-E402-4808-AF23-F47B23270A18}" srcOrd="0" destOrd="0" presId="urn:microsoft.com/office/officeart/2005/8/layout/process5"/>
    <dgm:cxn modelId="{FB1C146B-6791-4CFC-B1E6-C94059E2C554}" type="presOf" srcId="{5BA1AF1A-6803-44AF-9425-00FA7917FF45}" destId="{E36E8396-2959-45C0-A1B0-33135706A66B}" srcOrd="0" destOrd="0" presId="urn:microsoft.com/office/officeart/2005/8/layout/process5"/>
    <dgm:cxn modelId="{78109E6C-F55A-46C7-AC2F-FC04D9D01577}" type="presOf" srcId="{95503FDA-FB49-4D43-80CB-103FF50C31D8}" destId="{B94CB86D-5AC2-45C1-9AD4-7F1EB45E1478}" srcOrd="1" destOrd="0" presId="urn:microsoft.com/office/officeart/2005/8/layout/process5"/>
    <dgm:cxn modelId="{A8EA2150-BF0E-4477-99A1-353F116DCCE2}" srcId="{034288BA-D3F4-455B-913F-C39BB5E402B3}" destId="{C68432AE-930F-48CD-99AC-D8954F459929}" srcOrd="0" destOrd="0" parTransId="{85D906C9-5D95-4954-9768-D74E035B10AC}" sibTransId="{6D7681CB-A7C2-448D-B0F8-0725448AA33E}"/>
    <dgm:cxn modelId="{7F46C675-6429-40DA-8634-A85B28857C3F}" srcId="{034288BA-D3F4-455B-913F-C39BB5E402B3}" destId="{7E7EA936-A105-4005-A00A-196569ED8E23}" srcOrd="4" destOrd="0" parTransId="{27E469F3-E20D-449A-9540-15448032CC65}" sibTransId="{BE92E673-D9A9-4D56-8FFF-EFB91735BF5E}"/>
    <dgm:cxn modelId="{80500C56-67BC-4452-8304-CE5857D2CDFA}" srcId="{034288BA-D3F4-455B-913F-C39BB5E402B3}" destId="{30243F44-67FE-47F5-93F2-57D793946F3D}" srcOrd="11" destOrd="0" parTransId="{099E4E6A-9E62-4A05-8005-37C037ECD820}" sibTransId="{2A499C5F-C16C-4BC8-B7C6-A0BC5D12685D}"/>
    <dgm:cxn modelId="{3B5EC476-F007-4D72-AA7F-D14334C90DF2}" type="presOf" srcId="{C68432AE-930F-48CD-99AC-D8954F459929}" destId="{C3C8DF45-9EF3-4B2C-91FE-E8C1604F3E40}" srcOrd="0" destOrd="0" presId="urn:microsoft.com/office/officeart/2005/8/layout/process5"/>
    <dgm:cxn modelId="{E880CF56-2D50-420F-92D2-6D5FE8C71F74}" srcId="{034288BA-D3F4-455B-913F-C39BB5E402B3}" destId="{C5087B29-AAFF-4870-90AC-BEA715DF7A45}" srcOrd="1" destOrd="0" parTransId="{719B7FE8-EB72-4255-8132-5C351EA74121}" sibTransId="{569B7C4F-8D50-4513-A85A-11C07635035D}"/>
    <dgm:cxn modelId="{DE1D3A7C-6C08-4831-9CA1-1DEFAE34556E}" srcId="{034288BA-D3F4-455B-913F-C39BB5E402B3}" destId="{4F062F7F-9B50-498D-B96B-4633D7136AD4}" srcOrd="8" destOrd="0" parTransId="{F30B8BFE-A77E-4888-A53C-1A22265FB652}" sibTransId="{0B914385-AA7B-463C-A4CF-85AB66A38454}"/>
    <dgm:cxn modelId="{95723682-4325-4EE9-9C38-BEE3A737F757}" type="presOf" srcId="{4A56ABB0-9470-4165-A90B-E9C57FE9A074}" destId="{33B1F642-125A-44CA-A05E-FA62F5994E86}" srcOrd="1" destOrd="0" presId="urn:microsoft.com/office/officeart/2005/8/layout/process5"/>
    <dgm:cxn modelId="{48320783-199D-4F45-8E45-E35A0CAC8D76}" type="presOf" srcId="{034288BA-D3F4-455B-913F-C39BB5E402B3}" destId="{89DC801E-8111-4948-B006-F6EB4BF0304E}" srcOrd="0" destOrd="0" presId="urn:microsoft.com/office/officeart/2005/8/layout/process5"/>
    <dgm:cxn modelId="{959DB987-599C-4C18-BB8E-198CD8305067}" type="presOf" srcId="{6D7681CB-A7C2-448D-B0F8-0725448AA33E}" destId="{3A8B4072-7BF5-468E-A584-5743AE7D4EC2}" srcOrd="1" destOrd="0" presId="urn:microsoft.com/office/officeart/2005/8/layout/process5"/>
    <dgm:cxn modelId="{68D6558F-EE59-465E-8502-1C1D999B2B70}" type="presOf" srcId="{E1261F91-221B-4457-92FF-C61616B5D550}" destId="{4E74BED5-0417-44F8-ABD4-EA4C5BE53E77}" srcOrd="0" destOrd="0" presId="urn:microsoft.com/office/officeart/2005/8/layout/process5"/>
    <dgm:cxn modelId="{16176B90-6AC5-4E9F-BAB0-A9DB1F92DC70}" type="presOf" srcId="{BE92E673-D9A9-4D56-8FFF-EFB91735BF5E}" destId="{234FE9F0-74A8-48E0-A09A-6A01B0AEFD6C}" srcOrd="1" destOrd="0" presId="urn:microsoft.com/office/officeart/2005/8/layout/process5"/>
    <dgm:cxn modelId="{BD48D192-E2A0-4C0E-B3A1-6636CBCBFE33}" type="presOf" srcId="{997C74DC-F0CA-4B2F-981F-CB7D167A3C47}" destId="{F3188ECB-943E-408A-B1D7-0560FF2CF465}" srcOrd="0" destOrd="0" presId="urn:microsoft.com/office/officeart/2005/8/layout/process5"/>
    <dgm:cxn modelId="{46F8B194-2748-4A93-93CD-031ED0BBDC22}" type="presOf" srcId="{487D7AFF-8758-4204-9C34-B537979BA2C8}" destId="{22989041-414F-4C53-8F49-1D14C4A19729}" srcOrd="0" destOrd="0" presId="urn:microsoft.com/office/officeart/2005/8/layout/process5"/>
    <dgm:cxn modelId="{C5477E98-3FB6-49B3-AA65-CD57C261E641}" type="presOf" srcId="{C5087B29-AAFF-4870-90AC-BEA715DF7A45}" destId="{589C2FCD-4052-4ED3-949A-0573090B3C61}" srcOrd="0" destOrd="0" presId="urn:microsoft.com/office/officeart/2005/8/layout/process5"/>
    <dgm:cxn modelId="{10BD35AB-3EB8-4149-B994-E46CEAFFB07D}" type="presOf" srcId="{0B914385-AA7B-463C-A4CF-85AB66A38454}" destId="{49B67260-B88B-4F30-8332-488915701F24}" srcOrd="1" destOrd="0" presId="urn:microsoft.com/office/officeart/2005/8/layout/process5"/>
    <dgm:cxn modelId="{5D5204B4-DFC3-49E2-AE9A-DED5C4B30BA1}" type="presOf" srcId="{8C376AE9-7459-49B0-AC3E-D5365B161535}" destId="{4637237A-FAAA-4959-90B4-609E7E87E3E1}" srcOrd="0" destOrd="0" presId="urn:microsoft.com/office/officeart/2005/8/layout/process5"/>
    <dgm:cxn modelId="{FF20AFB5-FC1B-4734-9CB3-A5FE5E58BBCE}" type="presOf" srcId="{6D7681CB-A7C2-448D-B0F8-0725448AA33E}" destId="{D00BC36C-9F89-4A1D-B706-0F9E1B485464}" srcOrd="0" destOrd="0" presId="urn:microsoft.com/office/officeart/2005/8/layout/process5"/>
    <dgm:cxn modelId="{86982BB6-5F09-4E4F-8727-2EF11206E01F}" type="presOf" srcId="{4A56ABB0-9470-4165-A90B-E9C57FE9A074}" destId="{B8533A62-A4E2-4682-93CC-04E75135EB55}" srcOrd="0" destOrd="0" presId="urn:microsoft.com/office/officeart/2005/8/layout/process5"/>
    <dgm:cxn modelId="{946366B7-840A-4F9A-BC70-A31ABB4D0C22}" type="presOf" srcId="{569B7C4F-8D50-4513-A85A-11C07635035D}" destId="{08A93585-D841-44B5-9AD2-97712C5582D6}" srcOrd="0" destOrd="0" presId="urn:microsoft.com/office/officeart/2005/8/layout/process5"/>
    <dgm:cxn modelId="{43D3D5B9-4000-4375-9AF5-F8C69583E9DF}" type="presOf" srcId="{453FCCA1-0D7C-4236-8B00-72434456C721}" destId="{83341A24-3EB5-49C4-8358-CE846C726DAF}" srcOrd="0" destOrd="0" presId="urn:microsoft.com/office/officeart/2005/8/layout/process5"/>
    <dgm:cxn modelId="{BF7B73CB-F452-45D8-B8C2-6D332A38F251}" type="presOf" srcId="{5BA1AF1A-6803-44AF-9425-00FA7917FF45}" destId="{0F4FFA8A-6794-4AF0-A4D0-268351E539EE}" srcOrd="1" destOrd="0" presId="urn:microsoft.com/office/officeart/2005/8/layout/process5"/>
    <dgm:cxn modelId="{55C2E6CF-E632-4042-8C49-66F2461B3D17}" type="presOf" srcId="{899D87A8-5B6C-486D-941F-31860FF7481C}" destId="{903EE49E-329C-4C80-97A4-BA37C4CEF0F8}" srcOrd="0" destOrd="0" presId="urn:microsoft.com/office/officeart/2005/8/layout/process5"/>
    <dgm:cxn modelId="{0C5BDCD1-4BA7-4C20-8116-156395F370F0}" type="presOf" srcId="{8C06B6B8-1156-4AC1-B70F-C063A56ECC8A}" destId="{56FC1EA1-DFA5-4EFA-9A24-1A5E0E033D8D}" srcOrd="0" destOrd="0" presId="urn:microsoft.com/office/officeart/2005/8/layout/process5"/>
    <dgm:cxn modelId="{44E401D5-58FE-4101-B6FC-03C78EB8E50D}" type="presOf" srcId="{EF3765D8-17B1-4DE0-A11C-A633C67373DA}" destId="{39785A05-8364-47F1-9488-99A6CA55356B}" srcOrd="0" destOrd="0" presId="urn:microsoft.com/office/officeart/2005/8/layout/process5"/>
    <dgm:cxn modelId="{480C72D7-3FAB-4331-80D7-9FB222EFBFF6}" srcId="{034288BA-D3F4-455B-913F-C39BB5E402B3}" destId="{4F35AEE2-01C4-4FD6-AFAF-F9D4B451B52F}" srcOrd="12" destOrd="0" parTransId="{8A151608-0416-4953-AD82-051BEEB7BFF6}" sibTransId="{D979C3B3-202E-4974-8C95-06EB7D8E0378}"/>
    <dgm:cxn modelId="{F00C72D7-8895-499B-8323-02B1D0CFE987}" type="presOf" srcId="{4F062F7F-9B50-498D-B96B-4633D7136AD4}" destId="{12FF52DB-22B5-4F95-8507-6296F05F6AF3}" srcOrd="0" destOrd="0" presId="urn:microsoft.com/office/officeart/2005/8/layout/process5"/>
    <dgm:cxn modelId="{3EEC18D9-6F4B-4940-A6C7-ED06C8758E97}" type="presOf" srcId="{95503FDA-FB49-4D43-80CB-103FF50C31D8}" destId="{F14B8A9A-5E0A-4A83-B6C1-E271CD73D1C2}" srcOrd="0" destOrd="0" presId="urn:microsoft.com/office/officeart/2005/8/layout/process5"/>
    <dgm:cxn modelId="{75707FDE-B3E9-4F1A-AB2D-75A16A7C81DE}" srcId="{034288BA-D3F4-455B-913F-C39BB5E402B3}" destId="{453FCCA1-0D7C-4236-8B00-72434456C721}" srcOrd="3" destOrd="0" parTransId="{DD1E733F-34C4-4A9C-B344-8699A61304D6}" sibTransId="{E1261F91-221B-4457-92FF-C61616B5D550}"/>
    <dgm:cxn modelId="{C97FFCDE-5500-4DC9-9E1F-07FDCB06B1B9}" srcId="{034288BA-D3F4-455B-913F-C39BB5E402B3}" destId="{F5C9AF5F-052C-4579-84BB-F555E7BC6148}" srcOrd="9" destOrd="0" parTransId="{3121BDDE-DF91-4D1C-BC74-46411171456E}" sibTransId="{CE513812-9146-40B0-855F-99210A12AB51}"/>
    <dgm:cxn modelId="{691A9EE3-5775-4D48-8554-19D9C110504D}" type="presOf" srcId="{CE513812-9146-40B0-855F-99210A12AB51}" destId="{F1C12607-051C-427C-826B-177E6AD6BA27}" srcOrd="1" destOrd="0" presId="urn:microsoft.com/office/officeart/2005/8/layout/process5"/>
    <dgm:cxn modelId="{7901BEE4-1CA7-4F8E-BFC0-AD26CE0AF456}" type="presOf" srcId="{4F35AEE2-01C4-4FD6-AFAF-F9D4B451B52F}" destId="{77E63496-60E6-4DD5-8D39-943F00CE5364}" srcOrd="0" destOrd="0" presId="urn:microsoft.com/office/officeart/2005/8/layout/process5"/>
    <dgm:cxn modelId="{4287A8E6-11E2-4727-9F0C-1882340E8162}" type="presOf" srcId="{2A499C5F-C16C-4BC8-B7C6-A0BC5D12685D}" destId="{73540419-03B5-43EF-8D02-526A017853FF}" srcOrd="0" destOrd="0" presId="urn:microsoft.com/office/officeart/2005/8/layout/process5"/>
    <dgm:cxn modelId="{355586E9-6613-45B6-A05F-FB9FE29F16F3}" type="presOf" srcId="{569B7C4F-8D50-4513-A85A-11C07635035D}" destId="{61A271F7-8FBB-4065-88F9-8E1FFD379470}" srcOrd="1" destOrd="0" presId="urn:microsoft.com/office/officeart/2005/8/layout/process5"/>
    <dgm:cxn modelId="{B9913CEE-5982-4789-8476-739831B1DE43}" srcId="{034288BA-D3F4-455B-913F-C39BB5E402B3}" destId="{94DB33B1-5757-4AEA-8E86-5C63CA663E14}" srcOrd="6" destOrd="0" parTransId="{91F04950-F33A-4A6F-9D17-6B83B7456F4C}" sibTransId="{95503FDA-FB49-4D43-80CB-103FF50C31D8}"/>
    <dgm:cxn modelId="{8C32ECEF-B31C-4A0D-9578-56ECEC1420C8}" type="presOf" srcId="{899D87A8-5B6C-486D-941F-31860FF7481C}" destId="{BEB87F2F-3FBE-47D0-8C9A-C18DF81CD1F6}" srcOrd="1" destOrd="0" presId="urn:microsoft.com/office/officeart/2005/8/layout/process5"/>
    <dgm:cxn modelId="{404CD8F9-4C87-453D-BC19-574CC1AE319C}" srcId="{034288BA-D3F4-455B-913F-C39BB5E402B3}" destId="{487D7AFF-8758-4204-9C34-B537979BA2C8}" srcOrd="10" destOrd="0" parTransId="{CBA148E7-47B1-43D9-9A55-4E886C2F8B70}" sibTransId="{4A56ABB0-9470-4165-A90B-E9C57FE9A074}"/>
    <dgm:cxn modelId="{3827D3FB-642A-4C6A-BE16-05CAD20EF5D5}" srcId="{034288BA-D3F4-455B-913F-C39BB5E402B3}" destId="{EF3765D8-17B1-4DE0-A11C-A633C67373DA}" srcOrd="5" destOrd="0" parTransId="{C1848824-14A8-4953-8880-01FFF3D187A9}" sibTransId="{899D87A8-5B6C-486D-941F-31860FF7481C}"/>
    <dgm:cxn modelId="{389FD19E-2D35-4AF1-9A76-EE9156F79F5E}" type="presParOf" srcId="{89DC801E-8111-4948-B006-F6EB4BF0304E}" destId="{C3C8DF45-9EF3-4B2C-91FE-E8C1604F3E40}" srcOrd="0" destOrd="0" presId="urn:microsoft.com/office/officeart/2005/8/layout/process5"/>
    <dgm:cxn modelId="{28834E72-EEBE-4A24-B6C4-CABD1A746C22}" type="presParOf" srcId="{89DC801E-8111-4948-B006-F6EB4BF0304E}" destId="{D00BC36C-9F89-4A1D-B706-0F9E1B485464}" srcOrd="1" destOrd="0" presId="urn:microsoft.com/office/officeart/2005/8/layout/process5"/>
    <dgm:cxn modelId="{3A6DA63E-6BC0-410F-8638-6CD06A107DBF}" type="presParOf" srcId="{D00BC36C-9F89-4A1D-B706-0F9E1B485464}" destId="{3A8B4072-7BF5-468E-A584-5743AE7D4EC2}" srcOrd="0" destOrd="0" presId="urn:microsoft.com/office/officeart/2005/8/layout/process5"/>
    <dgm:cxn modelId="{38641059-E029-465F-B31F-8146F2476E60}" type="presParOf" srcId="{89DC801E-8111-4948-B006-F6EB4BF0304E}" destId="{589C2FCD-4052-4ED3-949A-0573090B3C61}" srcOrd="2" destOrd="0" presId="urn:microsoft.com/office/officeart/2005/8/layout/process5"/>
    <dgm:cxn modelId="{C7BDF674-97D7-4D39-95CA-9311AB62760B}" type="presParOf" srcId="{89DC801E-8111-4948-B006-F6EB4BF0304E}" destId="{08A93585-D841-44B5-9AD2-97712C5582D6}" srcOrd="3" destOrd="0" presId="urn:microsoft.com/office/officeart/2005/8/layout/process5"/>
    <dgm:cxn modelId="{C4BDF572-96B0-496E-BA33-ACF223F0490A}" type="presParOf" srcId="{08A93585-D841-44B5-9AD2-97712C5582D6}" destId="{61A271F7-8FBB-4065-88F9-8E1FFD379470}" srcOrd="0" destOrd="0" presId="urn:microsoft.com/office/officeart/2005/8/layout/process5"/>
    <dgm:cxn modelId="{8FA177BE-DEAA-4A87-A699-03213D5F6293}" type="presParOf" srcId="{89DC801E-8111-4948-B006-F6EB4BF0304E}" destId="{4637237A-FAAA-4959-90B4-609E7E87E3E1}" srcOrd="4" destOrd="0" presId="urn:microsoft.com/office/officeart/2005/8/layout/process5"/>
    <dgm:cxn modelId="{2BBBF519-FB7E-4A34-BD88-870B9C18DB21}" type="presParOf" srcId="{89DC801E-8111-4948-B006-F6EB4BF0304E}" destId="{E36E8396-2959-45C0-A1B0-33135706A66B}" srcOrd="5" destOrd="0" presId="urn:microsoft.com/office/officeart/2005/8/layout/process5"/>
    <dgm:cxn modelId="{A522142B-1A8B-4273-AC49-FA757015819C}" type="presParOf" srcId="{E36E8396-2959-45C0-A1B0-33135706A66B}" destId="{0F4FFA8A-6794-4AF0-A4D0-268351E539EE}" srcOrd="0" destOrd="0" presId="urn:microsoft.com/office/officeart/2005/8/layout/process5"/>
    <dgm:cxn modelId="{A0ABD846-C3CD-4CD7-B540-DC220F728ACB}" type="presParOf" srcId="{89DC801E-8111-4948-B006-F6EB4BF0304E}" destId="{83341A24-3EB5-49C4-8358-CE846C726DAF}" srcOrd="6" destOrd="0" presId="urn:microsoft.com/office/officeart/2005/8/layout/process5"/>
    <dgm:cxn modelId="{C519FEDA-2B91-42BB-BED8-651C852C25A2}" type="presParOf" srcId="{89DC801E-8111-4948-B006-F6EB4BF0304E}" destId="{4E74BED5-0417-44F8-ABD4-EA4C5BE53E77}" srcOrd="7" destOrd="0" presId="urn:microsoft.com/office/officeart/2005/8/layout/process5"/>
    <dgm:cxn modelId="{55A46FD2-0ABA-4F4B-BC5C-B19BAD72748B}" type="presParOf" srcId="{4E74BED5-0417-44F8-ABD4-EA4C5BE53E77}" destId="{9E1C6E06-34EC-499F-8271-741AC7CDD8FB}" srcOrd="0" destOrd="0" presId="urn:microsoft.com/office/officeart/2005/8/layout/process5"/>
    <dgm:cxn modelId="{79D78795-37D5-4E4C-97BB-2A7F49BA54EF}" type="presParOf" srcId="{89DC801E-8111-4948-B006-F6EB4BF0304E}" destId="{FFC07F49-E402-4808-AF23-F47B23270A18}" srcOrd="8" destOrd="0" presId="urn:microsoft.com/office/officeart/2005/8/layout/process5"/>
    <dgm:cxn modelId="{58A7C979-3353-4C01-AB72-2636C781B6D7}" type="presParOf" srcId="{89DC801E-8111-4948-B006-F6EB4BF0304E}" destId="{C5DDD334-CE19-4F84-B87C-ED66B31863E8}" srcOrd="9" destOrd="0" presId="urn:microsoft.com/office/officeart/2005/8/layout/process5"/>
    <dgm:cxn modelId="{B6C9F6CF-EE20-4B53-B37E-C8AA49566F12}" type="presParOf" srcId="{C5DDD334-CE19-4F84-B87C-ED66B31863E8}" destId="{234FE9F0-74A8-48E0-A09A-6A01B0AEFD6C}" srcOrd="0" destOrd="0" presId="urn:microsoft.com/office/officeart/2005/8/layout/process5"/>
    <dgm:cxn modelId="{9834F80E-4F6A-4DC1-A772-8A06565EAA7C}" type="presParOf" srcId="{89DC801E-8111-4948-B006-F6EB4BF0304E}" destId="{39785A05-8364-47F1-9488-99A6CA55356B}" srcOrd="10" destOrd="0" presId="urn:microsoft.com/office/officeart/2005/8/layout/process5"/>
    <dgm:cxn modelId="{E9C203E8-2E2A-41CB-BB0B-BC8FC6002FAA}" type="presParOf" srcId="{89DC801E-8111-4948-B006-F6EB4BF0304E}" destId="{903EE49E-329C-4C80-97A4-BA37C4CEF0F8}" srcOrd="11" destOrd="0" presId="urn:microsoft.com/office/officeart/2005/8/layout/process5"/>
    <dgm:cxn modelId="{3F2BDFD9-3425-4482-B379-E3D4F367D53C}" type="presParOf" srcId="{903EE49E-329C-4C80-97A4-BA37C4CEF0F8}" destId="{BEB87F2F-3FBE-47D0-8C9A-C18DF81CD1F6}" srcOrd="0" destOrd="0" presId="urn:microsoft.com/office/officeart/2005/8/layout/process5"/>
    <dgm:cxn modelId="{9374BAFE-D424-4D30-8BD7-2700BF661ED9}" type="presParOf" srcId="{89DC801E-8111-4948-B006-F6EB4BF0304E}" destId="{C60C3978-D934-4B63-8DFB-D925028261F0}" srcOrd="12" destOrd="0" presId="urn:microsoft.com/office/officeart/2005/8/layout/process5"/>
    <dgm:cxn modelId="{C842731C-9933-43F5-B280-6FD1D55B2921}" type="presParOf" srcId="{89DC801E-8111-4948-B006-F6EB4BF0304E}" destId="{F14B8A9A-5E0A-4A83-B6C1-E271CD73D1C2}" srcOrd="13" destOrd="0" presId="urn:microsoft.com/office/officeart/2005/8/layout/process5"/>
    <dgm:cxn modelId="{3C12875B-AAEF-4C76-81B4-5E0BC2CD213C}" type="presParOf" srcId="{F14B8A9A-5E0A-4A83-B6C1-E271CD73D1C2}" destId="{B94CB86D-5AC2-45C1-9AD4-7F1EB45E1478}" srcOrd="0" destOrd="0" presId="urn:microsoft.com/office/officeart/2005/8/layout/process5"/>
    <dgm:cxn modelId="{F3474E6D-609D-40A2-94F6-A4284A63AEAE}" type="presParOf" srcId="{89DC801E-8111-4948-B006-F6EB4BF0304E}" destId="{F3188ECB-943E-408A-B1D7-0560FF2CF465}" srcOrd="14" destOrd="0" presId="urn:microsoft.com/office/officeart/2005/8/layout/process5"/>
    <dgm:cxn modelId="{DB111EAC-540C-40DB-9246-8A94D0ED236D}" type="presParOf" srcId="{89DC801E-8111-4948-B006-F6EB4BF0304E}" destId="{3777FE78-16F0-4C6E-A70D-DFEEDEC1AEA5}" srcOrd="15" destOrd="0" presId="urn:microsoft.com/office/officeart/2005/8/layout/process5"/>
    <dgm:cxn modelId="{8E4FB16D-6F58-4684-872B-981E8CC5FA60}" type="presParOf" srcId="{3777FE78-16F0-4C6E-A70D-DFEEDEC1AEA5}" destId="{70C2073F-D2A1-46B6-81D4-26CB3651F1DF}" srcOrd="0" destOrd="0" presId="urn:microsoft.com/office/officeart/2005/8/layout/process5"/>
    <dgm:cxn modelId="{CCCFA02F-EEC1-471D-BA85-EDCA0EB9E181}" type="presParOf" srcId="{89DC801E-8111-4948-B006-F6EB4BF0304E}" destId="{12FF52DB-22B5-4F95-8507-6296F05F6AF3}" srcOrd="16" destOrd="0" presId="urn:microsoft.com/office/officeart/2005/8/layout/process5"/>
    <dgm:cxn modelId="{94635966-22F1-4C03-AB39-38C7C3C5915D}" type="presParOf" srcId="{89DC801E-8111-4948-B006-F6EB4BF0304E}" destId="{69A2C20A-B482-4F34-BDBE-5D32044E0F2F}" srcOrd="17" destOrd="0" presId="urn:microsoft.com/office/officeart/2005/8/layout/process5"/>
    <dgm:cxn modelId="{E848B86B-3502-4F17-8709-901F1C7390F4}" type="presParOf" srcId="{69A2C20A-B482-4F34-BDBE-5D32044E0F2F}" destId="{49B67260-B88B-4F30-8332-488915701F24}" srcOrd="0" destOrd="0" presId="urn:microsoft.com/office/officeart/2005/8/layout/process5"/>
    <dgm:cxn modelId="{C0E9A3DF-FD69-4348-BD68-89BBC41F6AF7}" type="presParOf" srcId="{89DC801E-8111-4948-B006-F6EB4BF0304E}" destId="{6F758BA5-8309-4290-93F2-22974E937199}" srcOrd="18" destOrd="0" presId="urn:microsoft.com/office/officeart/2005/8/layout/process5"/>
    <dgm:cxn modelId="{60E867C6-A966-491B-9902-F517A9F6EC7F}" type="presParOf" srcId="{89DC801E-8111-4948-B006-F6EB4BF0304E}" destId="{BC7B061C-07C1-4272-89C3-996CB3120902}" srcOrd="19" destOrd="0" presId="urn:microsoft.com/office/officeart/2005/8/layout/process5"/>
    <dgm:cxn modelId="{30356308-B85A-429B-942D-9129D9B4DBAF}" type="presParOf" srcId="{BC7B061C-07C1-4272-89C3-996CB3120902}" destId="{F1C12607-051C-427C-826B-177E6AD6BA27}" srcOrd="0" destOrd="0" presId="urn:microsoft.com/office/officeart/2005/8/layout/process5"/>
    <dgm:cxn modelId="{CAF9EB05-655A-4170-AA4C-9749FADB9C3B}" type="presParOf" srcId="{89DC801E-8111-4948-B006-F6EB4BF0304E}" destId="{22989041-414F-4C53-8F49-1D14C4A19729}" srcOrd="20" destOrd="0" presId="urn:microsoft.com/office/officeart/2005/8/layout/process5"/>
    <dgm:cxn modelId="{43259028-0A0C-4B1C-AE59-399D59A548A5}" type="presParOf" srcId="{89DC801E-8111-4948-B006-F6EB4BF0304E}" destId="{B8533A62-A4E2-4682-93CC-04E75135EB55}" srcOrd="21" destOrd="0" presId="urn:microsoft.com/office/officeart/2005/8/layout/process5"/>
    <dgm:cxn modelId="{505188B8-41D1-41B5-B499-18C72DE2B685}" type="presParOf" srcId="{B8533A62-A4E2-4682-93CC-04E75135EB55}" destId="{33B1F642-125A-44CA-A05E-FA62F5994E86}" srcOrd="0" destOrd="0" presId="urn:microsoft.com/office/officeart/2005/8/layout/process5"/>
    <dgm:cxn modelId="{F153DE50-7691-4EBD-8179-476A978E8E0E}" type="presParOf" srcId="{89DC801E-8111-4948-B006-F6EB4BF0304E}" destId="{1B19C3C8-72BC-4FAB-AAFB-BCB3D54A930B}" srcOrd="22" destOrd="0" presId="urn:microsoft.com/office/officeart/2005/8/layout/process5"/>
    <dgm:cxn modelId="{DEF4B558-87D2-4A7F-8268-B4EAF030054D}" type="presParOf" srcId="{89DC801E-8111-4948-B006-F6EB4BF0304E}" destId="{73540419-03B5-43EF-8D02-526A017853FF}" srcOrd="23" destOrd="0" presId="urn:microsoft.com/office/officeart/2005/8/layout/process5"/>
    <dgm:cxn modelId="{E02ACADF-B80A-45A8-ACEA-B6901CE433A5}" type="presParOf" srcId="{73540419-03B5-43EF-8D02-526A017853FF}" destId="{A8137EC7-A398-4348-BCDD-B1E96C2F602C}" srcOrd="0" destOrd="0" presId="urn:microsoft.com/office/officeart/2005/8/layout/process5"/>
    <dgm:cxn modelId="{A9F9994F-B679-4896-AEE2-21A52D25059A}" type="presParOf" srcId="{89DC801E-8111-4948-B006-F6EB4BF0304E}" destId="{77E63496-60E6-4DD5-8D39-943F00CE5364}" srcOrd="24" destOrd="0" presId="urn:microsoft.com/office/officeart/2005/8/layout/process5"/>
    <dgm:cxn modelId="{DD1BE680-9E29-4CEF-855C-6BECDDB060F2}" type="presParOf" srcId="{89DC801E-8111-4948-B006-F6EB4BF0304E}" destId="{4B866246-C11F-479F-93CB-CF5125061FE2}" srcOrd="25" destOrd="0" presId="urn:microsoft.com/office/officeart/2005/8/layout/process5"/>
    <dgm:cxn modelId="{B57A2390-34EE-4689-A388-B0D22BECD6AB}" type="presParOf" srcId="{4B866246-C11F-479F-93CB-CF5125061FE2}" destId="{3C95E99D-E5A7-414C-8253-5EC4C5F6E773}" srcOrd="0" destOrd="0" presId="urn:microsoft.com/office/officeart/2005/8/layout/process5"/>
    <dgm:cxn modelId="{674A947B-6947-4256-A7D9-DAB5CCEAB2EA}" type="presParOf" srcId="{89DC801E-8111-4948-B006-F6EB4BF0304E}" destId="{56FC1EA1-DFA5-4EFA-9A24-1A5E0E033D8D}" srcOrd="2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8DF45-9EF3-4B2C-91FE-E8C1604F3E40}">
      <dsp:nvSpPr>
        <dsp:cNvPr id="0" name=""/>
        <dsp:cNvSpPr/>
      </dsp:nvSpPr>
      <dsp:spPr>
        <a:xfrm>
          <a:off x="720328" y="1696"/>
          <a:ext cx="1343917" cy="806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b="1" kern="1200" dirty="0"/>
            <a:t>CREAR CAMPOSANTO</a:t>
          </a:r>
        </a:p>
      </dsp:txBody>
      <dsp:txXfrm>
        <a:off x="743945" y="25313"/>
        <a:ext cx="1296683" cy="759116"/>
      </dsp:txXfrm>
    </dsp:sp>
    <dsp:sp modelId="{D00BC36C-9F89-4A1D-B706-0F9E1B485464}">
      <dsp:nvSpPr>
        <dsp:cNvPr id="0" name=""/>
        <dsp:cNvSpPr/>
      </dsp:nvSpPr>
      <dsp:spPr>
        <a:xfrm>
          <a:off x="2182510" y="238226"/>
          <a:ext cx="284910" cy="333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b="1" kern="1200"/>
        </a:p>
      </dsp:txBody>
      <dsp:txXfrm>
        <a:off x="2182510" y="304884"/>
        <a:ext cx="199437" cy="199975"/>
      </dsp:txXfrm>
    </dsp:sp>
    <dsp:sp modelId="{589C2FCD-4052-4ED3-949A-0573090B3C61}">
      <dsp:nvSpPr>
        <dsp:cNvPr id="0" name=""/>
        <dsp:cNvSpPr/>
      </dsp:nvSpPr>
      <dsp:spPr>
        <a:xfrm>
          <a:off x="2601813" y="1696"/>
          <a:ext cx="1343917" cy="806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b="1" kern="1200" dirty="0"/>
            <a:t>CREAR TIPO DE PLATAFORMA</a:t>
          </a:r>
        </a:p>
      </dsp:txBody>
      <dsp:txXfrm>
        <a:off x="2625430" y="25313"/>
        <a:ext cx="1296683" cy="759116"/>
      </dsp:txXfrm>
    </dsp:sp>
    <dsp:sp modelId="{08A93585-D841-44B5-9AD2-97712C5582D6}">
      <dsp:nvSpPr>
        <dsp:cNvPr id="0" name=""/>
        <dsp:cNvSpPr/>
      </dsp:nvSpPr>
      <dsp:spPr>
        <a:xfrm>
          <a:off x="4063996" y="238226"/>
          <a:ext cx="284910" cy="333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b="1" kern="1200"/>
        </a:p>
      </dsp:txBody>
      <dsp:txXfrm>
        <a:off x="4063996" y="304884"/>
        <a:ext cx="199437" cy="199975"/>
      </dsp:txXfrm>
    </dsp:sp>
    <dsp:sp modelId="{4637237A-FAAA-4959-90B4-609E7E87E3E1}">
      <dsp:nvSpPr>
        <dsp:cNvPr id="0" name=""/>
        <dsp:cNvSpPr/>
      </dsp:nvSpPr>
      <dsp:spPr>
        <a:xfrm>
          <a:off x="4483298" y="1696"/>
          <a:ext cx="1343917" cy="806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b="1" kern="1200" dirty="0"/>
            <a:t>CREAR NICHO Y PLATAFORMA</a:t>
          </a:r>
        </a:p>
      </dsp:txBody>
      <dsp:txXfrm>
        <a:off x="4506915" y="25313"/>
        <a:ext cx="1296683" cy="759116"/>
      </dsp:txXfrm>
    </dsp:sp>
    <dsp:sp modelId="{E36E8396-2959-45C0-A1B0-33135706A66B}">
      <dsp:nvSpPr>
        <dsp:cNvPr id="0" name=""/>
        <dsp:cNvSpPr/>
      </dsp:nvSpPr>
      <dsp:spPr>
        <a:xfrm>
          <a:off x="5945481" y="238226"/>
          <a:ext cx="284910" cy="333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b="1" kern="1200"/>
        </a:p>
      </dsp:txBody>
      <dsp:txXfrm>
        <a:off x="5945481" y="304884"/>
        <a:ext cx="199437" cy="199975"/>
      </dsp:txXfrm>
    </dsp:sp>
    <dsp:sp modelId="{83341A24-3EB5-49C4-8358-CE846C726DAF}">
      <dsp:nvSpPr>
        <dsp:cNvPr id="0" name=""/>
        <dsp:cNvSpPr/>
      </dsp:nvSpPr>
      <dsp:spPr>
        <a:xfrm>
          <a:off x="6364783" y="1696"/>
          <a:ext cx="1343917" cy="806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b="1" kern="1200" dirty="0"/>
            <a:t>CONFIGURAR LOS NIVELES</a:t>
          </a:r>
        </a:p>
      </dsp:txBody>
      <dsp:txXfrm>
        <a:off x="6388400" y="25313"/>
        <a:ext cx="1296683" cy="759116"/>
      </dsp:txXfrm>
    </dsp:sp>
    <dsp:sp modelId="{4E74BED5-0417-44F8-ABD4-EA4C5BE53E77}">
      <dsp:nvSpPr>
        <dsp:cNvPr id="0" name=""/>
        <dsp:cNvSpPr/>
      </dsp:nvSpPr>
      <dsp:spPr>
        <a:xfrm>
          <a:off x="7826966" y="238226"/>
          <a:ext cx="284910" cy="333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b="1" kern="1200"/>
        </a:p>
      </dsp:txBody>
      <dsp:txXfrm>
        <a:off x="7826966" y="304884"/>
        <a:ext cx="199437" cy="199975"/>
      </dsp:txXfrm>
    </dsp:sp>
    <dsp:sp modelId="{FFC07F49-E402-4808-AF23-F47B23270A18}">
      <dsp:nvSpPr>
        <dsp:cNvPr id="0" name=""/>
        <dsp:cNvSpPr/>
      </dsp:nvSpPr>
      <dsp:spPr>
        <a:xfrm>
          <a:off x="8246268" y="1696"/>
          <a:ext cx="1343917" cy="806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b="1" kern="1200"/>
            <a:t>CREAR EL AREA DE PLATAFORMA </a:t>
          </a:r>
          <a:endParaRPr lang="es-PE" sz="1050" b="1" kern="1200" dirty="0"/>
        </a:p>
      </dsp:txBody>
      <dsp:txXfrm>
        <a:off x="8269885" y="25313"/>
        <a:ext cx="1296683" cy="759116"/>
      </dsp:txXfrm>
    </dsp:sp>
    <dsp:sp modelId="{C5DDD334-CE19-4F84-B87C-ED66B31863E8}">
      <dsp:nvSpPr>
        <dsp:cNvPr id="0" name=""/>
        <dsp:cNvSpPr/>
      </dsp:nvSpPr>
      <dsp:spPr>
        <a:xfrm>
          <a:off x="9708451" y="238226"/>
          <a:ext cx="284910" cy="333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b="1" kern="1200"/>
        </a:p>
      </dsp:txBody>
      <dsp:txXfrm>
        <a:off x="9708451" y="304884"/>
        <a:ext cx="199437" cy="199975"/>
      </dsp:txXfrm>
    </dsp:sp>
    <dsp:sp modelId="{39785A05-8364-47F1-9488-99A6CA55356B}">
      <dsp:nvSpPr>
        <dsp:cNvPr id="0" name=""/>
        <dsp:cNvSpPr/>
      </dsp:nvSpPr>
      <dsp:spPr>
        <a:xfrm>
          <a:off x="10127753" y="1696"/>
          <a:ext cx="1343917" cy="806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b="1" kern="1200" dirty="0"/>
            <a:t>CREAR TIPO DE PLATAFORMA</a:t>
          </a:r>
        </a:p>
      </dsp:txBody>
      <dsp:txXfrm>
        <a:off x="10151370" y="25313"/>
        <a:ext cx="1296683" cy="759116"/>
      </dsp:txXfrm>
    </dsp:sp>
    <dsp:sp modelId="{903EE49E-329C-4C80-97A4-BA37C4CEF0F8}">
      <dsp:nvSpPr>
        <dsp:cNvPr id="0" name=""/>
        <dsp:cNvSpPr/>
      </dsp:nvSpPr>
      <dsp:spPr>
        <a:xfrm rot="5400000">
          <a:off x="10657257" y="902121"/>
          <a:ext cx="284910" cy="333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b="1" kern="1200"/>
        </a:p>
      </dsp:txBody>
      <dsp:txXfrm rot="-5400000">
        <a:off x="10699725" y="926312"/>
        <a:ext cx="199975" cy="199437"/>
      </dsp:txXfrm>
    </dsp:sp>
    <dsp:sp modelId="{C60C3978-D934-4B63-8DFB-D925028261F0}">
      <dsp:nvSpPr>
        <dsp:cNvPr id="0" name=""/>
        <dsp:cNvSpPr/>
      </dsp:nvSpPr>
      <dsp:spPr>
        <a:xfrm>
          <a:off x="10127753" y="1345614"/>
          <a:ext cx="1343917" cy="806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b="1" kern="1200" dirty="0"/>
            <a:t>CREAR TIPO DE ESPACIO</a:t>
          </a:r>
        </a:p>
      </dsp:txBody>
      <dsp:txXfrm>
        <a:off x="10151370" y="1369231"/>
        <a:ext cx="1296683" cy="759116"/>
      </dsp:txXfrm>
    </dsp:sp>
    <dsp:sp modelId="{F14B8A9A-5E0A-4A83-B6C1-E271CD73D1C2}">
      <dsp:nvSpPr>
        <dsp:cNvPr id="0" name=""/>
        <dsp:cNvSpPr/>
      </dsp:nvSpPr>
      <dsp:spPr>
        <a:xfrm rot="10800000">
          <a:off x="9724578" y="1582144"/>
          <a:ext cx="284910" cy="333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b="1" kern="1200"/>
        </a:p>
      </dsp:txBody>
      <dsp:txXfrm rot="10800000">
        <a:off x="9810051" y="1648802"/>
        <a:ext cx="199437" cy="199975"/>
      </dsp:txXfrm>
    </dsp:sp>
    <dsp:sp modelId="{F3188ECB-943E-408A-B1D7-0560FF2CF465}">
      <dsp:nvSpPr>
        <dsp:cNvPr id="0" name=""/>
        <dsp:cNvSpPr/>
      </dsp:nvSpPr>
      <dsp:spPr>
        <a:xfrm>
          <a:off x="8246268" y="1345614"/>
          <a:ext cx="1343917" cy="806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b="1" kern="1200" dirty="0"/>
            <a:t>CREAR ESTADO DE ESPACIO</a:t>
          </a:r>
        </a:p>
      </dsp:txBody>
      <dsp:txXfrm>
        <a:off x="8269885" y="1369231"/>
        <a:ext cx="1296683" cy="759116"/>
      </dsp:txXfrm>
    </dsp:sp>
    <dsp:sp modelId="{3777FE78-16F0-4C6E-A70D-DFEEDEC1AEA5}">
      <dsp:nvSpPr>
        <dsp:cNvPr id="0" name=""/>
        <dsp:cNvSpPr/>
      </dsp:nvSpPr>
      <dsp:spPr>
        <a:xfrm rot="10800000">
          <a:off x="7843093" y="1582144"/>
          <a:ext cx="284910" cy="333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b="1" kern="1200"/>
        </a:p>
      </dsp:txBody>
      <dsp:txXfrm rot="10800000">
        <a:off x="7928566" y="1648802"/>
        <a:ext cx="199437" cy="199975"/>
      </dsp:txXfrm>
    </dsp:sp>
    <dsp:sp modelId="{12FF52DB-22B5-4F95-8507-6296F05F6AF3}">
      <dsp:nvSpPr>
        <dsp:cNvPr id="0" name=""/>
        <dsp:cNvSpPr/>
      </dsp:nvSpPr>
      <dsp:spPr>
        <a:xfrm>
          <a:off x="6364783" y="1345614"/>
          <a:ext cx="1343917" cy="806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b="1" kern="1200" dirty="0"/>
            <a:t>CREAR ESTADO DE NIVEL ESPACIO</a:t>
          </a:r>
        </a:p>
      </dsp:txBody>
      <dsp:txXfrm>
        <a:off x="6388400" y="1369231"/>
        <a:ext cx="1296683" cy="759116"/>
      </dsp:txXfrm>
    </dsp:sp>
    <dsp:sp modelId="{69A2C20A-B482-4F34-BDBE-5D32044E0F2F}">
      <dsp:nvSpPr>
        <dsp:cNvPr id="0" name=""/>
        <dsp:cNvSpPr/>
      </dsp:nvSpPr>
      <dsp:spPr>
        <a:xfrm rot="10800000">
          <a:off x="5961608" y="1582144"/>
          <a:ext cx="284910" cy="333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b="1" kern="1200"/>
        </a:p>
      </dsp:txBody>
      <dsp:txXfrm rot="10800000">
        <a:off x="6047081" y="1648802"/>
        <a:ext cx="199437" cy="199975"/>
      </dsp:txXfrm>
    </dsp:sp>
    <dsp:sp modelId="{6F758BA5-8309-4290-93F2-22974E937199}">
      <dsp:nvSpPr>
        <dsp:cNvPr id="0" name=""/>
        <dsp:cNvSpPr/>
      </dsp:nvSpPr>
      <dsp:spPr>
        <a:xfrm>
          <a:off x="4483298" y="1345614"/>
          <a:ext cx="1343917" cy="806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b="1" kern="1200" dirty="0"/>
            <a:t>CREAR TIPO DE BLOQUEO DE ESPACIO</a:t>
          </a:r>
        </a:p>
      </dsp:txBody>
      <dsp:txXfrm>
        <a:off x="4506915" y="1369231"/>
        <a:ext cx="1296683" cy="759116"/>
      </dsp:txXfrm>
    </dsp:sp>
    <dsp:sp modelId="{BC7B061C-07C1-4272-89C3-996CB3120902}">
      <dsp:nvSpPr>
        <dsp:cNvPr id="0" name=""/>
        <dsp:cNvSpPr/>
      </dsp:nvSpPr>
      <dsp:spPr>
        <a:xfrm rot="10800000">
          <a:off x="4080123" y="1582144"/>
          <a:ext cx="284910" cy="333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b="1" kern="1200"/>
        </a:p>
      </dsp:txBody>
      <dsp:txXfrm rot="10800000">
        <a:off x="4165596" y="1648802"/>
        <a:ext cx="199437" cy="199975"/>
      </dsp:txXfrm>
    </dsp:sp>
    <dsp:sp modelId="{22989041-414F-4C53-8F49-1D14C4A19729}">
      <dsp:nvSpPr>
        <dsp:cNvPr id="0" name=""/>
        <dsp:cNvSpPr/>
      </dsp:nvSpPr>
      <dsp:spPr>
        <a:xfrm>
          <a:off x="2601813" y="1345614"/>
          <a:ext cx="1343917" cy="806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b="1" kern="1200" dirty="0"/>
            <a:t>CREAR TIPO DE ORDEN DE LAPIDA</a:t>
          </a:r>
        </a:p>
      </dsp:txBody>
      <dsp:txXfrm>
        <a:off x="2625430" y="1369231"/>
        <a:ext cx="1296683" cy="759116"/>
      </dsp:txXfrm>
    </dsp:sp>
    <dsp:sp modelId="{B8533A62-A4E2-4682-93CC-04E75135EB55}">
      <dsp:nvSpPr>
        <dsp:cNvPr id="0" name=""/>
        <dsp:cNvSpPr/>
      </dsp:nvSpPr>
      <dsp:spPr>
        <a:xfrm rot="10800000">
          <a:off x="2198637" y="1582144"/>
          <a:ext cx="284910" cy="333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0" b="1" kern="1200"/>
        </a:p>
      </dsp:txBody>
      <dsp:txXfrm rot="10800000">
        <a:off x="2284110" y="1648802"/>
        <a:ext cx="199437" cy="199975"/>
      </dsp:txXfrm>
    </dsp:sp>
    <dsp:sp modelId="{1B19C3C8-72BC-4FAB-AAFB-BCB3D54A930B}">
      <dsp:nvSpPr>
        <dsp:cNvPr id="0" name=""/>
        <dsp:cNvSpPr/>
      </dsp:nvSpPr>
      <dsp:spPr>
        <a:xfrm>
          <a:off x="720328" y="1345614"/>
          <a:ext cx="1343917" cy="806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b="1" kern="1200" dirty="0"/>
            <a:t>CREAR TIPO DE LAPIDA</a:t>
          </a:r>
        </a:p>
      </dsp:txBody>
      <dsp:txXfrm>
        <a:off x="743945" y="1369231"/>
        <a:ext cx="1296683" cy="759116"/>
      </dsp:txXfrm>
    </dsp:sp>
    <dsp:sp modelId="{73540419-03B5-43EF-8D02-526A017853FF}">
      <dsp:nvSpPr>
        <dsp:cNvPr id="0" name=""/>
        <dsp:cNvSpPr/>
      </dsp:nvSpPr>
      <dsp:spPr>
        <a:xfrm rot="5400000">
          <a:off x="1249831" y="2246039"/>
          <a:ext cx="284910" cy="333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3200" b="1" kern="1200"/>
        </a:p>
      </dsp:txBody>
      <dsp:txXfrm rot="-5400000">
        <a:off x="1292299" y="2270230"/>
        <a:ext cx="199975" cy="199437"/>
      </dsp:txXfrm>
    </dsp:sp>
    <dsp:sp modelId="{77E63496-60E6-4DD5-8D39-943F00CE5364}">
      <dsp:nvSpPr>
        <dsp:cNvPr id="0" name=""/>
        <dsp:cNvSpPr/>
      </dsp:nvSpPr>
      <dsp:spPr>
        <a:xfrm>
          <a:off x="720328" y="2689532"/>
          <a:ext cx="1343917" cy="806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b="1" kern="1200" dirty="0"/>
            <a:t>GENERAR ESPACIOS</a:t>
          </a:r>
        </a:p>
      </dsp:txBody>
      <dsp:txXfrm>
        <a:off x="743945" y="2713149"/>
        <a:ext cx="1296683" cy="759116"/>
      </dsp:txXfrm>
    </dsp:sp>
    <dsp:sp modelId="{4B866246-C11F-479F-93CB-CF5125061FE2}">
      <dsp:nvSpPr>
        <dsp:cNvPr id="0" name=""/>
        <dsp:cNvSpPr/>
      </dsp:nvSpPr>
      <dsp:spPr>
        <a:xfrm>
          <a:off x="2182510" y="2926062"/>
          <a:ext cx="284910" cy="333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900" b="1" kern="1200"/>
        </a:p>
      </dsp:txBody>
      <dsp:txXfrm>
        <a:off x="2182510" y="2992720"/>
        <a:ext cx="199437" cy="199975"/>
      </dsp:txXfrm>
    </dsp:sp>
    <dsp:sp modelId="{56FC1EA1-DFA5-4EFA-9A24-1A5E0E033D8D}">
      <dsp:nvSpPr>
        <dsp:cNvPr id="0" name=""/>
        <dsp:cNvSpPr/>
      </dsp:nvSpPr>
      <dsp:spPr>
        <a:xfrm>
          <a:off x="2601813" y="2689532"/>
          <a:ext cx="1343917" cy="806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b="1" kern="1200" dirty="0"/>
            <a:t>MANTENIMIENTO DE ESPACIOS</a:t>
          </a:r>
        </a:p>
      </dsp:txBody>
      <dsp:txXfrm>
        <a:off x="2625430" y="2713149"/>
        <a:ext cx="1296683" cy="759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9:51:58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9:52:03.6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9:53:03.6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D734E-8E84-E290-90A5-97491C06F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7F8E35-1983-0A5C-00CD-9ED5A8229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56ED35-8AE8-CFD0-194B-515CCC2F7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1FC6-99E8-47B2-909C-4B80348326D2}" type="datetimeFigureOut">
              <a:rPr lang="es-PE" smtClean="0"/>
              <a:t>29/11/2023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99B091-0A45-DDFE-AB65-A00E847A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520C7-BB77-5C3C-981C-FB1087DA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4C42-68CC-42E6-B945-CEC6FA3A4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494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CA88C-2401-EFEC-2D77-6A73A845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83FEC9-8714-18CF-2B81-B9773A0CB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789C4E-09F8-51C2-5C0A-F922247D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1FC6-99E8-47B2-909C-4B80348326D2}" type="datetimeFigureOut">
              <a:rPr lang="es-PE" smtClean="0"/>
              <a:t>29/11/2023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88E309-3849-AD7D-48E7-659BDF8F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C3D71E-FF94-5D50-6DB4-4A7BF4C64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4C42-68CC-42E6-B945-CEC6FA3A4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549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140027E-F71E-9257-9571-1355EE16F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7B2770-9AA7-C076-6520-71897E7ED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5EE50B-2A72-85EF-6721-435E0A7F5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1FC6-99E8-47B2-909C-4B80348326D2}" type="datetimeFigureOut">
              <a:rPr lang="es-PE" smtClean="0"/>
              <a:t>29/11/2023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CBAD92-F87D-BF8C-FB68-142CBEB7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65EA99-B335-E8BA-37EC-CB5EC69ED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4C42-68CC-42E6-B945-CEC6FA3A4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201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DCA4A-A494-1B07-CCD7-119D2F29E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6063A1-74AB-6CB4-DAD9-BC4D36F3C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C89FBA-01AB-B7F1-F19D-C8010E23E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1FC6-99E8-47B2-909C-4B80348326D2}" type="datetimeFigureOut">
              <a:rPr lang="es-PE" smtClean="0"/>
              <a:t>29/11/2023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ED07D0-A374-73DA-1D0E-2F85F536E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1B7239-2D5D-D88A-431F-B562CD05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4C42-68CC-42E6-B945-CEC6FA3A4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601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2630A-D235-449E-9354-34CD8558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A884C1-A5C2-EC13-2947-6FF61CDD5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9C1713-8EAF-5598-67E0-1EBAB368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1FC6-99E8-47B2-909C-4B80348326D2}" type="datetimeFigureOut">
              <a:rPr lang="es-PE" smtClean="0"/>
              <a:t>29/11/2023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FCD08E-0223-1612-F3CF-F58BF4AF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3524D1-D246-6614-467C-5396E0984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4C42-68CC-42E6-B945-CEC6FA3A4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003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66087-2945-B47A-4DE7-1919AE0D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6C8884-2118-7D49-FB1B-C6DD08D5D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A618DA-1C68-C191-DED3-472FA5222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DBC34E-4274-BA09-174D-DBF85EEE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1FC6-99E8-47B2-909C-4B80348326D2}" type="datetimeFigureOut">
              <a:rPr lang="es-PE" smtClean="0"/>
              <a:t>29/11/2023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B3C33-C9AA-1380-4F55-C74895A51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C425DC-5FDC-28DA-784D-F1AA1C89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4C42-68CC-42E6-B945-CEC6FA3A4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064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A9AEC-E607-81C8-1FDE-8C04A164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DE344C-3B94-3C99-A389-B5DE744F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F1AA09-0E4A-304C-4AD2-D6849765B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ABAAF95-C73D-7081-3D59-CE3FDEC14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A4B805-56FA-E8BE-486C-1553CA115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2B0C1F5-14B2-F7FF-1D10-75123DEFB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1FC6-99E8-47B2-909C-4B80348326D2}" type="datetimeFigureOut">
              <a:rPr lang="es-PE" smtClean="0"/>
              <a:t>29/11/2023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3A056D-C7E6-4D4E-14B6-0CF79C01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6930C6-5EBB-E41B-1BDE-3DE787FA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4C42-68CC-42E6-B945-CEC6FA3A4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286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6A6A8-AAB8-11ED-C8C2-49D94A2E1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CE1948-5DC7-A0E8-5791-535E333D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1FC6-99E8-47B2-909C-4B80348326D2}" type="datetimeFigureOut">
              <a:rPr lang="es-PE" smtClean="0"/>
              <a:t>29/11/2023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55F479-AA06-BC79-D9AD-F67A4774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CEDD8B-26EA-C7C9-C4DE-B41C8679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4C42-68CC-42E6-B945-CEC6FA3A4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118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F9D918-2D6C-E624-A902-42A8A045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1FC6-99E8-47B2-909C-4B80348326D2}" type="datetimeFigureOut">
              <a:rPr lang="es-PE" smtClean="0"/>
              <a:t>29/11/2023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55B2DF-43D5-D9A4-28CA-93CFBDF7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DA52BF-6020-EF45-91CC-09A62825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4C42-68CC-42E6-B945-CEC6FA3A4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32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4EC28-E757-B27E-CFA9-8F10C360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33CA99-BB14-8C15-7364-7A6415F41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42024A-E148-511C-3962-EC6970E8F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ED4E9D-953B-9565-1434-184252784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1FC6-99E8-47B2-909C-4B80348326D2}" type="datetimeFigureOut">
              <a:rPr lang="es-PE" smtClean="0"/>
              <a:t>29/11/2023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527717-2CC9-F15A-6C2C-C31D6ADF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16599A-B7DC-4F76-5224-E5DAD989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4C42-68CC-42E6-B945-CEC6FA3A4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787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DC558-CC67-29AF-DE53-124851B4E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8175D89-944E-CAAE-A472-50ED1B448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B9F280-8245-EF2C-3BCF-751D65C9A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6B288-B7AD-F014-198A-0925F57BB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1FC6-99E8-47B2-909C-4B80348326D2}" type="datetimeFigureOut">
              <a:rPr lang="es-PE" smtClean="0"/>
              <a:t>29/11/2023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ED9570-60A3-F5B3-A1C6-17D284BFE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84008C-FA26-8144-FC33-7D3E1D2C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4C42-68CC-42E6-B945-CEC6FA3A4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893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7EECB2-E1BB-E0A1-218F-EFC84532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899A92-1347-0065-BAE6-0EC57D605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7658B5-5E05-7A2C-3E97-131E9D575E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11FC6-99E8-47B2-909C-4B80348326D2}" type="datetimeFigureOut">
              <a:rPr lang="es-PE" smtClean="0"/>
              <a:t>29/11/2023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360FC9-2DBC-5E98-323B-2DAD0A33E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D895C6-4705-9187-188C-975DCAB2B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C4C42-68CC-42E6-B945-CEC6FA3A4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841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7FCDA-629F-C02C-002B-F663C04C6C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CREACION Y GENERACION DE PLATAFORMAS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9BC4BC-80D9-C983-21AC-55B3F63C7E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/>
              <a:t>Explicado Deisy</a:t>
            </a:r>
          </a:p>
        </p:txBody>
      </p:sp>
    </p:spTree>
    <p:extLst>
      <p:ext uri="{BB962C8B-B14F-4D97-AF65-F5344CB8AC3E}">
        <p14:creationId xmlns:p14="http://schemas.microsoft.com/office/powerpoint/2010/main" val="858727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2025D-AF3A-BB84-4009-A7CD259E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2103437"/>
            <a:ext cx="10515600" cy="1325563"/>
          </a:xfrm>
        </p:spPr>
        <p:txBody>
          <a:bodyPr/>
          <a:lstStyle/>
          <a:p>
            <a:r>
              <a:rPr lang="es-PE" b="1" dirty="0"/>
              <a:t>CREAR TIPO DE LAPIDA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16E71D4-4045-4F67-1AF5-59B799E78DDF}"/>
              </a:ext>
            </a:extLst>
          </p:cNvPr>
          <p:cNvSpPr txBox="1">
            <a:spLocks/>
          </p:cNvSpPr>
          <p:nvPr/>
        </p:nvSpPr>
        <p:spPr>
          <a:xfrm>
            <a:off x="403860" y="4718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 dirty="0"/>
              <a:t>CREAR TIPO DE ORDEN DE LAPIDA</a:t>
            </a:r>
          </a:p>
        </p:txBody>
      </p:sp>
    </p:spTree>
    <p:extLst>
      <p:ext uri="{BB962C8B-B14F-4D97-AF65-F5344CB8AC3E}">
        <p14:creationId xmlns:p14="http://schemas.microsoft.com/office/powerpoint/2010/main" val="186892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2316829-826D-2FA6-2B6A-E9614FBF2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25" y="960896"/>
            <a:ext cx="8993704" cy="524220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ED5E2C2-031D-71A6-043F-AABF2F3ACFDB}"/>
              </a:ext>
            </a:extLst>
          </p:cNvPr>
          <p:cNvSpPr/>
          <p:nvPr/>
        </p:nvSpPr>
        <p:spPr>
          <a:xfrm>
            <a:off x="0" y="12612"/>
            <a:ext cx="3838353" cy="5316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ETAPA FINAL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09D994E-9B72-B952-B51A-99C2820FC6D8}"/>
              </a:ext>
            </a:extLst>
          </p:cNvPr>
          <p:cNvSpPr txBox="1">
            <a:spLocks/>
          </p:cNvSpPr>
          <p:nvPr/>
        </p:nvSpPr>
        <p:spPr>
          <a:xfrm>
            <a:off x="2781300" y="1167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 dirty="0"/>
              <a:t>GENERAR ESPACIOS</a:t>
            </a:r>
          </a:p>
        </p:txBody>
      </p:sp>
    </p:spTree>
    <p:extLst>
      <p:ext uri="{BB962C8B-B14F-4D97-AF65-F5344CB8AC3E}">
        <p14:creationId xmlns:p14="http://schemas.microsoft.com/office/powerpoint/2010/main" val="2587043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33B24E7-9F0C-8F9B-6D6E-D56284DE9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6632"/>
            <a:ext cx="9090660" cy="582648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4CD7D2B-B132-6E5E-3153-BD13F5D1FD74}"/>
              </a:ext>
            </a:extLst>
          </p:cNvPr>
          <p:cNvSpPr/>
          <p:nvPr/>
        </p:nvSpPr>
        <p:spPr>
          <a:xfrm>
            <a:off x="0" y="0"/>
            <a:ext cx="3838353" cy="5316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ETAPA FINAL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3C39E77-ABB5-80DA-56FC-5B9C982575DA}"/>
              </a:ext>
            </a:extLst>
          </p:cNvPr>
          <p:cNvSpPr txBox="1"/>
          <p:nvPr/>
        </p:nvSpPr>
        <p:spPr>
          <a:xfrm>
            <a:off x="3838353" y="208462"/>
            <a:ext cx="6099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3600" b="1" dirty="0"/>
              <a:t>GENERAR ESPACIOS (original)</a:t>
            </a:r>
          </a:p>
        </p:txBody>
      </p:sp>
    </p:spTree>
    <p:extLst>
      <p:ext uri="{BB962C8B-B14F-4D97-AF65-F5344CB8AC3E}">
        <p14:creationId xmlns:p14="http://schemas.microsoft.com/office/powerpoint/2010/main" val="1440526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33B24E7-9F0C-8F9B-6D6E-D56284DE9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6632"/>
            <a:ext cx="9090660" cy="582648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4CD7D2B-B132-6E5E-3153-BD13F5D1FD74}"/>
              </a:ext>
            </a:extLst>
          </p:cNvPr>
          <p:cNvSpPr/>
          <p:nvPr/>
        </p:nvSpPr>
        <p:spPr>
          <a:xfrm>
            <a:off x="0" y="0"/>
            <a:ext cx="3838353" cy="5316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ETAPA FINAL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B40551D-A020-379A-6854-9FEE0284A172}"/>
              </a:ext>
            </a:extLst>
          </p:cNvPr>
          <p:cNvSpPr/>
          <p:nvPr/>
        </p:nvSpPr>
        <p:spPr>
          <a:xfrm>
            <a:off x="7142714" y="2924874"/>
            <a:ext cx="121920" cy="1135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F006F82-006B-0A22-DE0B-25F4C499A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3" t="42184" r="10143" b="10584"/>
          <a:stretch/>
        </p:blipFill>
        <p:spPr>
          <a:xfrm>
            <a:off x="1598295" y="3761541"/>
            <a:ext cx="7403894" cy="2751967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1BC53761-8500-452B-731B-9B67802C041E}"/>
              </a:ext>
            </a:extLst>
          </p:cNvPr>
          <p:cNvSpPr/>
          <p:nvPr/>
        </p:nvSpPr>
        <p:spPr>
          <a:xfrm>
            <a:off x="1516380" y="3041263"/>
            <a:ext cx="7567724" cy="720278"/>
          </a:xfrm>
          <a:prstGeom prst="rect">
            <a:avLst/>
          </a:prstGeom>
          <a:solidFill>
            <a:srgbClr val="C5C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B489A07-A125-B45C-3AB5-5F98683BFC63}"/>
              </a:ext>
            </a:extLst>
          </p:cNvPr>
          <p:cNvSpPr txBox="1"/>
          <p:nvPr/>
        </p:nvSpPr>
        <p:spPr>
          <a:xfrm>
            <a:off x="7412091" y="2849057"/>
            <a:ext cx="1497861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100" dirty="0"/>
              <a:t>Espacio preferencial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0BF3799-3E76-3FE2-48C1-AECD32F51DB7}"/>
              </a:ext>
            </a:extLst>
          </p:cNvPr>
          <p:cNvSpPr txBox="1"/>
          <p:nvPr/>
        </p:nvSpPr>
        <p:spPr>
          <a:xfrm>
            <a:off x="7404471" y="3160467"/>
            <a:ext cx="1497861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100" dirty="0"/>
              <a:t>Beneficencia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8F5977D-C3EA-D110-9AAC-077FE89D3B15}"/>
              </a:ext>
            </a:extLst>
          </p:cNvPr>
          <p:cNvSpPr/>
          <p:nvPr/>
        </p:nvSpPr>
        <p:spPr>
          <a:xfrm>
            <a:off x="7142714" y="3252415"/>
            <a:ext cx="121920" cy="1135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508B049-DA5B-5055-0BA2-6F936037A3E7}"/>
              </a:ext>
            </a:extLst>
          </p:cNvPr>
          <p:cNvSpPr txBox="1"/>
          <p:nvPr/>
        </p:nvSpPr>
        <p:spPr>
          <a:xfrm>
            <a:off x="3838353" y="208462"/>
            <a:ext cx="6099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3600" b="1" dirty="0"/>
              <a:t>GENERAR ESPACIOS (nuevo)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8EC83CE-4838-3CCD-6115-4A0CCAD815BE}"/>
              </a:ext>
            </a:extLst>
          </p:cNvPr>
          <p:cNvSpPr txBox="1"/>
          <p:nvPr/>
        </p:nvSpPr>
        <p:spPr>
          <a:xfrm>
            <a:off x="7412091" y="3488114"/>
            <a:ext cx="1497861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100" dirty="0"/>
              <a:t>Compartido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47F8AAD-BDAA-0DE7-02CF-C7740ED700A8}"/>
              </a:ext>
            </a:extLst>
          </p:cNvPr>
          <p:cNvSpPr/>
          <p:nvPr/>
        </p:nvSpPr>
        <p:spPr>
          <a:xfrm>
            <a:off x="7142714" y="3535011"/>
            <a:ext cx="121920" cy="1135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8275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7E9B17B-BE10-721C-65A9-D21AD53C9E02}"/>
              </a:ext>
            </a:extLst>
          </p:cNvPr>
          <p:cNvSpPr txBox="1">
            <a:spLocks/>
          </p:cNvSpPr>
          <p:nvPr/>
        </p:nvSpPr>
        <p:spPr>
          <a:xfrm>
            <a:off x="175260" y="1593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 dirty="0"/>
              <a:t>MANTENIMIENTO DE ESPACIOS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A2332E6-39D8-2B26-A30E-774C67CFF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895" y="1321894"/>
            <a:ext cx="6043242" cy="446930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F35AC8A-E58D-B059-11C7-753C44524D85}"/>
              </a:ext>
            </a:extLst>
          </p:cNvPr>
          <p:cNvSpPr/>
          <p:nvPr/>
        </p:nvSpPr>
        <p:spPr>
          <a:xfrm>
            <a:off x="0" y="0"/>
            <a:ext cx="3838353" cy="5316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ETAPA FINAL</a:t>
            </a:r>
          </a:p>
        </p:txBody>
      </p:sp>
    </p:spTree>
    <p:extLst>
      <p:ext uri="{BB962C8B-B14F-4D97-AF65-F5344CB8AC3E}">
        <p14:creationId xmlns:p14="http://schemas.microsoft.com/office/powerpoint/2010/main" val="2489683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35AE0C08-38DA-4D48-475F-A1B7116288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319059"/>
              </p:ext>
            </p:extLst>
          </p:nvPr>
        </p:nvGraphicFramePr>
        <p:xfrm>
          <a:off x="-335280" y="1447800"/>
          <a:ext cx="12192000" cy="349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ítulo 1">
            <a:extLst>
              <a:ext uri="{FF2B5EF4-FFF2-40B4-BE49-F238E27FC236}">
                <a16:creationId xmlns:a16="http://schemas.microsoft.com/office/drawing/2014/main" id="{257FD285-1899-7C87-C7F4-D6588D9D4C8F}"/>
              </a:ext>
            </a:extLst>
          </p:cNvPr>
          <p:cNvSpPr txBox="1">
            <a:spLocks/>
          </p:cNvSpPr>
          <p:nvPr/>
        </p:nvSpPr>
        <p:spPr>
          <a:xfrm>
            <a:off x="563880" y="68580"/>
            <a:ext cx="11201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 dirty="0"/>
              <a:t>FLUJOGRAMA DE CREACION DE CAMPOSANTOS</a:t>
            </a:r>
          </a:p>
        </p:txBody>
      </p:sp>
    </p:spTree>
    <p:extLst>
      <p:ext uri="{BB962C8B-B14F-4D97-AF65-F5344CB8AC3E}">
        <p14:creationId xmlns:p14="http://schemas.microsoft.com/office/powerpoint/2010/main" val="219487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9E7A099-18A9-7E32-0651-A8921C08B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74" y="631702"/>
            <a:ext cx="5909685" cy="49936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A539BC-8AA8-CC97-ECF5-E6059B2C3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985" y="1690688"/>
            <a:ext cx="5210347" cy="2875712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43627834-D0A1-7C2D-5D1E-C11F3C00276E}"/>
              </a:ext>
            </a:extLst>
          </p:cNvPr>
          <p:cNvSpPr txBox="1">
            <a:spLocks/>
          </p:cNvSpPr>
          <p:nvPr/>
        </p:nvSpPr>
        <p:spPr>
          <a:xfrm>
            <a:off x="7139985" y="950027"/>
            <a:ext cx="7029893" cy="1512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/>
              <a:t>CREAR CAMPOSANTOS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B1FEE18-0C5E-0372-DD7C-81DA467471DA}"/>
              </a:ext>
            </a:extLst>
          </p:cNvPr>
          <p:cNvSpPr/>
          <p:nvPr/>
        </p:nvSpPr>
        <p:spPr>
          <a:xfrm>
            <a:off x="0" y="0"/>
            <a:ext cx="3838353" cy="5316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ETAPA INICIAL</a:t>
            </a:r>
          </a:p>
        </p:txBody>
      </p:sp>
    </p:spTree>
    <p:extLst>
      <p:ext uri="{BB962C8B-B14F-4D97-AF65-F5344CB8AC3E}">
        <p14:creationId xmlns:p14="http://schemas.microsoft.com/office/powerpoint/2010/main" val="197960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E81FC-000A-E2C7-06A4-1690D01EC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450" y="0"/>
            <a:ext cx="6669148" cy="1219126"/>
          </a:xfrm>
        </p:spPr>
        <p:txBody>
          <a:bodyPr>
            <a:normAutofit/>
          </a:bodyPr>
          <a:lstStyle/>
          <a:p>
            <a:r>
              <a:rPr lang="es-PE" sz="4000" b="1" dirty="0"/>
              <a:t>CREAR TIPO DE PLATAFORMA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A585F75-8E9E-D206-765B-232C7C254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93" y="1166434"/>
            <a:ext cx="5680872" cy="273052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591D1C-4359-4A5A-2783-73A28764C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698" y="1057717"/>
            <a:ext cx="5107724" cy="272051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8E74890-9A67-0C7A-4CF5-016B03A62EFA}"/>
              </a:ext>
            </a:extLst>
          </p:cNvPr>
          <p:cNvSpPr txBox="1">
            <a:spLocks/>
          </p:cNvSpPr>
          <p:nvPr/>
        </p:nvSpPr>
        <p:spPr>
          <a:xfrm>
            <a:off x="6096000" y="-52692"/>
            <a:ext cx="6669148" cy="1219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b="1" dirty="0"/>
              <a:t>CREAR NICHO Y PLATAFORMA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A3CD7B3-25E3-FF97-1904-C3E33410F119}"/>
              </a:ext>
            </a:extLst>
          </p:cNvPr>
          <p:cNvSpPr txBox="1">
            <a:spLocks/>
          </p:cNvSpPr>
          <p:nvPr/>
        </p:nvSpPr>
        <p:spPr>
          <a:xfrm>
            <a:off x="105773" y="4547274"/>
            <a:ext cx="6669148" cy="1219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dirty="0"/>
              <a:t>MAUSOLESOS LOS CONSIDERAN DENTRO DE PLATAFORMAS PORQUE SON SIMILARES A LAS PLATAFORMAS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17C7318-3B97-6869-D208-FF4046EDB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844" y="4440025"/>
            <a:ext cx="5128704" cy="240812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EFED2A05-9FB4-23B0-5636-66B92468E391}"/>
              </a:ext>
            </a:extLst>
          </p:cNvPr>
          <p:cNvSpPr txBox="1">
            <a:spLocks/>
          </p:cNvSpPr>
          <p:nvPr/>
        </p:nvSpPr>
        <p:spPr>
          <a:xfrm>
            <a:off x="6096000" y="3670984"/>
            <a:ext cx="6669148" cy="1039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b="1" dirty="0"/>
              <a:t>CONFIGURAR LOS NIVELES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BC9F718F-DADC-B8F8-B06C-3AF605AAB8F9}"/>
              </a:ext>
            </a:extLst>
          </p:cNvPr>
          <p:cNvSpPr/>
          <p:nvPr/>
        </p:nvSpPr>
        <p:spPr>
          <a:xfrm>
            <a:off x="6005129" y="2242440"/>
            <a:ext cx="411003" cy="394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6C5F3F66-D0BA-0D79-1A9D-6DC3314182DC}"/>
              </a:ext>
            </a:extLst>
          </p:cNvPr>
          <p:cNvSpPr/>
          <p:nvPr/>
        </p:nvSpPr>
        <p:spPr>
          <a:xfrm rot="5400000">
            <a:off x="11444686" y="3744938"/>
            <a:ext cx="1039241" cy="394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820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348398-76E0-2C93-8C00-0AF569572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CREAR EL AREA DE PLATAFORMA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AD3968-F465-4234-010F-FEB5E48DD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942" y="5074602"/>
            <a:ext cx="10515600" cy="2466200"/>
          </a:xfrm>
        </p:spPr>
        <p:txBody>
          <a:bodyPr/>
          <a:lstStyle/>
          <a:p>
            <a:r>
              <a:rPr lang="es-PE" dirty="0"/>
              <a:t>SE CREAN TANTAS AREAS COMO PLATAFORMAS</a:t>
            </a:r>
          </a:p>
          <a:p>
            <a:r>
              <a:rPr lang="es-PE" dirty="0"/>
              <a:t>EL CONTRATO JALA AREA UNICA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329EB0-EDA7-241A-5A52-3FD455B5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61" y="1324928"/>
            <a:ext cx="6929159" cy="3678754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057E227-613C-57F5-F2EA-206F404C2E8B}"/>
              </a:ext>
            </a:extLst>
          </p:cNvPr>
          <p:cNvSpPr txBox="1">
            <a:spLocks/>
          </p:cNvSpPr>
          <p:nvPr/>
        </p:nvSpPr>
        <p:spPr>
          <a:xfrm>
            <a:off x="8097226" y="4100459"/>
            <a:ext cx="4382386" cy="246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/>
              <a:t>PARA LOS NICHOS INVERTIR EJES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26D0DCD6-BF85-153D-77B1-761A54EA4B56}"/>
                  </a:ext>
                </a:extLst>
              </p14:cNvPr>
              <p14:cNvContentPartPr/>
              <p14:nvPr/>
            </p14:nvContentPartPr>
            <p14:xfrm>
              <a:off x="11993107" y="4029179"/>
              <a:ext cx="360" cy="36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26D0DCD6-BF85-153D-77B1-761A54EA4B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88787" y="402485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1B22A185-EE59-0992-FF72-DAA7A80C4EF7}"/>
                  </a:ext>
                </a:extLst>
              </p14:cNvPr>
              <p14:cNvContentPartPr/>
              <p14:nvPr/>
            </p14:nvContentPartPr>
            <p14:xfrm>
              <a:off x="11961427" y="1265099"/>
              <a:ext cx="360" cy="36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1B22A185-EE59-0992-FF72-DAA7A80C4E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7107" y="126077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450EE11F-0FB3-F92C-4B97-10F4DDAF1CB5}"/>
                  </a:ext>
                </a:extLst>
              </p14:cNvPr>
              <p14:cNvContentPartPr/>
              <p14:nvPr/>
            </p14:nvContentPartPr>
            <p14:xfrm>
              <a:off x="4220707" y="1381739"/>
              <a:ext cx="360" cy="360"/>
            </p14:xfrm>
          </p:contentPart>
        </mc:Choice>
        <mc:Fallback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450EE11F-0FB3-F92C-4B97-10F4DDAF1C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6387" y="1377419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E700DBE5-E0D6-D258-24E1-D8254899B6A0}"/>
              </a:ext>
            </a:extLst>
          </p:cNvPr>
          <p:cNvSpPr/>
          <p:nvPr/>
        </p:nvSpPr>
        <p:spPr>
          <a:xfrm>
            <a:off x="6673681" y="4239346"/>
            <a:ext cx="1309622" cy="2897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598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93B8CE-F878-11CB-3F02-B1878D412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429" y="0"/>
            <a:ext cx="7022110" cy="3968540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C3BE5AE-240A-37CA-7E53-C8D0FE8E5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81" y="4000148"/>
            <a:ext cx="6253717" cy="2872511"/>
          </a:xfrm>
        </p:spPr>
        <p:txBody>
          <a:bodyPr/>
          <a:lstStyle/>
          <a:p>
            <a:pPr marL="0" indent="0">
              <a:buNone/>
            </a:pPr>
            <a:r>
              <a:rPr lang="es-PE" dirty="0"/>
              <a:t>EJEMPLO: SE CREAN TANTAS AREAS COMO PLATAFORMAS</a:t>
            </a:r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D825E66-977C-6162-F75D-2FC7C900C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127" y="3769029"/>
            <a:ext cx="5610446" cy="297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19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8139-D914-8AFD-FDE7-F9795BC9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16" y="-100492"/>
            <a:ext cx="10515600" cy="1325563"/>
          </a:xfrm>
        </p:spPr>
        <p:txBody>
          <a:bodyPr/>
          <a:lstStyle/>
          <a:p>
            <a:r>
              <a:rPr lang="es-PE" b="1" dirty="0"/>
              <a:t>CREAR TIPO DE ESPACIO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7C246C-652F-3ADD-B74A-01C26308D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B02C06-B16B-C019-7F17-D5D6C8B2F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421"/>
            <a:ext cx="6404198" cy="32512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1B66696-36F3-F69B-2ABC-E35E193C7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57" y="81339"/>
            <a:ext cx="5107146" cy="26348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B7D63F7-7292-EF94-8FE5-F831F3319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726" y="3115381"/>
            <a:ext cx="4937408" cy="24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92FE7-5B46-BBC5-D246-3A9165AAE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PE" b="1" dirty="0"/>
              <a:t>CREAR ESTADO DE ESPACIO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76BC33-6F35-4F36-403E-B0AEB7DB5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6320" y="990600"/>
            <a:ext cx="3162300" cy="5867400"/>
          </a:xfrm>
        </p:spPr>
        <p:txBody>
          <a:bodyPr/>
          <a:lstStyle/>
          <a:p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90B009-5610-418C-7E82-7B9C6B304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7288"/>
            <a:ext cx="7284593" cy="348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0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3C6A13-3C47-9741-FC26-5DFB44D69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5F2C7C-8A37-47B2-D4CE-9F2012B5B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" y="1195705"/>
            <a:ext cx="8285655" cy="400062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6602D893-8586-F790-6B4A-F9EE2C8A33D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 dirty="0"/>
              <a:t>CREAR ESTADO DE NIVEL ESPACIO</a:t>
            </a:r>
          </a:p>
        </p:txBody>
      </p:sp>
    </p:spTree>
    <p:extLst>
      <p:ext uri="{BB962C8B-B14F-4D97-AF65-F5344CB8AC3E}">
        <p14:creationId xmlns:p14="http://schemas.microsoft.com/office/powerpoint/2010/main" val="115517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895D1F-063E-FA30-FA92-3189DDE4E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F4CC315-FBDA-56AB-1BD8-83877FDBD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5301"/>
            <a:ext cx="7502054" cy="359253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B16E59A-8097-4636-0432-6C90B988F10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 dirty="0"/>
              <a:t>CREAR TIPO DE BLOQUEO DE ESPACIO</a:t>
            </a:r>
          </a:p>
        </p:txBody>
      </p:sp>
    </p:spTree>
    <p:extLst>
      <p:ext uri="{BB962C8B-B14F-4D97-AF65-F5344CB8AC3E}">
        <p14:creationId xmlns:p14="http://schemas.microsoft.com/office/powerpoint/2010/main" val="609604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180</Words>
  <Application>Microsoft Office PowerPoint</Application>
  <PresentationFormat>Panorámica</PresentationFormat>
  <Paragraphs>45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CREACION Y GENERACION DE PLATAFORMAS</vt:lpstr>
      <vt:lpstr>Presentación de PowerPoint</vt:lpstr>
      <vt:lpstr>CREAR TIPO DE PLATAFORMA</vt:lpstr>
      <vt:lpstr>CREAR EL AREA DE PLATAFORMA </vt:lpstr>
      <vt:lpstr>Presentación de PowerPoint</vt:lpstr>
      <vt:lpstr>CREAR TIPO DE ESPACIO</vt:lpstr>
      <vt:lpstr>CREAR ESTADO DE ESPACIO</vt:lpstr>
      <vt:lpstr>Presentación de PowerPoint</vt:lpstr>
      <vt:lpstr>Presentación de PowerPoint</vt:lpstr>
      <vt:lpstr>CREAR TIPO DE LAPIDA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Valderrama Pumallihua</dc:creator>
  <cp:lastModifiedBy>Diego Valderrama Pumallihua</cp:lastModifiedBy>
  <cp:revision>4</cp:revision>
  <dcterms:created xsi:type="dcterms:W3CDTF">2023-11-29T19:21:31Z</dcterms:created>
  <dcterms:modified xsi:type="dcterms:W3CDTF">2023-11-29T22:25:46Z</dcterms:modified>
</cp:coreProperties>
</file>