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1" r:id="rId4"/>
    <p:sldId id="262" r:id="rId5"/>
    <p:sldId id="265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B9CA"/>
    <a:srgbClr val="BDD7EE"/>
    <a:srgbClr val="F8CBAD"/>
    <a:srgbClr val="DBDBDB"/>
    <a:srgbClr val="FFE699"/>
    <a:srgbClr val="B4C7E7"/>
    <a:srgbClr val="C5E0B4"/>
    <a:srgbClr val="3688C5"/>
    <a:srgbClr val="3E42B7"/>
    <a:srgbClr val="DDA7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6" d="100"/>
          <a:sy n="76" d="100"/>
        </p:scale>
        <p:origin x="260" y="-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290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678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807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16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996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41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694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840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199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34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883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45BD0-14C7-4C9D-A288-CE01053FCFF0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087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3136702" y="2020272"/>
            <a:ext cx="5918596" cy="1438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500"/>
              </a:lnSpc>
            </a:pPr>
            <a:r>
              <a:rPr lang="es-ES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TEXTO SIMULADO</a:t>
            </a:r>
          </a:p>
          <a:p>
            <a:pPr>
              <a:lnSpc>
                <a:spcPts val="5500"/>
              </a:lnSpc>
            </a:pPr>
            <a:r>
              <a:rPr lang="es-ES" sz="2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TEXTO DE TÍTULO</a:t>
            </a:r>
            <a:endParaRPr lang="en-US" sz="2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6700" y="3362324"/>
            <a:ext cx="857250" cy="52387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3876675" y="5133975"/>
            <a:ext cx="44386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Texto simulado para subtítulo de portada.</a:t>
            </a:r>
            <a:endParaRPr lang="en-US" sz="14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519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90362"/>
            <a:ext cx="3452193" cy="1160825"/>
          </a:xfrm>
          <a:prstGeom prst="rect">
            <a:avLst/>
          </a:prstGeom>
        </p:spPr>
      </p:pic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7753350" y="1333849"/>
            <a:ext cx="4095750" cy="3523377"/>
          </a:xfrm>
        </p:spPr>
      </p:sp>
      <p:pic>
        <p:nvPicPr>
          <p:cNvPr id="5" name="Imagen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150044" cy="1059225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98500" y="335421"/>
            <a:ext cx="2071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Century Gothic" panose="020B0502020202020204" pitchFamily="34" charset="0"/>
              </a:rPr>
              <a:t>Texto de titular</a:t>
            </a:r>
            <a:endParaRPr lang="en-US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553104" y="2401498"/>
            <a:ext cx="21275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TEXTO DE SUBTÍTULO</a:t>
            </a:r>
            <a:endParaRPr lang="en-US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1" name="Conector recto 10"/>
          <p:cNvCxnSpPr/>
          <p:nvPr/>
        </p:nvCxnSpPr>
        <p:spPr>
          <a:xfrm>
            <a:off x="528030" y="3151187"/>
            <a:ext cx="0" cy="1887538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ángulo 12"/>
          <p:cNvSpPr/>
          <p:nvPr/>
        </p:nvSpPr>
        <p:spPr>
          <a:xfrm>
            <a:off x="698501" y="3314611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Lorem ipsum dolor sit amet, consectetur adipiscing elit, sed do eiusmod tempor </a:t>
            </a:r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incididunt ut labore et dolore magna aliqua. </a:t>
            </a:r>
            <a:r>
              <a:rPr lang="en-US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Ut enim ad minim veniam, quis nostrud exercitation ullamco laboris nisi ut </a:t>
            </a:r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aliquip ex ea commodo </a:t>
            </a:r>
            <a:r>
              <a:rPr lang="en-US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consequat. </a:t>
            </a:r>
            <a:endParaRPr lang="en-US" sz="1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507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658813" y="1898650"/>
            <a:ext cx="3475037" cy="3060700"/>
          </a:xfrm>
        </p:spPr>
      </p:sp>
      <p:pic>
        <p:nvPicPr>
          <p:cNvPr id="5" name="Imagen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097114" cy="1037815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98501" y="357324"/>
            <a:ext cx="141604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b="1" dirty="0">
                <a:solidFill>
                  <a:schemeClr val="bg1"/>
                </a:solidFill>
              </a:rPr>
              <a:t>Texto de titular</a:t>
            </a:r>
            <a:endParaRPr lang="en-US" sz="15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2179639" y="357323"/>
            <a:ext cx="141604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500" b="1" dirty="0">
                <a:solidFill>
                  <a:srgbClr val="3E42B7"/>
                </a:solidFill>
              </a:rPr>
              <a:t>Subtítulo</a:t>
            </a:r>
            <a:endParaRPr lang="en-US" sz="1500" b="1" dirty="0">
              <a:solidFill>
                <a:srgbClr val="3E42B7"/>
              </a:solidFill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199" y="1613817"/>
            <a:ext cx="3188727" cy="1072233"/>
          </a:xfrm>
          <a:prstGeom prst="rect">
            <a:avLst/>
          </a:prstGeom>
        </p:spPr>
      </p:pic>
      <p:sp>
        <p:nvSpPr>
          <p:cNvPr id="12" name="CuadroTexto 11"/>
          <p:cNvSpPr txBox="1"/>
          <p:nvPr/>
        </p:nvSpPr>
        <p:spPr>
          <a:xfrm>
            <a:off x="5112843" y="1980656"/>
            <a:ext cx="20129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600" b="1" dirty="0">
                <a:solidFill>
                  <a:schemeClr val="bg1"/>
                </a:solidFill>
              </a:rPr>
              <a:t>TEXTO DE SUBTÍTULO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8FBBCC75-A2AC-D3D0-7A3C-7DE39051B48B}"/>
              </a:ext>
            </a:extLst>
          </p:cNvPr>
          <p:cNvSpPr txBox="1"/>
          <p:nvPr/>
        </p:nvSpPr>
        <p:spPr>
          <a:xfrm>
            <a:off x="4922117" y="2806529"/>
            <a:ext cx="61049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400" dirty="0">
                <a:latin typeface="Century Gothic" panose="020B0502020202020204" pitchFamily="34" charset="0"/>
              </a:rPr>
              <a:t>Aquí puedes desarrollar el tema de tu elección</a:t>
            </a:r>
          </a:p>
        </p:txBody>
      </p:sp>
    </p:spTree>
    <p:extLst>
      <p:ext uri="{BB962C8B-B14F-4D97-AF65-F5344CB8AC3E}">
        <p14:creationId xmlns:p14="http://schemas.microsoft.com/office/powerpoint/2010/main" val="3304162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150044" cy="1059225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967001" y="375723"/>
            <a:ext cx="14619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Texto de titular</a:t>
            </a:r>
            <a:endParaRPr lang="en-US" sz="1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288" y="1128652"/>
            <a:ext cx="3358972" cy="1129479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353359" y="1274423"/>
            <a:ext cx="36628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2000" b="1" dirty="0">
                <a:solidFill>
                  <a:srgbClr val="3688C5"/>
                </a:solidFill>
                <a:latin typeface="Century Gothic" panose="020B0502020202020204" pitchFamily="34" charset="0"/>
              </a:rPr>
              <a:t>Texto de subtítulo</a:t>
            </a:r>
            <a:endParaRPr lang="en-US" sz="2000" b="1" dirty="0">
              <a:solidFill>
                <a:srgbClr val="3688C5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09723C8A-C520-DDB3-1F93-1E5F2F1B9CE8}"/>
              </a:ext>
            </a:extLst>
          </p:cNvPr>
          <p:cNvSpPr/>
          <p:nvPr/>
        </p:nvSpPr>
        <p:spPr>
          <a:xfrm>
            <a:off x="5582973" y="2702651"/>
            <a:ext cx="936000" cy="937567"/>
          </a:xfrm>
          <a:prstGeom prst="ellipse">
            <a:avLst/>
          </a:prstGeom>
          <a:solidFill>
            <a:srgbClr val="B4C7E7"/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900" dirty="0">
                <a:solidFill>
                  <a:schemeClr val="tx1"/>
                </a:solidFill>
              </a:rPr>
              <a:t>#B4C7E7</a:t>
            </a: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E88351CC-509D-3FCE-C9C6-EB91E6190816}"/>
              </a:ext>
            </a:extLst>
          </p:cNvPr>
          <p:cNvSpPr/>
          <p:nvPr/>
        </p:nvSpPr>
        <p:spPr>
          <a:xfrm>
            <a:off x="6616688" y="2729544"/>
            <a:ext cx="936000" cy="937567"/>
          </a:xfrm>
          <a:prstGeom prst="ellipse">
            <a:avLst/>
          </a:prstGeom>
          <a:solidFill>
            <a:srgbClr val="FFE699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00" dirty="0">
                <a:solidFill>
                  <a:schemeClr val="tx1"/>
                </a:solidFill>
              </a:rPr>
              <a:t>#</a:t>
            </a:r>
            <a:r>
              <a:rPr lang="es-PE" sz="900" dirty="0">
                <a:solidFill>
                  <a:schemeClr val="tx1"/>
                </a:solidFill>
              </a:rPr>
              <a:t>FFE699</a:t>
            </a:r>
            <a:endParaRPr lang="es-PE" sz="1000" dirty="0">
              <a:solidFill>
                <a:schemeClr val="tx1"/>
              </a:solidFill>
            </a:endParaRP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06A081B8-0642-3EF2-5C20-E68E81FAD5E9}"/>
              </a:ext>
            </a:extLst>
          </p:cNvPr>
          <p:cNvSpPr/>
          <p:nvPr/>
        </p:nvSpPr>
        <p:spPr>
          <a:xfrm>
            <a:off x="7650403" y="2724938"/>
            <a:ext cx="936000" cy="937567"/>
          </a:xfrm>
          <a:prstGeom prst="ellipse">
            <a:avLst/>
          </a:prstGeom>
          <a:solidFill>
            <a:srgbClr val="DBDBDB"/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900" dirty="0">
                <a:solidFill>
                  <a:schemeClr val="tx1"/>
                </a:solidFill>
              </a:rPr>
              <a:t>#DBDBDB</a:t>
            </a: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AC20EE29-2DD8-549C-F0A2-084B94F0FC3D}"/>
              </a:ext>
            </a:extLst>
          </p:cNvPr>
          <p:cNvSpPr/>
          <p:nvPr/>
        </p:nvSpPr>
        <p:spPr>
          <a:xfrm>
            <a:off x="8678722" y="2702651"/>
            <a:ext cx="936000" cy="937567"/>
          </a:xfrm>
          <a:prstGeom prst="ellipse">
            <a:avLst/>
          </a:prstGeom>
          <a:solidFill>
            <a:srgbClr val="F8CBAD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900" dirty="0">
                <a:solidFill>
                  <a:schemeClr val="tx1"/>
                </a:solidFill>
              </a:rPr>
              <a:t>#F8CBAD</a:t>
            </a:r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46EA1977-458A-3A21-EB1A-CCF0AB92ECC5}"/>
              </a:ext>
            </a:extLst>
          </p:cNvPr>
          <p:cNvSpPr/>
          <p:nvPr/>
        </p:nvSpPr>
        <p:spPr>
          <a:xfrm>
            <a:off x="9717833" y="2729542"/>
            <a:ext cx="936000" cy="937567"/>
          </a:xfrm>
          <a:prstGeom prst="ellipse">
            <a:avLst/>
          </a:prstGeom>
          <a:solidFill>
            <a:srgbClr val="BDD7EE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900" dirty="0">
                <a:solidFill>
                  <a:schemeClr val="tx1"/>
                </a:solidFill>
              </a:rPr>
              <a:t>#BDD7EE</a:t>
            </a:r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419A5D23-EF57-2320-C5E1-061EDCCAC01B}"/>
              </a:ext>
            </a:extLst>
          </p:cNvPr>
          <p:cNvSpPr/>
          <p:nvPr/>
        </p:nvSpPr>
        <p:spPr>
          <a:xfrm>
            <a:off x="10751548" y="2724938"/>
            <a:ext cx="936000" cy="937567"/>
          </a:xfrm>
          <a:prstGeom prst="ellipse">
            <a:avLst/>
          </a:prstGeom>
          <a:solidFill>
            <a:srgbClr val="ADB9CA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900" dirty="0">
                <a:solidFill>
                  <a:schemeClr val="tx1"/>
                </a:solidFill>
              </a:rPr>
              <a:t>#ADB9CA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8B2B2171-40D2-D40B-C03A-BEC27A24FA15}"/>
              </a:ext>
            </a:extLst>
          </p:cNvPr>
          <p:cNvSpPr txBox="1"/>
          <p:nvPr/>
        </p:nvSpPr>
        <p:spPr>
          <a:xfrm>
            <a:off x="6937033" y="3769345"/>
            <a:ext cx="3712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dirty="0">
                <a:latin typeface="Century Gothic" panose="020B0502020202020204" pitchFamily="34" charset="0"/>
              </a:rPr>
              <a:t>Paleta de colores para gráficos</a:t>
            </a:r>
          </a:p>
        </p:txBody>
      </p:sp>
    </p:spTree>
    <p:extLst>
      <p:ext uri="{BB962C8B-B14F-4D97-AF65-F5344CB8AC3E}">
        <p14:creationId xmlns:p14="http://schemas.microsoft.com/office/powerpoint/2010/main" val="1743384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agen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49" y="952500"/>
            <a:ext cx="3381378" cy="1137013"/>
          </a:xfrm>
          <a:prstGeom prst="rect">
            <a:avLst/>
          </a:prstGeom>
        </p:spPr>
      </p:pic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7591425" y="1858505"/>
            <a:ext cx="3581400" cy="3619500"/>
          </a:xfrm>
        </p:spPr>
      </p:sp>
      <p:pic>
        <p:nvPicPr>
          <p:cNvPr id="5" name="Imagen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150044" cy="1059225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98500" y="335421"/>
            <a:ext cx="1972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Century Gothic" panose="020B0502020202020204" pitchFamily="34" charset="0"/>
              </a:rPr>
              <a:t>Texto de titular</a:t>
            </a:r>
            <a:endParaRPr lang="en-US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7591425" y="1125080"/>
            <a:ext cx="3581401" cy="619125"/>
          </a:xfrm>
          <a:prstGeom prst="rect">
            <a:avLst/>
          </a:prstGeom>
          <a:solidFill>
            <a:srgbClr val="3E4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cxnSp>
        <p:nvCxnSpPr>
          <p:cNvPr id="11" name="Conector recto 10"/>
          <p:cNvCxnSpPr/>
          <p:nvPr/>
        </p:nvCxnSpPr>
        <p:spPr>
          <a:xfrm>
            <a:off x="7591425" y="1010780"/>
            <a:ext cx="3581400" cy="0"/>
          </a:xfrm>
          <a:prstGeom prst="line">
            <a:avLst/>
          </a:prstGeom>
          <a:ln w="28575">
            <a:solidFill>
              <a:srgbClr val="DDA7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7591425" y="5706605"/>
            <a:ext cx="3581400" cy="0"/>
          </a:xfrm>
          <a:prstGeom prst="line">
            <a:avLst/>
          </a:prstGeom>
          <a:ln w="28575">
            <a:solidFill>
              <a:srgbClr val="DDA7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uadroTexto 20"/>
          <p:cNvSpPr txBox="1"/>
          <p:nvPr/>
        </p:nvSpPr>
        <p:spPr>
          <a:xfrm>
            <a:off x="669797" y="1351730"/>
            <a:ext cx="21275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600" b="1" dirty="0">
                <a:solidFill>
                  <a:srgbClr val="3E42B7"/>
                </a:solidFill>
                <a:latin typeface="Century Gothic" panose="020B0502020202020204" pitchFamily="34" charset="0"/>
              </a:rPr>
              <a:t>TEXTO DE SUBTÍTULO</a:t>
            </a:r>
            <a:endParaRPr lang="en-US" sz="1600" b="1" dirty="0">
              <a:solidFill>
                <a:srgbClr val="3E42B7"/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8757596" y="1191498"/>
            <a:ext cx="1249060" cy="4862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PE" sz="1600" spc="100" dirty="0">
                <a:solidFill>
                  <a:schemeClr val="bg1"/>
                </a:solidFill>
                <a:latin typeface="Century Gothic" panose="020B0502020202020204" pitchFamily="34" charset="0"/>
              </a:rPr>
              <a:t>TÍTULO DE</a:t>
            </a:r>
          </a:p>
          <a:p>
            <a:pPr algn="ctr">
              <a:lnSpc>
                <a:spcPct val="80000"/>
              </a:lnSpc>
            </a:pPr>
            <a:r>
              <a:rPr lang="es-PE" sz="1600" b="1" spc="100" dirty="0">
                <a:solidFill>
                  <a:schemeClr val="bg1"/>
                </a:solidFill>
                <a:latin typeface="Century Gothic" panose="020B0502020202020204" pitchFamily="34" charset="0"/>
              </a:rPr>
              <a:t>IMAGEN</a:t>
            </a:r>
            <a:endParaRPr lang="en-US" sz="1600" b="1" spc="1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24" name="Conector recto 23"/>
          <p:cNvCxnSpPr/>
          <p:nvPr/>
        </p:nvCxnSpPr>
        <p:spPr>
          <a:xfrm>
            <a:off x="556617" y="1926089"/>
            <a:ext cx="0" cy="1429481"/>
          </a:xfrm>
          <a:prstGeom prst="line">
            <a:avLst/>
          </a:prstGeom>
          <a:ln w="12700">
            <a:solidFill>
              <a:srgbClr val="3688C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ángulo 24"/>
          <p:cNvSpPr/>
          <p:nvPr/>
        </p:nvSpPr>
        <p:spPr>
          <a:xfrm>
            <a:off x="727088" y="2089513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Lorem ipsum dolor sit amet, consectetur adipiscing elit, sed do eiusmod tempor 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incididunt ut labore et dolore magna aliqua.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Ut enim ad minim veniam, quis nostrud exercitation ullamco laboris nisi ut 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aliquip ex ea commodo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consequat. </a:t>
            </a:r>
          </a:p>
        </p:txBody>
      </p:sp>
      <p:sp>
        <p:nvSpPr>
          <p:cNvPr id="28" name="Rectángulo redondeado 27"/>
          <p:cNvSpPr/>
          <p:nvPr/>
        </p:nvSpPr>
        <p:spPr>
          <a:xfrm>
            <a:off x="556617" y="3971925"/>
            <a:ext cx="6229350" cy="1506080"/>
          </a:xfrm>
          <a:prstGeom prst="roundRect">
            <a:avLst/>
          </a:prstGeom>
          <a:noFill/>
          <a:ln w="9525">
            <a:solidFill>
              <a:srgbClr val="3688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27" name="Rectángulo redondeado 26"/>
          <p:cNvSpPr/>
          <p:nvPr/>
        </p:nvSpPr>
        <p:spPr>
          <a:xfrm>
            <a:off x="821231" y="3751298"/>
            <a:ext cx="2033887" cy="441253"/>
          </a:xfrm>
          <a:prstGeom prst="roundRect">
            <a:avLst>
              <a:gd name="adj" fmla="val 50000"/>
            </a:avLst>
          </a:prstGeom>
          <a:solidFill>
            <a:srgbClr val="3E4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29" name="Rectángulo 28"/>
          <p:cNvSpPr/>
          <p:nvPr/>
        </p:nvSpPr>
        <p:spPr>
          <a:xfrm>
            <a:off x="821231" y="4290721"/>
            <a:ext cx="567481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Lorem ipsum dolor sit amet, consectetur adipiscing elit, sed do</a:t>
            </a:r>
          </a:p>
          <a:p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eiusmod tempor 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incididunt ut labore et dolore magna </a:t>
            </a:r>
            <a:r>
              <a:rPr lang="en-US" sz="1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aliqua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.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0" name="CuadroTexto 29"/>
          <p:cNvSpPr txBox="1"/>
          <p:nvPr/>
        </p:nvSpPr>
        <p:spPr>
          <a:xfrm>
            <a:off x="911016" y="3815420"/>
            <a:ext cx="18758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TEXTO DE SUBTÍTULO</a:t>
            </a:r>
            <a:endParaRPr lang="en-US" sz="1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1791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8638" y="2709024"/>
            <a:ext cx="3514725" cy="1439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720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 MUYA 2023" id="{7DD56CC6-AE38-4447-B65C-DAB723F2308D}" vid="{EEE17C1D-81DA-4B2F-9A4D-7AE3C219A2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MUYA 2023 (1)</Template>
  <TotalTime>1</TotalTime>
  <Words>172</Words>
  <Application>Microsoft Office PowerPoint</Application>
  <PresentationFormat>Panorámica</PresentationFormat>
  <Paragraphs>27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Priscila Dominguez Calle</dc:creator>
  <cp:lastModifiedBy>Priscila Dominguez Calle</cp:lastModifiedBy>
  <cp:revision>1</cp:revision>
  <dcterms:created xsi:type="dcterms:W3CDTF">2023-01-06T18:04:24Z</dcterms:created>
  <dcterms:modified xsi:type="dcterms:W3CDTF">2023-01-06T18:05:24Z</dcterms:modified>
</cp:coreProperties>
</file>