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3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E790AD-DB39-91B2-DE0E-A64EB24862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6563C4-2AA8-94EE-FFA7-9202449FB6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C004D9-4BD3-AF12-EF2F-10A82137D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A4C4-AF8C-4A90-8F17-5EAE1CE49468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B7744D-1746-112C-0A1B-D29C128CD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C398AC-7BEF-FF0B-2AC6-2DEEFEF7E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7179-7B7F-4A31-9344-6BF275F568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1890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3EB330-A8D8-D8C7-C06F-B41874392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CED658-48C3-AF73-AE9C-A34CF87519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F02B1D-F60A-C631-3C8D-77B66CB40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A4C4-AF8C-4A90-8F17-5EAE1CE49468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1489D8-A662-D2E5-B2D4-A4B6270AE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D69BB0-24B5-54A5-8B51-3338F40B0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7179-7B7F-4A31-9344-6BF275F568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3539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07A9CD6-9045-6D4D-C3A8-64E8F8BAE0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A5F8DE7-8331-0DA5-C2DA-ECF7D667C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E5719B-7462-6428-8F59-AB3F52926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A4C4-AF8C-4A90-8F17-5EAE1CE49468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8E2AFC-4E56-7A9A-35BB-6797A4EF4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729F03-9D61-ECE3-95D0-31F76FE2D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7179-7B7F-4A31-9344-6BF275F568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65182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14739B-C4CA-0772-AFEC-395A75EE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A0EF9B-8B6F-0D7B-826E-B5449F5A8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C42BE3-E4A2-7D60-17C2-0B1191E49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A4C4-AF8C-4A90-8F17-5EAE1CE49468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781348-D9D9-4FD7-C341-9D2E459DC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E6F6AD-D981-F30E-BD7A-9880CBC71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7179-7B7F-4A31-9344-6BF275F568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6423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7B6F8-D55F-381F-6076-C8B1E47E9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559E35-A5DE-1F45-491B-D08753A06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97E9C4-D9AE-8496-B15C-340370A2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A4C4-AF8C-4A90-8F17-5EAE1CE49468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9A44C6-A318-BBF4-8E31-96958B6E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0FE0D-D84B-DBAE-5894-9C3EFF0F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7179-7B7F-4A31-9344-6BF275F568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656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77BF9C-507D-1FC5-4FA5-7BAAA23F8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ADD694-9F5B-3CA6-4CDE-AD4EAEDE24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3327AF-8F61-0636-1340-E04B21C26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EA0D0B-0AA8-9311-69B8-067B77A35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A4C4-AF8C-4A90-8F17-5EAE1CE49468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E341BAD-BCC1-3D5F-16F1-98D9B37FE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3DD961-8503-6346-8A06-F2C63ACAD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7179-7B7F-4A31-9344-6BF275F568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36026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205B55-13AC-8025-5BA6-6EE3DA5A7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7CB6BB-575F-8044-28B7-91AAB2249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5A2261-B6D9-3CA4-EEFC-ACBEFC256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63550C-EB8D-5E9B-C4AE-3AC1E480EA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8CC037B-6DBA-A184-3496-FB6327336E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CED630-A562-E32F-785D-F270D15C6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A4C4-AF8C-4A90-8F17-5EAE1CE49468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8822EF7-113C-60AF-909E-FB92E3BB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3B1ACB4-E654-940D-7E2A-12B89D8A0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7179-7B7F-4A31-9344-6BF275F568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7941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61D89A-08E1-A9B0-32EF-A2A8950AE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E949817-92B2-A612-325D-E77D6E37A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A4C4-AF8C-4A90-8F17-5EAE1CE49468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A43681C-1FAE-85F4-FD65-7B06A5FF9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18C6854-18E2-700E-6D6F-68A970DF6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7179-7B7F-4A31-9344-6BF275F568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1963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B27718C-C040-300A-6D29-3491BB656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A4C4-AF8C-4A90-8F17-5EAE1CE49468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B6F2724-40B9-F696-4892-881AD8937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5C900EA-23D0-28B1-605E-4FFE9180C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7179-7B7F-4A31-9344-6BF275F568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0564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B22DD9-B108-CC20-5C2C-D2E68CBA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683311-8EB0-27E1-10DD-B34CC5223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073701-C7A0-7081-88A4-0E000167CD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F3E82F7-6EED-1576-561E-7FFF513AC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A4C4-AF8C-4A90-8F17-5EAE1CE49468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225D21-9544-0B62-D74B-C8D023A7D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26F52B-C397-DDEA-49E5-18919EE11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7179-7B7F-4A31-9344-6BF275F568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7570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32CC47-623E-2A9D-8917-072A61FCA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D894C8C-54C5-672F-6DF5-470395860E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E3BFDBE-F940-72D8-8884-3B08292D8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3178F8A-F1DE-9CFD-31FE-1305A304A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A4C4-AF8C-4A90-8F17-5EAE1CE49468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220AEA-E83F-6468-3122-A55CC3684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C9AADC-CFAE-A74A-C0B6-D592B35C6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7179-7B7F-4A31-9344-6BF275F568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5364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873B02E-B1E0-6088-A440-8D90563F3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11AE9C-52E7-FC75-312D-7ED5B69DD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D9FA80-DDCB-9A9E-52DA-CB29676152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6A4C4-AF8C-4A90-8F17-5EAE1CE49468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3EB375-B788-F9ED-8B62-F20742A43B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B6EE4D-DF53-F439-8715-2AEBBA06F2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F7179-7B7F-4A31-9344-6BF275F568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8460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DADD19-4442-1CFF-6142-985067E18A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8B1839-9CBF-4FF9-04CA-B605A721BE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824791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Valderrama Pumallihua</dc:creator>
  <cp:lastModifiedBy>Diego Valderrama Pumallihua</cp:lastModifiedBy>
  <cp:revision>1</cp:revision>
  <dcterms:created xsi:type="dcterms:W3CDTF">2023-11-14T17:20:37Z</dcterms:created>
  <dcterms:modified xsi:type="dcterms:W3CDTF">2023-11-14T17:20:48Z</dcterms:modified>
</cp:coreProperties>
</file>