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60" r:id="rId5"/>
    <p:sldId id="261" r:id="rId6"/>
    <p:sldId id="262" r:id="rId7"/>
  </p:sldIdLst>
  <p:sldSz cx="12192000" cy="6858000"/>
  <p:notesSz cx="6858000" cy="9144000"/>
  <p:defaultTextStyle>
    <a:defPPr>
      <a:defRPr lang="es-P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32" autoAdjust="0"/>
    <p:restoredTop sz="94660"/>
  </p:normalViewPr>
  <p:slideViewPr>
    <p:cSldViewPr snapToGrid="0">
      <p:cViewPr varScale="1">
        <p:scale>
          <a:sx n="86" d="100"/>
          <a:sy n="86" d="100"/>
        </p:scale>
        <p:origin x="514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4230D60-27FC-091E-095A-AA2F03DCD2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5E2145E5-E071-7D32-6F40-33004D6B653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P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6FDFC25-ABD5-FBDC-8FAB-32B4A84262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47D3B-75A0-4B34-8807-15CBA263C3C1}" type="datetimeFigureOut">
              <a:rPr lang="es-PE" smtClean="0"/>
              <a:t>31/08/2023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51AD891-CE16-6FD2-3E9F-E9BCE28ECF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4C1D72F-73DD-D8DC-7725-43B0ED1CF9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2CDA4-3CA6-491F-9294-94FAED61880F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7440786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7D61FC8-8509-F568-4098-744EEB917B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B3E197C-2D29-D59D-0F32-AAACD613964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AA575A0-6946-E328-D0B7-5F34CA6740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47D3B-75A0-4B34-8807-15CBA263C3C1}" type="datetimeFigureOut">
              <a:rPr lang="es-PE" smtClean="0"/>
              <a:t>31/08/2023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64D123D-6A3D-B425-70A4-49A56D9145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097DB80-74B2-CD3F-A9AE-82764813ED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2CDA4-3CA6-491F-9294-94FAED61880F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4696283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DA14375E-438E-B315-E512-F0AF8D118FE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50AF278D-F078-1222-D121-6D8B414759C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91E43E7-FFAE-635D-80C1-688EA69EF1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47D3B-75A0-4B34-8807-15CBA263C3C1}" type="datetimeFigureOut">
              <a:rPr lang="es-PE" smtClean="0"/>
              <a:t>31/08/2023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60E79B3-CD6B-9B14-FC3E-363BB827A5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513AB34-3A0C-51F3-F7FB-4773A8A4FC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2CDA4-3CA6-491F-9294-94FAED61880F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42587874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540B2BA-22E7-2D6A-AE4E-AE5BD57BF8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58A7E57-D895-BA38-1E85-438189E715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0BC3023-36E7-6E65-11AB-B421A47497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47D3B-75A0-4B34-8807-15CBA263C3C1}" type="datetimeFigureOut">
              <a:rPr lang="es-PE" smtClean="0"/>
              <a:t>31/08/2023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FD5C765-3411-9641-E863-AD104A5918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9EF22C2-9977-FEBB-5CB2-C7D041BFB3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2CDA4-3CA6-491F-9294-94FAED61880F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2130280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47EA96F-046C-823B-249D-334A90BD9F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3E7C5BF-0B60-A349-2315-CCFABF84FA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9BF1E61-973F-F7E7-157F-65479BEE15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47D3B-75A0-4B34-8807-15CBA263C3C1}" type="datetimeFigureOut">
              <a:rPr lang="es-PE" smtClean="0"/>
              <a:t>31/08/2023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A892475-8A08-D481-C6C7-E2BFB2E881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F12BBF5-2F7B-BD2D-73FB-594A7C049F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2CDA4-3CA6-491F-9294-94FAED61880F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6860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25CCAD8-3FFE-3BDA-B99C-88A9C22538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430D7CF-027C-4ED7-CA0E-72FFB6E887D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A0FBDA0-0DDF-5A82-2CB0-9CD23D37609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91D0FBD-68A9-D637-DEA3-7BB44554C9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47D3B-75A0-4B34-8807-15CBA263C3C1}" type="datetimeFigureOut">
              <a:rPr lang="es-PE" smtClean="0"/>
              <a:t>31/08/2023</a:t>
            </a:fld>
            <a:endParaRPr lang="es-PE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CAAB668E-B682-48A4-21CF-CCD67CDF60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51D4E3FF-A52F-C434-2E05-A957B904B9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2CDA4-3CA6-491F-9294-94FAED61880F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5031699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7E52EBD-9696-F928-C8EC-3706D33900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7C5E0D1D-1790-DB31-5FD9-B4B1AABBED8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E16BB53B-0F1C-1A3E-26D7-AB38E130D26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35DE8E2B-6A31-6510-7F81-BAEA471DED2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1596085E-C777-683D-7410-924D7D9DD18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F5D6FC2A-253D-33D3-DD17-15ECD3143C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47D3B-75A0-4B34-8807-15CBA263C3C1}" type="datetimeFigureOut">
              <a:rPr lang="es-PE" smtClean="0"/>
              <a:t>31/08/2023</a:t>
            </a:fld>
            <a:endParaRPr lang="es-PE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C46E424C-C612-95F6-B1B1-869D76CD50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AED59562-D879-0998-093E-9EBBEE5199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2CDA4-3CA6-491F-9294-94FAED61880F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236063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285B948-BC14-D504-6DEE-3D68EA21B0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60331DE4-F382-253C-9FC4-F4806FCC14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47D3B-75A0-4B34-8807-15CBA263C3C1}" type="datetimeFigureOut">
              <a:rPr lang="es-PE" smtClean="0"/>
              <a:t>31/08/2023</a:t>
            </a:fld>
            <a:endParaRPr lang="es-PE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DC9CE2FE-11F0-92AD-A3D8-4C5B0DCE13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70ECBC5B-331A-5BA4-AFC8-77C1226914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2CDA4-3CA6-491F-9294-94FAED61880F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2221111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2D52CEA4-5BAD-5C65-9007-F5258052A2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47D3B-75A0-4B34-8807-15CBA263C3C1}" type="datetimeFigureOut">
              <a:rPr lang="es-PE" smtClean="0"/>
              <a:t>31/08/2023</a:t>
            </a:fld>
            <a:endParaRPr lang="es-PE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04CC3A84-9EEB-B7E2-99DF-C2B141232A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F5CA895B-CA22-3F79-6387-9FDF5C8328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2CDA4-3CA6-491F-9294-94FAED61880F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41466076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EF19385-2CD6-F288-203A-0D2E8C4358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BBFF67D-8093-8CFF-74D0-F42E12E34F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C6432EB7-7CD3-B240-3199-8A863B4A13D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BBF1210A-D322-0CD1-3995-FC04255D78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47D3B-75A0-4B34-8807-15CBA263C3C1}" type="datetimeFigureOut">
              <a:rPr lang="es-PE" smtClean="0"/>
              <a:t>31/08/2023</a:t>
            </a:fld>
            <a:endParaRPr lang="es-PE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874B0E23-5613-957C-AD5B-CA2F561025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F78F97D0-CA1A-0D4D-0CCB-CD3EAC5E72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2CDA4-3CA6-491F-9294-94FAED61880F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9799687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85635A5-342C-3C21-E415-FA385A23D0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A8A511E1-0F2B-8C8D-9E49-9F3E25CCCAC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PE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6984407E-7008-5D19-FBCB-87CC85591ED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BE59AF48-B316-C513-BB34-DBFE298001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47D3B-75A0-4B34-8807-15CBA263C3C1}" type="datetimeFigureOut">
              <a:rPr lang="es-PE" smtClean="0"/>
              <a:t>31/08/2023</a:t>
            </a:fld>
            <a:endParaRPr lang="es-PE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E00CD3DE-7EE8-41B1-EA29-4A697DD9E3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F6536B2-EC8C-56AA-F7BA-4C7A42936F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2CDA4-3CA6-491F-9294-94FAED61880F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0682048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B0D4A9AA-1229-2F13-0933-AF0AB3AD13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2CF6FD2E-F1BA-800A-C503-79FEF6FB3DC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E469348-498C-3661-6796-D18E7860652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F47D3B-75A0-4B34-8807-15CBA263C3C1}" type="datetimeFigureOut">
              <a:rPr lang="es-PE" smtClean="0"/>
              <a:t>31/08/2023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7F4DE34-897F-4C38-9C4E-C0BB130FC90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D0139B7-D4B0-F14F-00FA-2C67002BFC2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C2CDA4-3CA6-491F-9294-94FAED61880F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9235776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P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B6D8437-F8AF-463C-5777-18750C67521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PE" dirty="0"/>
              <a:t>Capacitación de proyectos</a:t>
            </a:r>
          </a:p>
        </p:txBody>
      </p:sp>
    </p:spTree>
    <p:extLst>
      <p:ext uri="{BB962C8B-B14F-4D97-AF65-F5344CB8AC3E}">
        <p14:creationId xmlns:p14="http://schemas.microsoft.com/office/powerpoint/2010/main" val="5637105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CFB68E6-C933-3839-0DA7-6B99299E0F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71098"/>
            <a:ext cx="10515600" cy="435133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s-PE" sz="8800" dirty="0"/>
              <a:t>“Be agile, </a:t>
            </a:r>
            <a:r>
              <a:rPr lang="es-PE" sz="8800" dirty="0" err="1"/>
              <a:t>make</a:t>
            </a:r>
            <a:r>
              <a:rPr lang="es-PE" sz="8800" dirty="0"/>
              <a:t> </a:t>
            </a:r>
            <a:r>
              <a:rPr lang="es-PE" sz="8800" dirty="0" err="1"/>
              <a:t>it</a:t>
            </a:r>
            <a:r>
              <a:rPr lang="es-PE" sz="8800" dirty="0"/>
              <a:t> </a:t>
            </a:r>
            <a:r>
              <a:rPr lang="es-PE" sz="8800" dirty="0" err="1"/>
              <a:t>happen</a:t>
            </a:r>
            <a:r>
              <a:rPr lang="es-PE" sz="8800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856403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28E6BCC-B963-C8F6-68A0-DCE8A478D4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67073" y="2533313"/>
            <a:ext cx="4367969" cy="1325563"/>
          </a:xfrm>
        </p:spPr>
        <p:txBody>
          <a:bodyPr>
            <a:normAutofit fontScale="90000"/>
          </a:bodyPr>
          <a:lstStyle/>
          <a:p>
            <a:r>
              <a:rPr lang="es-PE" dirty="0"/>
              <a:t>Seamos agiles adaptándonos a las diversas situaciones</a:t>
            </a:r>
            <a:br>
              <a:rPr lang="es-PE" dirty="0"/>
            </a:br>
            <a:br>
              <a:rPr lang="es-PE" dirty="0"/>
            </a:br>
            <a:r>
              <a:rPr lang="es-PE" dirty="0"/>
              <a:t>Resultados: </a:t>
            </a:r>
            <a:br>
              <a:rPr lang="es-PE" dirty="0"/>
            </a:br>
            <a:r>
              <a:rPr lang="es-PE" dirty="0"/>
              <a:t>En base al objetivo de la empresa</a:t>
            </a:r>
            <a:br>
              <a:rPr lang="es-PE" dirty="0"/>
            </a:br>
            <a:r>
              <a:rPr lang="es-PE" dirty="0"/>
              <a:t>- Bajo costo</a:t>
            </a:r>
            <a:br>
              <a:rPr lang="es-PE" dirty="0"/>
            </a:br>
            <a:r>
              <a:rPr lang="es-PE" dirty="0"/>
              <a:t>- Mayor ingreso</a:t>
            </a:r>
          </a:p>
        </p:txBody>
      </p:sp>
      <p:pic>
        <p:nvPicPr>
          <p:cNvPr id="1026" name="Picture 2" descr="Qué es la metodología Agile y por qué está de moda? | Progressa Lean">
            <a:extLst>
              <a:ext uri="{FF2B5EF4-FFF2-40B4-BE49-F238E27FC236}">
                <a16:creationId xmlns:a16="http://schemas.microsoft.com/office/drawing/2014/main" id="{DB4BFAA4-F0A2-2F38-535F-2533216034C0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993" y="1394941"/>
            <a:ext cx="6754808" cy="42595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68282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106FD65-B770-2778-5B79-2478B0B909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PE" dirty="0"/>
              <a:t>AGENDA 2023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C767083-3C2B-7ED0-B88E-15CCBC41AD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PE" dirty="0"/>
              <a:t>Agile</a:t>
            </a:r>
          </a:p>
          <a:p>
            <a:r>
              <a:rPr lang="es-PE" dirty="0"/>
              <a:t>SCRUM</a:t>
            </a:r>
          </a:p>
          <a:p>
            <a:r>
              <a:rPr lang="es-PE" dirty="0"/>
              <a:t>PROCESO  PROYECTO GRUPO MUYA</a:t>
            </a:r>
          </a:p>
          <a:p>
            <a:r>
              <a:rPr lang="es-PE" dirty="0"/>
              <a:t>TALLERES  (OCTUBRE – DICIEMBRE)</a:t>
            </a:r>
          </a:p>
          <a:p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38482797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4A2FC4D-7882-3F62-996D-394874001F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PE" dirty="0"/>
              <a:t>AGENDA 2024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7F85801-B045-F063-2AC5-34B016E47F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PE" dirty="0"/>
              <a:t>PROYECT MANAGMENT INSTITUTE (PMI)</a:t>
            </a:r>
          </a:p>
          <a:p>
            <a:r>
              <a:rPr lang="es-PE" dirty="0"/>
              <a:t>TALLERES </a:t>
            </a:r>
          </a:p>
          <a:p>
            <a:r>
              <a:rPr lang="es-PE" dirty="0"/>
              <a:t>KICK OFF </a:t>
            </a:r>
          </a:p>
        </p:txBody>
      </p:sp>
    </p:spTree>
    <p:extLst>
      <p:ext uri="{BB962C8B-B14F-4D97-AF65-F5344CB8AC3E}">
        <p14:creationId xmlns:p14="http://schemas.microsoft.com/office/powerpoint/2010/main" val="9806606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DE38DE9-5381-1519-9D08-5C73AF5E1C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590" y="-168675"/>
            <a:ext cx="10515600" cy="1325563"/>
          </a:xfrm>
        </p:spPr>
        <p:txBody>
          <a:bodyPr/>
          <a:lstStyle/>
          <a:p>
            <a:pPr algn="ctr"/>
            <a:r>
              <a:rPr lang="es-PE" dirty="0"/>
              <a:t>31/08/2023</a:t>
            </a:r>
          </a:p>
        </p:txBody>
      </p:sp>
      <p:pic>
        <p:nvPicPr>
          <p:cNvPr id="5" name="Marcador de contenido 4">
            <a:extLst>
              <a:ext uri="{FF2B5EF4-FFF2-40B4-BE49-F238E27FC236}">
                <a16:creationId xmlns:a16="http://schemas.microsoft.com/office/drawing/2014/main" id="{C3F9125D-3C37-E811-A9FC-C5A0789BF4E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928" b="20757"/>
          <a:stretch/>
        </p:blipFill>
        <p:spPr>
          <a:xfrm>
            <a:off x="1797930" y="1003570"/>
            <a:ext cx="9228136" cy="5649985"/>
          </a:xfrm>
        </p:spPr>
      </p:pic>
    </p:spTree>
    <p:extLst>
      <p:ext uri="{BB962C8B-B14F-4D97-AF65-F5344CB8AC3E}">
        <p14:creationId xmlns:p14="http://schemas.microsoft.com/office/powerpoint/2010/main" val="298361982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64</Words>
  <Application>Microsoft Office PowerPoint</Application>
  <PresentationFormat>Panorámica</PresentationFormat>
  <Paragraphs>13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Tema de Office</vt:lpstr>
      <vt:lpstr>Capacitación de proyectos</vt:lpstr>
      <vt:lpstr>Presentación de PowerPoint</vt:lpstr>
      <vt:lpstr>Seamos agiles adaptándonos a las diversas situaciones  Resultados:  En base al objetivo de la empresa - Bajo costo - Mayor ingreso</vt:lpstr>
      <vt:lpstr>AGENDA 2023</vt:lpstr>
      <vt:lpstr>AGENDA 2024</vt:lpstr>
      <vt:lpstr>31/08/2023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Capacitación de proyectos</dc:title>
  <dc:creator>Diego Valderrama Pumallihua</dc:creator>
  <cp:lastModifiedBy>Diego Valderrama Pumallihua</cp:lastModifiedBy>
  <cp:revision>1</cp:revision>
  <dcterms:created xsi:type="dcterms:W3CDTF">2023-08-31T17:26:48Z</dcterms:created>
  <dcterms:modified xsi:type="dcterms:W3CDTF">2023-08-31T17:32:47Z</dcterms:modified>
</cp:coreProperties>
</file>