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30D60-27FC-091E-095A-AA2F03DCD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2145E5-E071-7D32-6F40-33004D6B6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FDFC25-ABD5-FBDC-8FAB-32B4A842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1AD891-CE16-6FD2-3E9F-E9BCE28E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C1D72F-73DD-D8DC-7725-43B0ED1C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407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61FC8-8509-F568-4098-744EEB91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3E197C-2D29-D59D-0F32-AAACD6139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A575A0-6946-E328-D0B7-5F34CA67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4D123D-6A3D-B425-70A4-49A56D91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97DB80-74B2-CD3F-A9AE-82764813E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962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14375E-438E-B315-E512-F0AF8D118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AF278D-F078-1222-D121-6D8B41475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1E43E7-FFAE-635D-80C1-688EA69E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0E79B3-CD6B-9B14-FC3E-363BB827A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13AB34-3A0C-51F3-F7FB-4773A8A4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878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0B2BA-22E7-2D6A-AE4E-AE5BD57B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A7E57-D895-BA38-1E85-438189E71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C3023-36E7-6E65-11AB-B421A474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D5C765-3411-9641-E863-AD104A59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EF22C2-9977-FEBB-5CB2-C7D041B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302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EA96F-046C-823B-249D-334A90BD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E7C5BF-0B60-A349-2315-CCFABF84F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BF1E61-973F-F7E7-157F-65479BEE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92475-8A08-D481-C6C7-E2BFB2E8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12BBF5-2F7B-BD2D-73FB-594A7C04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CCAD8-3FFE-3BDA-B99C-88A9C225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0D7CF-027C-4ED7-CA0E-72FFB6E88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0FBDA0-0DDF-5A82-2CB0-9CD23D376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1D0FBD-68A9-D637-DEA3-7BB44554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AB668E-B682-48A4-21CF-CCD67CDF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D4E3FF-A52F-C434-2E05-A957B904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316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52EBD-9696-F928-C8EC-3706D339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5E0D1D-1790-DB31-5FD9-B4B1AABBE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6BB53B-0F1C-1A3E-26D7-AB38E130D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DE8E2B-6A31-6510-7F81-BAEA471DE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96085E-C777-683D-7410-924D7D9DD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D6FC2A-253D-33D3-DD17-15ECD3143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6E424C-C612-95F6-B1B1-869D76CD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D59562-D879-0998-093E-9EBBEE51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6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5B948-BC14-D504-6DEE-3D68EA21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331DE4-F382-253C-9FC4-F4806FCC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9CE2FE-11F0-92AD-A3D8-4C5B0DCE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ECBC5B-331A-5BA4-AFC8-77C12269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211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52CEA4-5BAD-5C65-9007-F5258052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CC3A84-9EEB-B7E2-99DF-C2B14123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CA895B-CA22-3F79-6387-9FDF5C83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66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19385-2CD6-F288-203A-0D2E8C43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FF67D-8093-8CFF-74D0-F42E12E34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432EB7-7CD3-B240-3199-8A863B4A1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F1210A-D322-0CD1-3995-FC04255D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4B0E23-5613-957C-AD5B-CA2F56102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8F97D0-CA1A-0D4D-0CCB-CD3EAC5E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996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635A5-342C-3C21-E415-FA385A23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A511E1-0F2B-8C8D-9E49-9F3E25CCC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84407E-7008-5D19-FBCB-87CC85591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59AF48-B316-C513-BB34-DBFE2980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CD3DE-7EE8-41B1-EA29-4A697DD9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6536B2-EC8C-56AA-F7BA-4C7A4293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820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D4A9AA-1229-2F13-0933-AF0AB3AD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F6FD2E-F1BA-800A-C503-79FEF6FB3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69348-498C-3661-6796-D18E78606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7D3B-75A0-4B34-8807-15CBA263C3C1}" type="datetimeFigureOut">
              <a:rPr lang="es-PE" smtClean="0"/>
              <a:t>31/08/2023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4DE34-897F-4C38-9C4E-C0BB130FC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139B7-D4B0-F14F-00FA-2C67002BF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CDA4-3CA6-491F-9294-94FAED6188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357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D8437-F8AF-463C-5777-18750C675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Capacitación de proyectos</a:t>
            </a:r>
          </a:p>
        </p:txBody>
      </p:sp>
    </p:spTree>
    <p:extLst>
      <p:ext uri="{BB962C8B-B14F-4D97-AF65-F5344CB8AC3E}">
        <p14:creationId xmlns:p14="http://schemas.microsoft.com/office/powerpoint/2010/main" val="56371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FB68E6-C933-3839-0DA7-6B99299E0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09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E" sz="8800" dirty="0"/>
              <a:t>“Be agile, </a:t>
            </a:r>
            <a:r>
              <a:rPr lang="es-PE" sz="8800" dirty="0" err="1"/>
              <a:t>make</a:t>
            </a:r>
            <a:r>
              <a:rPr lang="es-PE" sz="8800" dirty="0"/>
              <a:t> </a:t>
            </a:r>
            <a:r>
              <a:rPr lang="es-PE" sz="8800" dirty="0" err="1"/>
              <a:t>it</a:t>
            </a:r>
            <a:r>
              <a:rPr lang="es-PE" sz="8800" dirty="0"/>
              <a:t> </a:t>
            </a:r>
            <a:r>
              <a:rPr lang="es-PE" sz="8800" dirty="0" err="1"/>
              <a:t>happen</a:t>
            </a:r>
            <a:r>
              <a:rPr lang="es-PE" sz="8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4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E6BCC-B963-C8F6-68A0-DCE8A478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073" y="2533313"/>
            <a:ext cx="4367969" cy="1325563"/>
          </a:xfrm>
        </p:spPr>
        <p:txBody>
          <a:bodyPr>
            <a:normAutofit fontScale="90000"/>
          </a:bodyPr>
          <a:lstStyle/>
          <a:p>
            <a:r>
              <a:rPr lang="es-PE" dirty="0"/>
              <a:t>Seamos agiles adaptándonos a las diversas situaciones</a:t>
            </a:r>
            <a:br>
              <a:rPr lang="es-PE" dirty="0"/>
            </a:br>
            <a:br>
              <a:rPr lang="es-PE" dirty="0"/>
            </a:br>
            <a:r>
              <a:rPr lang="es-PE" dirty="0"/>
              <a:t>Resultados: </a:t>
            </a:r>
            <a:br>
              <a:rPr lang="es-PE" dirty="0"/>
            </a:br>
            <a:r>
              <a:rPr lang="es-PE" dirty="0"/>
              <a:t>En base al objetivo de la empresa</a:t>
            </a:r>
            <a:br>
              <a:rPr lang="es-PE" dirty="0"/>
            </a:br>
            <a:r>
              <a:rPr lang="es-PE" dirty="0"/>
              <a:t>- Bajo costo</a:t>
            </a:r>
            <a:br>
              <a:rPr lang="es-PE" dirty="0"/>
            </a:br>
            <a:r>
              <a:rPr lang="es-PE" dirty="0"/>
              <a:t>- Mayor ingreso</a:t>
            </a:r>
          </a:p>
        </p:txBody>
      </p:sp>
      <p:pic>
        <p:nvPicPr>
          <p:cNvPr id="1026" name="Picture 2" descr="Qué es la metodología Agile y por qué está de moda? | Progressa Lean">
            <a:extLst>
              <a:ext uri="{FF2B5EF4-FFF2-40B4-BE49-F238E27FC236}">
                <a16:creationId xmlns:a16="http://schemas.microsoft.com/office/drawing/2014/main" id="{DB4BFAA4-F0A2-2F38-535F-2533216034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93" y="1394941"/>
            <a:ext cx="6754808" cy="425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6FD65-B770-2778-5B79-2478B0B9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AGENDA 2023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767083-3C2B-7ED0-B88E-15CCBC41A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Agile</a:t>
            </a:r>
          </a:p>
          <a:p>
            <a:r>
              <a:rPr lang="es-PE" dirty="0"/>
              <a:t>SCRUM</a:t>
            </a:r>
          </a:p>
          <a:p>
            <a:r>
              <a:rPr lang="es-PE" dirty="0"/>
              <a:t>PROCESO  PROYECTO GRUPO MUYA</a:t>
            </a:r>
          </a:p>
          <a:p>
            <a:r>
              <a:rPr lang="es-PE" dirty="0"/>
              <a:t>TALLERES  (OCTUBRE – DICIEMBRE)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4827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2FC4D-7882-3F62-996D-39487400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AGENDA 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F85801-B045-F063-2AC5-34B016E47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PROYECT MANAGMENT INSTITUTE (PMI)</a:t>
            </a:r>
          </a:p>
          <a:p>
            <a:r>
              <a:rPr lang="es-PE" dirty="0"/>
              <a:t>TALLERES </a:t>
            </a:r>
          </a:p>
          <a:p>
            <a:r>
              <a:rPr lang="es-PE" dirty="0"/>
              <a:t>KICK OFF </a:t>
            </a:r>
          </a:p>
        </p:txBody>
      </p:sp>
    </p:spTree>
    <p:extLst>
      <p:ext uri="{BB962C8B-B14F-4D97-AF65-F5344CB8AC3E}">
        <p14:creationId xmlns:p14="http://schemas.microsoft.com/office/powerpoint/2010/main" val="98066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38DE9-5381-1519-9D08-5C73AF5E1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90" y="-168675"/>
            <a:ext cx="10515600" cy="1325563"/>
          </a:xfrm>
        </p:spPr>
        <p:txBody>
          <a:bodyPr/>
          <a:lstStyle/>
          <a:p>
            <a:pPr algn="ctr"/>
            <a:r>
              <a:rPr lang="es-PE" dirty="0"/>
              <a:t>31/08/2023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3F9125D-3C37-E811-A9FC-C5A0789BF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8" b="20757"/>
          <a:stretch/>
        </p:blipFill>
        <p:spPr>
          <a:xfrm>
            <a:off x="1797930" y="1003570"/>
            <a:ext cx="9228136" cy="5649985"/>
          </a:xfrm>
        </p:spPr>
      </p:pic>
    </p:spTree>
    <p:extLst>
      <p:ext uri="{BB962C8B-B14F-4D97-AF65-F5344CB8AC3E}">
        <p14:creationId xmlns:p14="http://schemas.microsoft.com/office/powerpoint/2010/main" val="2983619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Capacitación de proyectos</vt:lpstr>
      <vt:lpstr>Presentación de PowerPoint</vt:lpstr>
      <vt:lpstr>Seamos agiles adaptándonos a las diversas situaciones  Resultados:  En base al objetivo de la empresa - Bajo costo - Mayor ingreso</vt:lpstr>
      <vt:lpstr>AGENDA 2023</vt:lpstr>
      <vt:lpstr>AGENDA 2024</vt:lpstr>
      <vt:lpstr>31/08/2023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de proyectos</dc:title>
  <dc:creator>Diego Valderrama Pumallihua</dc:creator>
  <cp:lastModifiedBy>Diego Valderrama Pumallihua</cp:lastModifiedBy>
  <cp:revision>1</cp:revision>
  <dcterms:created xsi:type="dcterms:W3CDTF">2023-08-31T17:26:48Z</dcterms:created>
  <dcterms:modified xsi:type="dcterms:W3CDTF">2023-08-31T17:32:47Z</dcterms:modified>
</cp:coreProperties>
</file>