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3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375752-39CE-DB21-C002-DC1C02FE87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2690859-1275-EF93-31BA-AF9B6C16D5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24828B-6807-C34D-C78C-1595DB2EF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16/11/2023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5F99D7-1F24-DEFA-5ADE-E4FB40751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376078-BD92-354C-C922-DD9720349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63097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1FFEDA-C8B2-2433-7C5B-71CA1ACB7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756767C-EE46-54AE-0096-86BA0DD62F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A26071-9191-3D7A-20A0-C8051E33E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16/11/2023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D630CE-9338-C927-F1FE-CF2056C95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C8E0A3-29C3-0D4E-648E-A78CC5425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24693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5ABB0CA-DA58-6FE3-8ED5-486E1A9998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B737132-E52D-3B9B-D64A-B58E54994D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1EB8C3-9E16-6A96-B59D-55A46F40D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16/11/2023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9CC9A5-394F-B75D-7D49-E723E2174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BAD5E1-7466-B766-6230-D689136F5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87788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542C27-445F-6661-9F2B-F431D371B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D9CF88-4D3B-6638-9619-B1BE00490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F6ED5C-D233-B517-74C1-59FDD4108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16/11/2023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A7D117-C830-98EA-704F-12E0567C3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BD1DD9-AC3B-7E4A-5815-2563C99D8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94342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EE18A7-F35E-F6ED-8F87-B2B5BDA73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CE2F2CB-1CCA-7BF9-C351-DE1680A4A5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FD1B69-3034-6B76-B7D1-F7E38247F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16/11/2023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4DA104-0B87-3727-208A-B79B0B9D1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488C52-9971-BA68-3517-596A4A682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92164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2225CB-8291-500E-AEEA-15EAE684F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DC5F63-C76F-4307-961B-2884E222E2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ED8D945-D4FF-5109-BB5D-5005F6103F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3B13FFB-59C1-4CAF-1B83-A790FB416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16/11/2023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9A4342E-96D4-0ABD-39DA-3345FAA4B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FB97261-45A6-98DB-CAA9-1080DAD85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88611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0917A3-972C-0EFD-98C2-BFFF4161C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E55262-8C2E-75EF-2153-D574B5AF44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FDACAEC-FDE5-7363-4BF9-C573FC6FC0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54D2BD2-A31C-D304-04BE-A2C2E3819F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520FE04-6E7E-A506-7EF9-C35B1906D7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42DD130-6D0C-DA7F-BBDE-9BC392F33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16/11/2023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62EBB03-05BA-E59C-5A75-7079169F4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7611E6C-2A9A-94E8-D0E6-DA44C92B4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4981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D9075D-7149-87FB-F0EC-2437C5C82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D0FDF30-5D6D-FA54-CB0B-6BA54E7B0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16/11/2023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7CB6806-7EDF-A255-24DE-8F1E800ED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17AA945-F6CE-6CA4-44A3-7525C0DB0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18115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3275FA5-AB21-C2E7-EFD8-C1AD1BDE5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16/11/2023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9AC369D-C7DB-EEA9-EB50-58D2368A1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1D43179-6E1C-8103-7F68-FAC659013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8715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E547FD-A445-9117-948C-4ECDABCDA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AA0CC8-A2F3-6EB9-0B2E-CD7A23CFA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EBA9AD8-C488-EE70-4C84-BFDACB8CDC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ED42E20-82F9-4D9A-BD0B-D3E420750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16/11/2023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E8C325E-C116-B5BA-DE70-1CEECB0DA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E1F4289-0EB3-7407-8B5A-DBA145E88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76536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7FBE04-D625-D5DB-DA64-6A1461F8D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F4D9971-FD1B-DBA4-B717-C496AB70F1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CC28BF0-84E9-37F2-0908-6A91BD8EE3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85A3085-F2E9-4D54-8C5A-29C85ED2D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16/11/2023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FB623B5-875F-2C7F-718E-43ECEE79E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59E8A26-06C3-EF00-52EE-9DB247EEE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72147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2D77C81-3819-C50A-16CF-5935C70DC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7A901B0-A565-6993-4E89-143F2A15C9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41A9D0-A6FC-EBF7-4E62-E3ADE47AE0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9BAFC-58FA-43A9-92EC-B669621235E0}" type="datetimeFigureOut">
              <a:rPr lang="es-PE" smtClean="0"/>
              <a:t>16/11/2023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7AFA03-531A-C9F8-0B15-EA169F87E3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A64E8-CCBB-63DB-5C48-D31650064F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140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6FD5668C-726E-0405-851F-E3FAEAEEB2D6}"/>
              </a:ext>
            </a:extLst>
          </p:cNvPr>
          <p:cNvSpPr/>
          <p:nvPr/>
        </p:nvSpPr>
        <p:spPr>
          <a:xfrm>
            <a:off x="3763108" y="225792"/>
            <a:ext cx="4255477" cy="675249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437128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Valderrama Pumallihua</dc:creator>
  <cp:lastModifiedBy>Diego Valderrama Pumallihua</cp:lastModifiedBy>
  <cp:revision>1</cp:revision>
  <dcterms:created xsi:type="dcterms:W3CDTF">2023-11-16T16:59:37Z</dcterms:created>
  <dcterms:modified xsi:type="dcterms:W3CDTF">2023-11-16T16:59:48Z</dcterms:modified>
</cp:coreProperties>
</file>