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D4C3A-403C-67DA-75F7-BE51BDA98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5BC94E-CEE7-D420-4C54-2F59587FE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4D6537-4C93-7CBF-F8E9-8AECB1525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33677F-C321-DCD0-DAFD-F45D6A3A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33521A-5228-0BA4-A5EF-E3B231280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13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07F151-64A3-ECC2-33BB-E057FE28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A186B9-9165-6989-CF98-37366037B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DA8079-9E74-6591-AA88-A006862C1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A8F631-E86B-0433-4C98-34C98FAF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B31A50-62CC-AE29-B97F-09352855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50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9230A0-71D6-6B49-D0D0-4F585040A9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F12DBF-1394-B990-75BD-088A41042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A34AF2-7990-588C-9611-C74CD2F44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E7625F-1F51-DD1A-02E7-823238AB1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C5C319-B985-1A00-9BC0-0B708B8A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783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3076E-BE4C-7355-2122-65039456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223786-17A6-3975-B3DA-585ED46E1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5D9C71-E9D7-2AA4-9CDF-878F5478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6891CC-F382-ADEA-F4B8-69D2A1022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388F3C-2453-4839-8C20-DA227098D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224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E190B-9D87-A39C-5645-05AA36BFE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803E9A-EEEA-6FF5-0CE5-7187A41C0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9A5F63-7EAD-563E-6ADB-4CB68FEE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FA3930-FF40-8298-2E06-79991C97B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38EEE4-C0C8-9364-0DF8-52C2CE41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698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4E4A5-F044-B27F-7AA2-040A4E6B3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065E65-262D-A295-540E-E9E8BE0FB9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4F79C9-E7C9-0D2C-963D-C37213E09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070368-B051-143A-2FCF-25B2FC9D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D5FB39-4FC6-2395-D24E-860F6875D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5FC095-713D-ABAC-83E8-A0F0E7951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599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D97D0-A0E8-0937-47BA-F78CF00AF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D8E8E9-4C69-2534-4AF8-087945EE3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EEA269-7C7B-28C6-51A8-7716A97BA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8C56D9-9520-4BD8-ACC2-A01576332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907F24-9DAC-7D1C-45F3-CD788CD95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1D99E8A-FD75-E361-B029-4E695644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C1E3154-C5EF-C971-E94C-D5D2F0EFA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291A61-8A2D-1D52-ED2D-3C15C4BE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506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894D33-09BE-E65C-50D7-C930B8556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7ED89D-B978-EEAD-8F73-9F9FC33F8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D11034-497A-4F4B-D371-9901A99F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C1BA156-E276-C8F0-3D47-CAF3E7C41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16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830CF7-3916-E68D-FEDB-4BD0B679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6C27B4-8F25-48D7-5DF1-D1CFD793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B02DB6-ACD8-3CF9-386C-76E8AC56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053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36AD4-1DED-B918-27ED-3D46C73A8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C646D6-E2B4-107D-6AE3-C2A117184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F70AC7-D665-D31A-0CC9-12D984602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347948-A631-4425-9E4E-F64CE6D5C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FBCF38-522E-CD2C-A725-57227B76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E6E9BE-C823-C95D-671E-5B1DD2D8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9781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5183D-A20E-48EB-E6C2-65992D81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54951C7-4E4B-18B1-ED13-E50908F2E7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C96286-E9CF-D34D-B482-2040B967E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ED3936-951A-73FD-759E-C5E3D703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37E336-8BED-5253-B63C-1EA6F944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14ECE-F7DA-B234-84F6-022634F1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0743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3B8ACC-D999-67BD-E15C-B949B9541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C10CFE-E109-CD9D-0FC0-EEC2C7F93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FF5D3F-FB91-2EC4-2DE2-FB2F75AF3C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3FBE3-E577-4FA0-9A39-C3F0F9FA8DE5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5BCC2B-8248-F400-9B3D-2B214E4F7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4B238B-FD21-A089-B105-8FD33C72A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DD4BB-57B3-45E7-A1FA-5A7A2C2CF7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4137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A19D8-9355-84A3-2D1E-6B2162221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Generación Z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8C2949-4C25-9B73-F8EF-81812A51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766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46B6AE-36A7-DE55-E789-E4554832F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URNAS EN IMPRESIONES 3D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1C5A4D-3719-822D-A918-1BE4BEE16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28690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CA4151C-A3E2-9B74-B8A3-AE993BFA20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190" y="459764"/>
            <a:ext cx="11905619" cy="6245835"/>
          </a:xfrm>
        </p:spPr>
      </p:pic>
    </p:spTree>
    <p:extLst>
      <p:ext uri="{BB962C8B-B14F-4D97-AF65-F5344CB8AC3E}">
        <p14:creationId xmlns:p14="http://schemas.microsoft.com/office/powerpoint/2010/main" val="131926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85412AC-B285-7131-E75F-1D43ED184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963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1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678439A-1455-B87F-F05B-0417E0FE7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777" y="867508"/>
            <a:ext cx="11381836" cy="107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68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Panorámica</PresentationFormat>
  <Paragraphs>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Generación Z</vt:lpstr>
      <vt:lpstr>URNAS EN IMPRESIONES 3D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Generación Z</dc:title>
  <dc:creator>Diego Valderrama Pumallihua</dc:creator>
  <cp:lastModifiedBy>Diego Valderrama Pumallihua</cp:lastModifiedBy>
  <cp:revision>2</cp:revision>
  <dcterms:created xsi:type="dcterms:W3CDTF">2023-11-14T17:07:49Z</dcterms:created>
  <dcterms:modified xsi:type="dcterms:W3CDTF">2023-11-14T17:20:29Z</dcterms:modified>
</cp:coreProperties>
</file>