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21" r:id="rId3"/>
    <p:sldId id="322" r:id="rId4"/>
    <p:sldId id="323" r:id="rId5"/>
    <p:sldId id="310" r:id="rId6"/>
    <p:sldId id="273" r:id="rId7"/>
    <p:sldId id="309" r:id="rId8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E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4660"/>
  </p:normalViewPr>
  <p:slideViewPr>
    <p:cSldViewPr snapToGrid="0">
      <p:cViewPr varScale="1">
        <p:scale>
          <a:sx n="83" d="100"/>
          <a:sy n="83" d="100"/>
        </p:scale>
        <p:origin x="84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0690D-5578-18C4-DCE5-0E8837CE4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8A1CC6-FA6F-B0D1-0B25-8D4ED3262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23AC41-D682-3AC5-AF26-145DF2352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C17057-55C9-3E1A-A869-C19140C1D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92456D-D4EB-FBD6-CBFA-568C3AFB8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63193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0ED7B1-6D57-6B89-D19C-934EC2A86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D8C48B-2A86-E41A-3005-ADC549F7C7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F17A64-D47A-3121-6506-D7A386AD2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DB0A50-C909-B0F0-9B7E-046062335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E9018D-2AA3-792B-88E3-DE09108A1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16766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C5113B5-FCC8-5978-39EB-474F17624C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4F6DFB1-82CE-4BDA-0074-AFEA0AB04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BD55C-53AC-1D86-644F-9BBEB35E2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295F90-A0A3-573F-C055-884ABE06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F1EEAE-060A-A54F-8912-B95ECDB2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2667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32A9FB-9225-A2AF-C2EF-6AE67375B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CD1A66-F968-7ADE-27DD-EFDF5765D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1E3064-C05D-16F5-2D6E-862172F40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3CAF95-AC28-4C0C-C1F2-8CC868CD8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7E7490-E6D7-DF26-75BE-891CE6840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9033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7C9A47-ABAB-65BA-57C7-EA7211556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5AF252-103D-1EBC-30DA-3F10BB2E7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685686-B2F2-B446-B53C-A9E6664F9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D7C2EB-FD18-4D62-7302-AB762AB5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3D2B44-960D-766C-3B12-988C255C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0740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C283AC-3757-6EE4-8B3F-726E8DD6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29ADEA-C4CE-221D-1792-9A3429718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6C416E-697A-2EE6-4C71-1951538B4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5CB29B-88C5-A21D-20A3-DE4614987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82107A-EDCE-48D6-AA03-7433E4D71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20C607-1220-2A25-BC04-25D2D6FE5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7328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0A1FC4-8360-7D71-D4F2-0A7E98632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851E62-BE41-6B9C-DC73-CB4447846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FA3C826-604B-03B8-B20E-3EC01EC53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E1A5BB-9A59-4DF5-043A-D267948A9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F2A419-0692-4702-6A8E-027B78D734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99716CB-26E1-A779-5ACA-C45D56D86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A456EA7-9F65-CC92-BC4C-5CF381000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98A1491-D35E-36FE-4878-56C0CB735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882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B0968E-3B2F-5353-75A1-6D0316932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973E2D7-A14C-A1A7-1D92-BC7D61A64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B1F0BA7-F046-4A6B-2C7A-96FEF8D4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230B8DF-5442-A9B6-7FE7-15AF9DF26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2482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CB7DD7B-8740-8749-D3D8-479F76D77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8E1F722-F910-E8A4-18C5-BDF4253BA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CADF6A2-78F8-69BA-7875-A08870E6A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04091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710F58-6DE6-71BF-C68F-201D52BEF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211B2E-C03E-7F51-87A2-C960A2C4C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A47598-7EC9-01A1-4F56-E8FE39E76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EF2F86-45DC-DB21-CF05-F5B3E6EA5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B2F77B-B6F4-84A9-8A7A-4D1ADDFFD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163A67-EF10-3CFE-2EE0-DDECEF811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0071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31C4E-4199-CEB4-ECBF-1AA4A6AB8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16A3656-103D-BB32-66FA-F7895F019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AF85D3-FF30-73B2-86B8-A775F281A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3C7BDE-13DA-90C2-F0DE-EF4F136B5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D133C-BEEB-88F9-62CF-07DBA455A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B06994-832E-E226-516C-0299CFEE0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1157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3A54433-72BD-4318-CADC-FE3D134D6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6C8BB7-0BD3-E140-6EAF-ECEA9A3CA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9DE1A-2B87-B74B-67C2-93925C756F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E7BFB7-793A-22A4-EB3F-6FC80EA47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B25ABB-50FE-D70A-347F-5F7A0FEF30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4591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394B9A-D07D-DAA5-BF1C-A5B793A4F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372" y="2766218"/>
            <a:ext cx="10515600" cy="1325563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s-PE" dirty="0"/>
              <a:t>Vista desde desktop</a:t>
            </a:r>
          </a:p>
        </p:txBody>
      </p:sp>
    </p:spTree>
    <p:extLst>
      <p:ext uri="{BB962C8B-B14F-4D97-AF65-F5344CB8AC3E}">
        <p14:creationId xmlns:p14="http://schemas.microsoft.com/office/powerpoint/2010/main" val="115277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3FA0F4-BB5D-6883-5392-158735604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546" y="434145"/>
            <a:ext cx="3724564" cy="336839"/>
          </a:xfrm>
        </p:spPr>
        <p:txBody>
          <a:bodyPr>
            <a:normAutofit/>
          </a:bodyPr>
          <a:lstStyle/>
          <a:p>
            <a:r>
              <a:rPr lang="es-PE" sz="1600" dirty="0"/>
              <a:t>Colocar la sección “HISTORIAL DE PAGOS”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CF7495E-D46D-BF29-2432-F93BB1C06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1891" y="1025238"/>
            <a:ext cx="6520873" cy="3449782"/>
          </a:xfrm>
          <a:prstGeom prst="rect">
            <a:avLst/>
          </a:prstGeom>
        </p:spPr>
      </p:pic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C78C29CB-16AB-FF83-DE5F-9E84ED053B01}"/>
              </a:ext>
            </a:extLst>
          </p:cNvPr>
          <p:cNvCxnSpPr>
            <a:cxnSpLocks/>
          </p:cNvCxnSpPr>
          <p:nvPr/>
        </p:nvCxnSpPr>
        <p:spPr>
          <a:xfrm>
            <a:off x="1597891" y="826023"/>
            <a:ext cx="1618408" cy="157903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678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310C7F-91AA-CF26-A831-B2274109E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4" y="175491"/>
            <a:ext cx="7010401" cy="1117600"/>
          </a:xfrm>
        </p:spPr>
        <p:txBody>
          <a:bodyPr>
            <a:normAutofit fontScale="90000"/>
          </a:bodyPr>
          <a:lstStyle/>
          <a:p>
            <a:r>
              <a:rPr lang="es-PE" dirty="0"/>
              <a:t>colocar el “HISTORIAL DE PAGOS” en el a parte superior derecha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65A4117-E496-31E4-61BE-364CDC1DE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817" y="1470417"/>
            <a:ext cx="11215255" cy="421508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C5125948-636A-5A0F-0B94-D449D892B7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7633101" y="1813491"/>
            <a:ext cx="2817743" cy="701344"/>
          </a:xfrm>
          <a:prstGeom prst="rect">
            <a:avLst/>
          </a:prstGeom>
        </p:spPr>
      </p:pic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38362AEC-42BC-BD85-91CA-973CDCFDC85B}"/>
              </a:ext>
            </a:extLst>
          </p:cNvPr>
          <p:cNvCxnSpPr>
            <a:cxnSpLocks/>
          </p:cNvCxnSpPr>
          <p:nvPr/>
        </p:nvCxnSpPr>
        <p:spPr>
          <a:xfrm>
            <a:off x="8137236" y="1005280"/>
            <a:ext cx="1366982" cy="70134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>
            <a:extLst>
              <a:ext uri="{FF2B5EF4-FFF2-40B4-BE49-F238E27FC236}">
                <a16:creationId xmlns:a16="http://schemas.microsoft.com/office/drawing/2014/main" id="{5F020410-801F-0E13-EEB2-1FD96BD455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04218" y="1660964"/>
            <a:ext cx="1986973" cy="30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954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FB11C-2FA4-E115-CB18-144A99792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PE" sz="18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D3C9ECE-C469-FEBC-36BA-2FD2476E55E8}"/>
              </a:ext>
            </a:extLst>
          </p:cNvPr>
          <p:cNvSpPr txBox="1"/>
          <p:nvPr/>
        </p:nvSpPr>
        <p:spPr>
          <a:xfrm>
            <a:off x="838200" y="1921921"/>
            <a:ext cx="8571345" cy="1797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paga con tarjeta de crédito, se le abrirá una nueva ventana de open pay para que realice el pago, el cual tendrá una vigencia de 5 minutos.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desea pagar por transferencia, tendrá hasta las 11:59:59 pm para realizar el pago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Luego de realizar tu pago, </a:t>
            </a:r>
            <a:r>
              <a:rPr lang="es-P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entrega de tu boleta tendrá un plazo máximo de 48 horas.</a:t>
            </a: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vez realizado tu pago, actualiza tu pagina para que puedas verificar las cuotas pagadas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502AFA1-0A7C-BF19-A089-5A7034F80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372" y="174873"/>
            <a:ext cx="11215255" cy="421508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91B6C06-0E6C-B241-81F0-1629E3B5AB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9545" y="365125"/>
            <a:ext cx="1986973" cy="305054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0029EE9-5C33-BD5A-6479-85F02DE17870}"/>
              </a:ext>
            </a:extLst>
          </p:cNvPr>
          <p:cNvSpPr txBox="1"/>
          <p:nvPr/>
        </p:nvSpPr>
        <p:spPr>
          <a:xfrm>
            <a:off x="2833255" y="4987748"/>
            <a:ext cx="9127836" cy="1797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paga con tarjeta de crédito, se le abrirá una nueva ventana de open pay para que realice el pago, el cual tendrá una vigencia de 5 minutos.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desea pagar por transferencia, tendrá hasta las 11:59:59 pm para realizar el pago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Luego de realizar tu pago, </a:t>
            </a:r>
            <a:r>
              <a:rPr lang="es-P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entrega de tu boleta tendrá un plazo máximo de 48 horas.</a:t>
            </a: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vez realizado tu pago, debes actualizar tu pagina web para que puedas verificar la actualización de tus cuotas pendientes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32395A5-CF5A-FA9D-47CD-40B0B3F2BD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7505878" y="838890"/>
            <a:ext cx="2817743" cy="70134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FAB04CE-E2E3-87E0-E925-87BE0B72C006}"/>
              </a:ext>
            </a:extLst>
          </p:cNvPr>
          <p:cNvSpPr txBox="1"/>
          <p:nvPr/>
        </p:nvSpPr>
        <p:spPr>
          <a:xfrm>
            <a:off x="88899" y="5037655"/>
            <a:ext cx="2220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Colocar la descripción de los pagos en la parte inferior de los botones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FF31125-F636-5048-513D-FD49363545FF}"/>
              </a:ext>
            </a:extLst>
          </p:cNvPr>
          <p:cNvSpPr/>
          <p:nvPr/>
        </p:nvSpPr>
        <p:spPr>
          <a:xfrm>
            <a:off x="2691246" y="4937841"/>
            <a:ext cx="9411855" cy="17979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3228F820-1666-927B-26A6-8B269A9FE63F}"/>
              </a:ext>
            </a:extLst>
          </p:cNvPr>
          <p:cNvCxnSpPr>
            <a:cxnSpLocks/>
          </p:cNvCxnSpPr>
          <p:nvPr/>
        </p:nvCxnSpPr>
        <p:spPr>
          <a:xfrm flipV="1">
            <a:off x="1422400" y="4116144"/>
            <a:ext cx="5974773" cy="9215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4FED3793-46E1-38AD-6C83-25C009FAB430}"/>
              </a:ext>
            </a:extLst>
          </p:cNvPr>
          <p:cNvCxnSpPr/>
          <p:nvPr/>
        </p:nvCxnSpPr>
        <p:spPr>
          <a:xfrm>
            <a:off x="1881332" y="5525509"/>
            <a:ext cx="738909" cy="1502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088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E4E9C7-32E1-A503-0E8B-CC3779507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21282" y="3832395"/>
            <a:ext cx="6217281" cy="1004093"/>
          </a:xfrm>
        </p:spPr>
        <p:txBody>
          <a:bodyPr/>
          <a:lstStyle/>
          <a:p>
            <a:pPr marL="0" indent="0">
              <a:buNone/>
            </a:pPr>
            <a:r>
              <a:rPr lang="es-PE" dirty="0">
                <a:highlight>
                  <a:srgbClr val="FFFF00"/>
                </a:highlight>
              </a:rPr>
              <a:t>Se debe sombrear donde se encuentra el usuario, como en la imagen derecha</a:t>
            </a:r>
          </a:p>
          <a:p>
            <a:pPr marL="0" indent="0">
              <a:buNone/>
            </a:pPr>
            <a:endParaRPr lang="es-PE" dirty="0">
              <a:highlight>
                <a:srgbClr val="FFFF00"/>
              </a:highlight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C04E3BE-B2A2-D2B4-68C7-9CB63BF37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42" y="190073"/>
            <a:ext cx="7552229" cy="3238927"/>
          </a:xfrm>
          <a:prstGeom prst="rect">
            <a:avLst/>
          </a:prstGeom>
        </p:spPr>
      </p:pic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F5438DD1-E27C-70C0-1B24-88131264D404}"/>
              </a:ext>
            </a:extLst>
          </p:cNvPr>
          <p:cNvCxnSpPr>
            <a:cxnSpLocks/>
          </p:cNvCxnSpPr>
          <p:nvPr/>
        </p:nvCxnSpPr>
        <p:spPr>
          <a:xfrm flipV="1">
            <a:off x="405114" y="1262425"/>
            <a:ext cx="0" cy="250171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oogle Shape;221;g28235e89bdc_0_4">
            <a:extLst>
              <a:ext uri="{FF2B5EF4-FFF2-40B4-BE49-F238E27FC236}">
                <a16:creationId xmlns:a16="http://schemas.microsoft.com/office/drawing/2014/main" id="{2DFE7894-41FF-1457-8132-5936369E00E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105" r="32642"/>
          <a:stretch/>
        </p:blipFill>
        <p:spPr>
          <a:xfrm>
            <a:off x="6707284" y="2923137"/>
            <a:ext cx="5367274" cy="3827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941C90AA-56DE-2CA7-1ED8-724B9CED5CE6}"/>
              </a:ext>
            </a:extLst>
          </p:cNvPr>
          <p:cNvCxnSpPr>
            <a:cxnSpLocks/>
          </p:cNvCxnSpPr>
          <p:nvPr/>
        </p:nvCxnSpPr>
        <p:spPr>
          <a:xfrm>
            <a:off x="5397662" y="4456253"/>
            <a:ext cx="114203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316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adroTexto 16">
            <a:extLst>
              <a:ext uri="{FF2B5EF4-FFF2-40B4-BE49-F238E27FC236}">
                <a16:creationId xmlns:a16="http://schemas.microsoft.com/office/drawing/2014/main" id="{6B6446DD-89AF-441A-421F-F4B4E8368064}"/>
              </a:ext>
            </a:extLst>
          </p:cNvPr>
          <p:cNvSpPr txBox="1"/>
          <p:nvPr/>
        </p:nvSpPr>
        <p:spPr>
          <a:xfrm>
            <a:off x="3835120" y="6104247"/>
            <a:ext cx="41302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1800" dirty="0">
                <a:highlight>
                  <a:srgbClr val="FFFF00"/>
                </a:highlight>
              </a:rPr>
              <a:t>Las reglas mencionadas se encuentran en la siguiente diapositiva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14DA8FB-8B66-EBA0-E5B8-0D4857A31EC9}"/>
              </a:ext>
            </a:extLst>
          </p:cNvPr>
          <p:cNvSpPr txBox="1"/>
          <p:nvPr/>
        </p:nvSpPr>
        <p:spPr>
          <a:xfrm>
            <a:off x="1391856" y="384420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800" dirty="0">
                <a:highlight>
                  <a:srgbClr val="FFFF00"/>
                </a:highlight>
              </a:rPr>
              <a:t>El </a:t>
            </a:r>
            <a:r>
              <a:rPr lang="es-PE" dirty="0">
                <a:highlight>
                  <a:srgbClr val="FFFF00"/>
                </a:highlight>
              </a:rPr>
              <a:t>fondo d</a:t>
            </a:r>
            <a:r>
              <a:rPr lang="es-PE" sz="1800" dirty="0">
                <a:highlight>
                  <a:srgbClr val="FFFF00"/>
                </a:highlight>
              </a:rPr>
              <a:t>ebe ser de color verde oscuro con letras blancas</a:t>
            </a:r>
            <a:endParaRPr lang="es-PE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4EC65DA-367C-2235-CA66-D9C31F26C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208" y="1544666"/>
            <a:ext cx="7567350" cy="3639357"/>
          </a:xfrm>
          <a:prstGeom prst="rect">
            <a:avLst/>
          </a:prstGeom>
        </p:spPr>
      </p:pic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80E9270D-4F30-C5B0-C358-3701DBBF1291}"/>
              </a:ext>
            </a:extLst>
          </p:cNvPr>
          <p:cNvCxnSpPr>
            <a:cxnSpLocks/>
          </p:cNvCxnSpPr>
          <p:nvPr/>
        </p:nvCxnSpPr>
        <p:spPr>
          <a:xfrm>
            <a:off x="3032567" y="753752"/>
            <a:ext cx="347942" cy="8995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386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D74186F-8D8D-5D8E-A63F-6970982DB396}"/>
              </a:ext>
            </a:extLst>
          </p:cNvPr>
          <p:cNvCxnSpPr>
            <a:cxnSpLocks/>
          </p:cNvCxnSpPr>
          <p:nvPr/>
        </p:nvCxnSpPr>
        <p:spPr>
          <a:xfrm>
            <a:off x="5397096" y="812636"/>
            <a:ext cx="0" cy="601196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94BD543-55D0-2118-15D9-3DA9CE182A08}"/>
              </a:ext>
            </a:extLst>
          </p:cNvPr>
          <p:cNvCxnSpPr>
            <a:cxnSpLocks/>
          </p:cNvCxnSpPr>
          <p:nvPr/>
        </p:nvCxnSpPr>
        <p:spPr>
          <a:xfrm>
            <a:off x="8883257" y="852839"/>
            <a:ext cx="0" cy="597919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7D445E07-BFAC-F14A-EB55-A517491AFD87}"/>
              </a:ext>
            </a:extLst>
          </p:cNvPr>
          <p:cNvCxnSpPr>
            <a:cxnSpLocks/>
          </p:cNvCxnSpPr>
          <p:nvPr/>
        </p:nvCxnSpPr>
        <p:spPr>
          <a:xfrm>
            <a:off x="0" y="3575632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2" name="Imagen 21">
            <a:extLst>
              <a:ext uri="{FF2B5EF4-FFF2-40B4-BE49-F238E27FC236}">
                <a16:creationId xmlns:a16="http://schemas.microsoft.com/office/drawing/2014/main" id="{C432A3F8-3D05-6B0E-8F65-AFF18BE7C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075" y="1536512"/>
            <a:ext cx="1208928" cy="433974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8F39E615-55CE-EC5B-B49B-C752BB8EBDBA}"/>
              </a:ext>
            </a:extLst>
          </p:cNvPr>
          <p:cNvSpPr txBox="1"/>
          <p:nvPr/>
        </p:nvSpPr>
        <p:spPr>
          <a:xfrm>
            <a:off x="3050310" y="839083"/>
            <a:ext cx="167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Botón activo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05E48BF-50AB-D15D-88CC-BB6870775706}"/>
              </a:ext>
            </a:extLst>
          </p:cNvPr>
          <p:cNvSpPr txBox="1"/>
          <p:nvPr/>
        </p:nvSpPr>
        <p:spPr>
          <a:xfrm>
            <a:off x="4946706" y="839083"/>
            <a:ext cx="4365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Botón activo con cursor encima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F6100EB4-8C6D-4BC9-0014-9BBCA4642107}"/>
              </a:ext>
            </a:extLst>
          </p:cNvPr>
          <p:cNvSpPr txBox="1"/>
          <p:nvPr/>
        </p:nvSpPr>
        <p:spPr>
          <a:xfrm>
            <a:off x="9741109" y="812636"/>
            <a:ext cx="167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Botón inactivo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4A059FC-E867-D3D8-30CD-14E46BA0C65B}"/>
              </a:ext>
            </a:extLst>
          </p:cNvPr>
          <p:cNvSpPr txBox="1"/>
          <p:nvPr/>
        </p:nvSpPr>
        <p:spPr>
          <a:xfrm>
            <a:off x="1769708" y="2224037"/>
            <a:ext cx="3888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celeste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#A3D7E3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celeste oscuro #629EA4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plomas #4A4A49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A9275978-439D-0989-376F-786B5299F22A}"/>
              </a:ext>
            </a:extLst>
          </p:cNvPr>
          <p:cNvSpPr txBox="1"/>
          <p:nvPr/>
        </p:nvSpPr>
        <p:spPr>
          <a:xfrm>
            <a:off x="8632540" y="2207328"/>
            <a:ext cx="3888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plomo #888888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plomo oscuro #4A4A49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plomo oscuro #4A4A49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CB22454-5E1D-0F1C-0A29-381E07711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959" y="1557709"/>
            <a:ext cx="1143099" cy="39627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91573C-077B-E07D-63B9-3E843830A427}"/>
              </a:ext>
            </a:extLst>
          </p:cNvPr>
          <p:cNvSpPr txBox="1"/>
          <p:nvPr/>
        </p:nvSpPr>
        <p:spPr>
          <a:xfrm>
            <a:off x="4992371" y="2228525"/>
            <a:ext cx="3888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blanco 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celeste #A3D7E3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plomas #4A4A49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6279D3C-3D42-4CB3-0161-829FDE451B4B}"/>
              </a:ext>
            </a:extLst>
          </p:cNvPr>
          <p:cNvCxnSpPr>
            <a:cxnSpLocks/>
          </p:cNvCxnSpPr>
          <p:nvPr/>
        </p:nvCxnSpPr>
        <p:spPr>
          <a:xfrm>
            <a:off x="0" y="846034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Imagen 17">
            <a:extLst>
              <a:ext uri="{FF2B5EF4-FFF2-40B4-BE49-F238E27FC236}">
                <a16:creationId xmlns:a16="http://schemas.microsoft.com/office/drawing/2014/main" id="{48656686-6768-55E6-DBAB-6C4F32CA49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9031" y="1585135"/>
            <a:ext cx="1315355" cy="413042"/>
          </a:xfrm>
          <a:prstGeom prst="rect">
            <a:avLst/>
          </a:prstGeom>
        </p:spPr>
      </p:pic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2E56886A-AFA8-C544-F6AD-0AE770ACCD63}"/>
              </a:ext>
            </a:extLst>
          </p:cNvPr>
          <p:cNvCxnSpPr>
            <a:cxnSpLocks/>
          </p:cNvCxnSpPr>
          <p:nvPr/>
        </p:nvCxnSpPr>
        <p:spPr>
          <a:xfrm>
            <a:off x="2125980" y="836349"/>
            <a:ext cx="0" cy="601196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B9A5161-197C-338F-2914-E581BB5EDB18}"/>
              </a:ext>
            </a:extLst>
          </p:cNvPr>
          <p:cNvSpPr txBox="1"/>
          <p:nvPr/>
        </p:nvSpPr>
        <p:spPr>
          <a:xfrm>
            <a:off x="97346" y="1676171"/>
            <a:ext cx="1813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 DE PANTALLA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BLANCO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E559661A-4186-D168-88DB-88AF739C4166}"/>
              </a:ext>
            </a:extLst>
          </p:cNvPr>
          <p:cNvSpPr txBox="1"/>
          <p:nvPr/>
        </p:nvSpPr>
        <p:spPr>
          <a:xfrm>
            <a:off x="146290" y="4258500"/>
            <a:ext cx="1813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 DE PANTALLA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VERDE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0EBD3CBD-367C-6597-F19C-C997204F7015}"/>
              </a:ext>
            </a:extLst>
          </p:cNvPr>
          <p:cNvSpPr txBox="1"/>
          <p:nvPr/>
        </p:nvSpPr>
        <p:spPr>
          <a:xfrm>
            <a:off x="3885910" y="5270783"/>
            <a:ext cx="62611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celeste #A3D7E3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verde oscuro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#09661D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plomo oscuro #4A4A49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2" name="Imagen 41">
            <a:extLst>
              <a:ext uri="{FF2B5EF4-FFF2-40B4-BE49-F238E27FC236}">
                <a16:creationId xmlns:a16="http://schemas.microsoft.com/office/drawing/2014/main" id="{F869C007-15EA-18B6-4555-77CAFEF33E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6235" y="4301464"/>
            <a:ext cx="1680667" cy="685987"/>
          </a:xfrm>
          <a:prstGeom prst="rect">
            <a:avLst/>
          </a:prstGeom>
        </p:spPr>
      </p:pic>
      <p:pic>
        <p:nvPicPr>
          <p:cNvPr id="44" name="Imagen 43">
            <a:extLst>
              <a:ext uri="{FF2B5EF4-FFF2-40B4-BE49-F238E27FC236}">
                <a16:creationId xmlns:a16="http://schemas.microsoft.com/office/drawing/2014/main" id="{65F68BBA-ADB3-DA0D-47BA-7855DEAF0E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9588" y="4324894"/>
            <a:ext cx="1803760" cy="639128"/>
          </a:xfrm>
          <a:prstGeom prst="rect">
            <a:avLst/>
          </a:prstGeom>
        </p:spPr>
      </p:pic>
      <p:sp>
        <p:nvSpPr>
          <p:cNvPr id="45" name="CuadroTexto 44">
            <a:extLst>
              <a:ext uri="{FF2B5EF4-FFF2-40B4-BE49-F238E27FC236}">
                <a16:creationId xmlns:a16="http://schemas.microsoft.com/office/drawing/2014/main" id="{E494D4CC-9B40-A71C-22C0-428126A0B552}"/>
              </a:ext>
            </a:extLst>
          </p:cNvPr>
          <p:cNvSpPr txBox="1"/>
          <p:nvPr/>
        </p:nvSpPr>
        <p:spPr>
          <a:xfrm>
            <a:off x="666972" y="5129117"/>
            <a:ext cx="62611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blanco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verde oscuro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#09661D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verde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49992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332</Words>
  <Application>Microsoft Office PowerPoint</Application>
  <PresentationFormat>Panorámica</PresentationFormat>
  <Paragraphs>37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Tema de Office</vt:lpstr>
      <vt:lpstr>Vista desde desktop</vt:lpstr>
      <vt:lpstr>Colocar la sección “HISTORIAL DE PAGOS”</vt:lpstr>
      <vt:lpstr>colocar el “HISTORIAL DE PAGOS” en el a parte superior derecha 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Valderrama Pumallihua</dc:creator>
  <cp:lastModifiedBy>Diego Valderrama Pumallihua</cp:lastModifiedBy>
  <cp:revision>5</cp:revision>
  <dcterms:created xsi:type="dcterms:W3CDTF">2023-11-20T19:51:44Z</dcterms:created>
  <dcterms:modified xsi:type="dcterms:W3CDTF">2023-12-05T22:31:13Z</dcterms:modified>
</cp:coreProperties>
</file>