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51CEB-DFDB-D5E6-7BC1-69FC6226C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8F78AE-4F68-29BE-3DB5-4DD3DDF5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847C6-4121-FF8C-8BE0-8A366AC8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648973-3F0F-4644-953B-507BD067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ED9F2A-6BC5-0526-9513-AA304E55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653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150BA-B114-85DC-A9FC-3859724C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75185-C55E-D837-3913-CD837F844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B864A-17B2-8846-FD72-D9473087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DFD91-F44D-71C9-B51D-E25CA5967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6F8867-3C2F-24F6-0D37-52911C12D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79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3B1A08-FA2F-F811-626E-1A3EF94F1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364BF9-8552-3078-BED2-0FB8CCA73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33F09-EDCF-364D-11F9-2C4C746B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32D713-778E-D8DE-C165-E8231AC29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B2A0E3-6286-F63C-D4F8-DF9B540D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387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DE848-DF3C-4CEB-AFB7-DB6F8DFE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1B793-A79B-E9DB-A775-19DBCB66D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E311F-7941-8B6D-F62D-805DA597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2F0FE2-5F01-80D9-E0C8-4EE449FF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6DDCB-9D08-7C80-B544-00827E4D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552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27BD3-C2CB-48FA-9F0A-CA893E452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AE87E6-B8D6-73ED-8183-3621D0E7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0E8C6B-E516-6DE6-08E8-7CE28DF0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2BC22-6FDC-7906-E176-A0FF12D5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0E20F-A993-468E-619C-2D0ACA25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233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1208C-4EDE-1BF9-0A24-7930C094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79FB91-DB47-4329-031C-05012C69C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387C06-1519-E6B5-F243-4C4CFA187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50C4AF-0968-3518-3D76-BEBA3510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1D55F9-22D1-7A46-42AB-8F9CA88F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B7E1F0-671A-0505-81E3-8EC5F5806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99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7210F-BD33-64A9-F2C5-E6F03D43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C91FCA-08B9-16D5-725A-08051307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58AFC7-5F52-FBB4-5F7A-2730D8099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6A3C32-0F82-0BC5-469A-69CC5DABE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49FE94-DB4F-A6AC-6A19-95678B58C3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8C7B6C-F1B5-F08C-2CFA-5DC0E7D6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94B938-169D-312E-CD4B-9FC39F84D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6EE4F8-E6B5-39C2-4048-6EC3A158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527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095AA-CD2C-9CEF-A130-FDAEC0C7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6526FA5-FA9E-D6CF-A4F3-0153A9A62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578F30-6AB0-1341-76CE-2B0C90CA0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86BB67-9D18-0BF7-D99A-F13E2083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046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AF82FA-4256-EDDD-F8AF-0E4FD955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A7210E-B15D-75A6-0EB7-A11EF2AA9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C405D4-F69F-CCFB-8532-C85114DC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052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10BF9-7404-EE15-58BB-679936C0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7721DC-F83A-F91E-682E-61F121926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BF3FDE-7DAF-2AF0-BAF9-BFDCCA560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0B04B3-D019-466E-2174-486253E45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74328D-32E7-D760-0561-A1F12B68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B8FFFD-D7FC-28F4-0291-C96AE51D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608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75257-FD01-EADD-2652-C50ED7B6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64EEE0-A037-2980-7163-2F80E411A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3FA198-E248-781E-9FA4-4FFEF597A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1C8821-EE88-03B2-0A9A-640D4DF2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7FF3C4-D6E1-CA8B-4E7B-99ADE6E2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A789CA-EFC9-2A24-1D93-6B783FB8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627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EBF149-BCDF-5E4F-F769-8597DCBF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10249B-C300-F674-F03E-D8A023508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067C9E-8E62-2CB1-76AC-EFA63EF37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1EAAE-CA58-43C7-857F-70051F3EDC0F}" type="datetimeFigureOut">
              <a:rPr lang="es-PE" smtClean="0"/>
              <a:t>19/12/2023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B9C4F-F0C8-795C-6950-EE81BACF1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557551-FC77-C526-B979-42591BADE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84BCF-E50A-4035-B656-7AC753A494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896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88446C4-2DAE-4B2B-0619-333DFAE5B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21" y="0"/>
            <a:ext cx="8931060" cy="54594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FE4526C-1F29-860F-7583-B5E71924813F}"/>
              </a:ext>
            </a:extLst>
          </p:cNvPr>
          <p:cNvSpPr txBox="1"/>
          <p:nvPr/>
        </p:nvSpPr>
        <p:spPr>
          <a:xfrm>
            <a:off x="895927" y="5712026"/>
            <a:ext cx="530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Corregir la cantidad de filtros ya que solo hay 2 , según como muestran las 2 laminas siguientes </a:t>
            </a:r>
          </a:p>
        </p:txBody>
      </p:sp>
    </p:spTree>
    <p:extLst>
      <p:ext uri="{BB962C8B-B14F-4D97-AF65-F5344CB8AC3E}">
        <p14:creationId xmlns:p14="http://schemas.microsoft.com/office/powerpoint/2010/main" val="3335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62D3BDF-878C-F2CB-DC22-2A5470BF9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084" y="480314"/>
            <a:ext cx="9864080" cy="60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5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1C426-9555-FC49-58AC-8E0F6DD3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PE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490B85-F71D-6737-368F-E50449129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5FCAB2-EE16-611B-7449-8C881CF70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111" y="540000"/>
            <a:ext cx="8783778" cy="612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0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9D3CE23-EE41-8AFE-4AE1-450FC863D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5406" y="331106"/>
            <a:ext cx="4979668" cy="571549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4DAD65-2D31-F877-7F5C-193A22E6E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42" y="331106"/>
            <a:ext cx="4099915" cy="571549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22F7E2C-5489-E221-1FE9-CBF611D9EEA4}"/>
              </a:ext>
            </a:extLst>
          </p:cNvPr>
          <p:cNvSpPr txBox="1"/>
          <p:nvPr/>
        </p:nvSpPr>
        <p:spPr>
          <a:xfrm>
            <a:off x="8211127" y="6202056"/>
            <a:ext cx="1976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Requerimiento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3E8AA8A-493E-3B9B-9A79-FD7A7AE84126}"/>
              </a:ext>
            </a:extLst>
          </p:cNvPr>
          <p:cNvSpPr txBox="1"/>
          <p:nvPr/>
        </p:nvSpPr>
        <p:spPr>
          <a:xfrm>
            <a:off x="1029856" y="6157562"/>
            <a:ext cx="295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Lo que esta en la </a:t>
            </a:r>
            <a:r>
              <a:rPr lang="es-PE" dirty="0" err="1"/>
              <a:t>pag</a:t>
            </a:r>
            <a:r>
              <a:rPr lang="es-PE" dirty="0"/>
              <a:t> web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B190E42-5BDC-7ED3-B587-D456B495CECA}"/>
              </a:ext>
            </a:extLst>
          </p:cNvPr>
          <p:cNvCxnSpPr>
            <a:cxnSpLocks/>
          </p:cNvCxnSpPr>
          <p:nvPr/>
        </p:nvCxnSpPr>
        <p:spPr>
          <a:xfrm>
            <a:off x="1175329" y="2521527"/>
            <a:ext cx="792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18E9937-9A09-B65A-4C37-C0FC4855AA79}"/>
              </a:ext>
            </a:extLst>
          </p:cNvPr>
          <p:cNvCxnSpPr>
            <a:cxnSpLocks/>
          </p:cNvCxnSpPr>
          <p:nvPr/>
        </p:nvCxnSpPr>
        <p:spPr>
          <a:xfrm>
            <a:off x="7303656" y="2521527"/>
            <a:ext cx="792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2D1F338-BEF9-BC9C-FAF7-F9EC649A1E37}"/>
              </a:ext>
            </a:extLst>
          </p:cNvPr>
          <p:cNvCxnSpPr>
            <a:cxnSpLocks/>
          </p:cNvCxnSpPr>
          <p:nvPr/>
        </p:nvCxnSpPr>
        <p:spPr>
          <a:xfrm>
            <a:off x="1116448" y="2738581"/>
            <a:ext cx="792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C246BA9-3BE2-730A-8989-27373813F5B5}"/>
              </a:ext>
            </a:extLst>
          </p:cNvPr>
          <p:cNvCxnSpPr>
            <a:cxnSpLocks/>
          </p:cNvCxnSpPr>
          <p:nvPr/>
        </p:nvCxnSpPr>
        <p:spPr>
          <a:xfrm>
            <a:off x="7170884" y="2738581"/>
            <a:ext cx="792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78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2023-12-20T15:04:29Z</dcterms:created>
  <dcterms:modified xsi:type="dcterms:W3CDTF">2023-12-20T15:04:45Z</dcterms:modified>
</cp:coreProperties>
</file>