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4660"/>
  </p:normalViewPr>
  <p:slideViewPr>
    <p:cSldViewPr snapToGrid="0">
      <p:cViewPr>
        <p:scale>
          <a:sx n="100" d="100"/>
          <a:sy n="100" d="100"/>
        </p:scale>
        <p:origin x="-130" y="-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0T16:17:17.87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24575,'0'4'0,"21"19"0,48 23 0,54 34 0,71 34 0,72 28 0,116 39-3378,119 36 3378,89 32-3648,60 23 3648,6-5 0,-59-27 0,-90-43 0,-122-56 0,-122-51-837,-102-41 837,-79-29-328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0T16:17:18.47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6060 0 24575,'-16'1'0,"1"0"0,-27 6 0,9-1 0,-548 118-645,6 38-860,-381 172 1505,708-241 0,-846 228-871,-20-96 1,-183-20-936,1208-195-688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0T16:17:25.88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6818 638 24575,'-2'0'0,"1"1"0,-1-1 0,1 0 0,0 1 0,-1-1 0,1 1 0,0 0 0,-1-1 0,1 1 0,0 0 0,0 0 0,0 0 0,0 0 0,0 0 0,0 0 0,0 0 0,0 0 0,0 0 0,0 1 0,0-1 0,0 0 0,1 1 0,-1-1 0,1 0 0,-1 1 0,1-1 0,-1 1 0,1-1 0,0 1 0,0-1 0,-1 1 0,1-1 0,0 1 0,0 0 0,1-1 0,-1 1 0,0-1 0,0 1 0,1-1 0,-1 1 0,1-1 0,-1 1 0,1-1 0,-1 0 0,1 1 0,0-1 0,0 0 0,-1 0 0,1 1 0,0-1 0,0 0 0,3 2 0,8 6 0,1 0 0,0 0 0,0-1 0,1-1 0,0-1 0,26 9 0,9 4 0,52 25 0,-2 5 0,-3 5 0,-1 4 0,-3 4 0,91 81 0,-163-123 0,0 1 0,-2 1 0,0 1 0,-1 0 0,-1 2 0,21 43 0,61 167 0,-89-210 0,107 299 0,36 94 0,-152-417 0,11 25 0,0 1 0,-2 0 0,-1 1 0,-1 0 0,5 44 0,14 102 0,-16-120 0,-2 0 0,2 69 0,-10-100 0,-2 391 0,-1-365 0,-2 0 0,-19 86 0,-38 94 0,39-153 0,-17 70 0,-58 186 0,71-256 0,-2-1 0,-49 89 0,71-151 0,-1 0 0,-1 0 0,1-1 0,-2 0 0,-11 12 0,14-18 0,0 0 0,0-1 0,0 0 0,-1 0 0,1 0 0,-1-1 0,0-1 0,-1 1 0,-13 3 0,-53 9 0,-1-4 0,-98 3 0,-153-19 0,169-17 0,-1 0 0,-73-3 0,136 11 0,-20 5 0,-124 7 0,113 4 0,-560-3 0,624-3 0,-73-14 0,41 4 0,-171-22 0,-84-10 0,-6 29 0,73-4 0,37-1 0,162 15 0,-126-25 0,57 5 0,-154-34 0,-78-9 0,301 64 0,39 3 0,-77-13 0,-6-19 0,-61-11 0,163 40 0,0-2 0,0 0 0,-45-21 0,-70-47 0,84 44 0,16 7 0,2-2 0,0-2 0,2-2 0,-60-61 0,-117-160 0,197 231 0,-136-172 0,-188-308 0,298 421 0,4-1 0,-31-89 0,-43-171 0,1-91 0,93 326 0,3-1 0,-3-127 0,19-327 0,2 512 0,1 0 0,3-1 0,2 1 0,19-68 0,-18 86 0,2 1 0,0 0 0,2 1 0,1 1 0,1 0 0,1 1 0,38-47 0,129-108 0,-121 124 0,-55 50 0,0 1 0,1 0 0,0 1 0,0 0 0,0 0 0,0 1 0,1 0 0,9-2 0,5 0 0,43-5 0,-37 7 0,11-4 0,50-18 0,-51 14 0,51-9 0,377-16 0,6 37 0,-200 2 0,991 62 0,-388 61 0,-101-9 0,-630-103 0,170-10 0,-280-3 0,62 9 0,-41-3 0,201 42 0,-110-16 0,357 98 0,-485-124 12,-1 1 0,-1 2 0,1 0 0,-1 1 0,0 0 0,-1 2 0,0 0 0,-1 1 0,16 17 0,-9-5-309,-1 1 0,-2 2 0,0 0 0,25 50 0,-30-50-6529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DEAE2-20FD-1E07-BF1B-C0F4C2052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7DA2C0-9E12-BF4B-1482-ACD4915E3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8E39D8-62A3-8860-C3BD-73CF7F18F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5704EA-7106-4523-49DE-A4883501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CED132-128D-2B96-BF23-C3305475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968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81F7A-2CEE-529C-171A-CA5D6CDE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0FE3F3-959D-0A99-89B3-8CB2F275D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81D2F4-A905-3FD7-DB33-7876E78B1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3BAFD7-32E9-5EC4-0EBD-46F8F454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4A11FF-8489-889C-BF01-3922C87A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94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CD240C9-E5BF-DC42-A1F9-34A4A6A326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167022-A018-5A4F-082F-DE15BEA3F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220004-3A38-6E02-E190-DC87C963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87FC44-479C-1775-F984-062EA39D1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A67B01-ECA4-3000-AEEF-6C47F10F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56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1BF36-B22A-411F-9955-50C7CB16A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4BF952-6ACD-EED8-A526-B306B77F2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64C81E-2A87-300F-D61E-ABC882C9A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C67F86-1AD0-451E-E0E9-E7B58DFB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C14EAB-5862-D8C3-A9F0-1C2131B31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6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152F32-11C2-9B22-C23D-1564ABCCA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4EEE44-FFDD-2135-2F63-3A400109D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9F8A8A-BC39-4D23-61CA-614A54D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95FAC7-9059-E395-9B17-7F10C012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128F13-DF50-8DE5-779B-EB03F315F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017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2C6B56-8021-BDD6-379C-5BF0198BE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E9C555-D0CC-C4D8-5704-3B99E6EEF3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610A31-0D28-0DE2-12AC-E7F74F5A6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1AF9B8-568A-AA07-48CD-A5799D17C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4B8D82-1C26-E122-A80C-32359264B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45BDE9-6547-7FA0-0789-4DEEB45A9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2212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660AD5-F220-DE9B-2545-1F912A1AB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BBB197-7430-AC7B-DAF4-1FEF1D798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D93D60-BE85-E552-024A-0D2C6AFF5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4067F7-6090-B831-595B-05BC257B37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D785B0A-133C-B837-B9D3-78B4E2E006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714B255-A1D6-A35F-DE30-8EEE0D2DD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80C60F-A4D4-1802-1EFB-C5B0DB40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3C82F9-A5DF-39CF-C84F-CEC295ADE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434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AD29F-73E9-F186-A489-7ECD50EF5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6B6498-87F8-01E8-CF33-8B1ED6A6F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FFEDF7-3DA6-18F8-5346-651EBE93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79B63C5-0BD3-4E03-360F-545A336EE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0064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B5D02F-ACB7-513F-C501-F52AC591F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078819-31D8-C231-8B85-1967E2292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E78A75-05AC-A8F9-40DB-059C0B22C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7210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FDE4F-CC13-69AD-78DD-2B1E1717B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76468A-05C9-CA7E-3DC9-A9D350686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09EB8D-5D59-B9B2-3672-C1F5DAE76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FC2D2E-36D1-1A5B-D193-35F8321E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3D7991-59A3-153F-0E4D-0E130BFBC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188023-E1C0-A7A5-D532-D2A80E0C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5972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311C9-D1CB-02C7-D02E-77B5E2666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B479BC0-88F8-A033-A7BE-AC96097DB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47CA32-0E05-08B1-2A0F-FD073CF97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56750E-DCA3-DB17-7E2A-57FEA12E9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A62D12-9B4C-C3DE-267C-2CDBCFB66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3FDFF7-3E5A-5ECD-DBC4-8200CCC91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4131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8BD47E-2FE3-B1DD-8920-DC399EED5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097506-EB71-5C64-1796-D9A49B95C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E659D7-0AC8-5888-4C8A-F4DF7E415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31D91-900E-47F2-9431-64CA0A43E75E}" type="datetimeFigureOut">
              <a:rPr lang="es-PE" smtClean="0"/>
              <a:t>20/11/2023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2E32B7-8FBA-8908-9A8E-2E351BC3D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BA216E-6006-53C6-C33A-97F651EE0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35DF6-F244-44B9-85BE-AC7B715D20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96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10" Type="http://schemas.openxmlformats.org/officeDocument/2006/relationships/hyperlink" Target="http://www.esperanzaeterna.la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speranzaeterna.la/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C4950E-5417-E559-CF23-7AE02CADD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101" y="397162"/>
            <a:ext cx="3819262" cy="7289879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A1B46FE2-43DB-4E24-E4A4-9F26B29BAE23}"/>
              </a:ext>
            </a:extLst>
          </p:cNvPr>
          <p:cNvGrpSpPr/>
          <p:nvPr/>
        </p:nvGrpSpPr>
        <p:grpSpPr>
          <a:xfrm>
            <a:off x="3738960" y="5554620"/>
            <a:ext cx="2215080" cy="839880"/>
            <a:chOff x="3738960" y="5554620"/>
            <a:chExt cx="2215080" cy="839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EB2D97D0-C409-2037-13AB-9E3A00A31634}"/>
                    </a:ext>
                  </a:extLst>
                </p14:cNvPr>
                <p14:cNvContentPartPr/>
                <p14:nvPr/>
              </p14:nvContentPartPr>
              <p14:xfrm>
                <a:off x="3992400" y="5554620"/>
                <a:ext cx="1961640" cy="839880"/>
              </p14:xfrm>
            </p:contentPart>
          </mc:Choice>
          <mc:Fallback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EB2D97D0-C409-2037-13AB-9E3A00A3163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988080" y="5550300"/>
                  <a:ext cx="1970280" cy="84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Entrada de lápiz 6">
                  <a:extLst>
                    <a:ext uri="{FF2B5EF4-FFF2-40B4-BE49-F238E27FC236}">
                      <a16:creationId xmlns:a16="http://schemas.microsoft.com/office/drawing/2014/main" id="{6F85AFEA-41FC-DFAE-92E0-6A137539AAED}"/>
                    </a:ext>
                  </a:extLst>
                </p14:cNvPr>
                <p14:cNvContentPartPr/>
                <p14:nvPr/>
              </p14:nvContentPartPr>
              <p14:xfrm>
                <a:off x="3738960" y="5714820"/>
                <a:ext cx="2181960" cy="536400"/>
              </p14:xfrm>
            </p:contentPart>
          </mc:Choice>
          <mc:Fallback>
            <p:pic>
              <p:nvPicPr>
                <p:cNvPr id="7" name="Entrada de lápiz 6">
                  <a:extLst>
                    <a:ext uri="{FF2B5EF4-FFF2-40B4-BE49-F238E27FC236}">
                      <a16:creationId xmlns:a16="http://schemas.microsoft.com/office/drawing/2014/main" id="{6F85AFEA-41FC-DFAE-92E0-6A137539AAE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734640" y="5710500"/>
                  <a:ext cx="2190600" cy="545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073A88BA-422D-2349-DF60-543BD515DA73}"/>
                  </a:ext>
                </a:extLst>
              </p14:cNvPr>
              <p14:cNvContentPartPr/>
              <p14:nvPr/>
            </p14:nvContentPartPr>
            <p14:xfrm>
              <a:off x="3553968" y="3054420"/>
              <a:ext cx="2977152" cy="1785600"/>
            </p14:xfrm>
          </p:contentPart>
        </mc:Choice>
        <mc:Fallback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073A88BA-422D-2349-DF60-543BD515DA7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49648" y="3050100"/>
                <a:ext cx="2985792" cy="179424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Imagen 13">
            <a:extLst>
              <a:ext uri="{FF2B5EF4-FFF2-40B4-BE49-F238E27FC236}">
                <a16:creationId xmlns:a16="http://schemas.microsoft.com/office/drawing/2014/main" id="{056B8506-E5FC-D38B-CDC8-20450AE0F3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19780" y="1761879"/>
            <a:ext cx="1977260" cy="565048"/>
          </a:xfrm>
          <a:prstGeom prst="rect">
            <a:avLst/>
          </a:prstGeom>
        </p:spPr>
      </p:pic>
      <p:sp>
        <p:nvSpPr>
          <p:cNvPr id="15" name="Subtítulo 2">
            <a:extLst>
              <a:ext uri="{FF2B5EF4-FFF2-40B4-BE49-F238E27FC236}">
                <a16:creationId xmlns:a16="http://schemas.microsoft.com/office/drawing/2014/main" id="{A84F9AFC-4ABD-908C-CEEC-CC0F2731EC1D}"/>
              </a:ext>
            </a:extLst>
          </p:cNvPr>
          <p:cNvSpPr txBox="1">
            <a:spLocks/>
          </p:cNvSpPr>
          <p:nvPr/>
        </p:nvSpPr>
        <p:spPr>
          <a:xfrm>
            <a:off x="4763534" y="1669804"/>
            <a:ext cx="2089751" cy="3237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PE" sz="900" dirty="0"/>
              <a:t>Ingresar al link </a:t>
            </a:r>
            <a:r>
              <a:rPr lang="es-PE" sz="900" dirty="0">
                <a:hlinkClick r:id="rId10"/>
              </a:rPr>
              <a:t>www.esperanzaeterna.la</a:t>
            </a:r>
            <a:r>
              <a:rPr lang="es-PE" sz="900" dirty="0"/>
              <a:t> y dar clic al botón “Portal del cliente” </a:t>
            </a:r>
          </a:p>
        </p:txBody>
      </p:sp>
    </p:spTree>
    <p:extLst>
      <p:ext uri="{BB962C8B-B14F-4D97-AF65-F5344CB8AC3E}">
        <p14:creationId xmlns:p14="http://schemas.microsoft.com/office/powerpoint/2010/main" val="66071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56BF3-A508-97B7-AEE1-FA63039A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65E2C8F-C052-C8B9-C993-9664240A8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041" y="0"/>
            <a:ext cx="3819262" cy="728987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C46C5504-1DB6-0B75-0C9A-E5728C1CF031}"/>
              </a:ext>
            </a:extLst>
          </p:cNvPr>
          <p:cNvSpPr/>
          <p:nvPr/>
        </p:nvSpPr>
        <p:spPr>
          <a:xfrm>
            <a:off x="1341120" y="844709"/>
            <a:ext cx="2438400" cy="1831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9470E85-61F0-0767-6768-B352BC446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8687" y="435718"/>
            <a:ext cx="2437969" cy="40899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7C0E844-8F36-6C80-AF8F-E4792C7466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8687" y="554175"/>
            <a:ext cx="2317112" cy="17207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2A23D5F-5A91-411C-4E66-468A861DD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816" y="1206936"/>
            <a:ext cx="3121152" cy="4561404"/>
          </a:xfrm>
          <a:prstGeom prst="rect">
            <a:avLst/>
          </a:prstGeom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3E0B1279-6767-FC68-A65A-C8530EF170EF}"/>
              </a:ext>
            </a:extLst>
          </p:cNvPr>
          <p:cNvSpPr/>
          <p:nvPr/>
        </p:nvSpPr>
        <p:spPr>
          <a:xfrm>
            <a:off x="4343400" y="1380280"/>
            <a:ext cx="3156826" cy="486619"/>
          </a:xfrm>
          <a:prstGeom prst="roundRect">
            <a:avLst>
              <a:gd name="adj" fmla="val 1804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2C28E7A-B827-33EC-3757-86306BEA1C07}"/>
              </a:ext>
            </a:extLst>
          </p:cNvPr>
          <p:cNvSpPr txBox="1"/>
          <p:nvPr/>
        </p:nvSpPr>
        <p:spPr>
          <a:xfrm>
            <a:off x="4619308" y="1405234"/>
            <a:ext cx="26767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200" dirty="0"/>
              <a:t>Ingresar al link </a:t>
            </a:r>
            <a:r>
              <a:rPr lang="es-PE" sz="1200" dirty="0">
                <a:hlinkClick r:id="rId5"/>
              </a:rPr>
              <a:t>www.esperanzaeterna.la</a:t>
            </a:r>
            <a:r>
              <a:rPr lang="es-PE" sz="1200" dirty="0"/>
              <a:t> y dar clic al botón “Portal del cliente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9BFF2704-4F40-FB9B-3F8C-2A084A10AE58}"/>
              </a:ext>
            </a:extLst>
          </p:cNvPr>
          <p:cNvSpPr/>
          <p:nvPr/>
        </p:nvSpPr>
        <p:spPr>
          <a:xfrm>
            <a:off x="4242816" y="2065501"/>
            <a:ext cx="1761744" cy="486619"/>
          </a:xfrm>
          <a:prstGeom prst="roundRect">
            <a:avLst>
              <a:gd name="adj" fmla="val 1804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D5C6760-09E3-6AF9-DFFA-6D87A618B7E5}"/>
              </a:ext>
            </a:extLst>
          </p:cNvPr>
          <p:cNvSpPr txBox="1"/>
          <p:nvPr/>
        </p:nvSpPr>
        <p:spPr>
          <a:xfrm>
            <a:off x="4379074" y="2170310"/>
            <a:ext cx="26767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200" dirty="0"/>
              <a:t>Haz clic en “Regístrate” </a:t>
            </a:r>
          </a:p>
        </p:txBody>
      </p:sp>
    </p:spTree>
    <p:extLst>
      <p:ext uri="{BB962C8B-B14F-4D97-AF65-F5344CB8AC3E}">
        <p14:creationId xmlns:p14="http://schemas.microsoft.com/office/powerpoint/2010/main" val="298873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18857-DDD7-B067-6DA4-8121E5023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292A31-A6C5-6AA2-8A27-E0E73BE26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3A5CBBF-F444-860C-978B-F0A641529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921226"/>
            <a:ext cx="3756660" cy="167371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BF60FFB-52A8-62FC-9D3A-E7F160E84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2716" y="1676879"/>
            <a:ext cx="5532484" cy="350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31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228ED1-E186-9FEE-657F-570A54D8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0FD555-10CA-6C95-D56B-865577133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C139FC8-69CE-771C-3793-82935ACBA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958" y="681037"/>
            <a:ext cx="4427604" cy="583742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8B5BE51-2232-ECC1-65EB-E1F0FDC32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675" y="1257112"/>
            <a:ext cx="5357325" cy="21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555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Panorámica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1</cp:revision>
  <dcterms:created xsi:type="dcterms:W3CDTF">2023-11-20T20:32:41Z</dcterms:created>
  <dcterms:modified xsi:type="dcterms:W3CDTF">2023-11-20T20:32:48Z</dcterms:modified>
</cp:coreProperties>
</file>