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67" r:id="rId4"/>
    <p:sldId id="269" r:id="rId5"/>
    <p:sldId id="277" r:id="rId6"/>
    <p:sldId id="262" r:id="rId7"/>
    <p:sldId id="270" r:id="rId8"/>
    <p:sldId id="278" r:id="rId9"/>
    <p:sldId id="264" r:id="rId10"/>
    <p:sldId id="271" r:id="rId11"/>
    <p:sldId id="279" r:id="rId12"/>
    <p:sldId id="263" r:id="rId13"/>
    <p:sldId id="274" r:id="rId14"/>
    <p:sldId id="280" r:id="rId15"/>
    <p:sldId id="275" r:id="rId16"/>
    <p:sldId id="276" r:id="rId17"/>
    <p:sldId id="281" r:id="rId18"/>
    <p:sldId id="273" r:id="rId19"/>
    <p:sldId id="268" r:id="rId20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804014-87C3-4E46-BB25-0194CC97E5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F3291B35-77DD-461E-8F58-7614512742FB}">
      <dgm:prSet phldrT="[Texto]"/>
      <dgm:spPr/>
      <dgm:t>
        <a:bodyPr/>
        <a:lstStyle/>
        <a:p>
          <a:r>
            <a:rPr lang="es-PE" dirty="0"/>
            <a:t>Comercial</a:t>
          </a:r>
        </a:p>
      </dgm:t>
    </dgm:pt>
    <dgm:pt modelId="{F7C20DE8-835E-437F-86E9-2A9E24D949C6}" type="parTrans" cxnId="{D87C82A8-C474-48E8-A8D0-03A3FAB39134}">
      <dgm:prSet/>
      <dgm:spPr/>
      <dgm:t>
        <a:bodyPr/>
        <a:lstStyle/>
        <a:p>
          <a:endParaRPr lang="es-PE"/>
        </a:p>
      </dgm:t>
    </dgm:pt>
    <dgm:pt modelId="{1499C35B-D250-4CCA-B65F-99FC32334B71}" type="sibTrans" cxnId="{D87C82A8-C474-48E8-A8D0-03A3FAB39134}">
      <dgm:prSet/>
      <dgm:spPr/>
      <dgm:t>
        <a:bodyPr/>
        <a:lstStyle/>
        <a:p>
          <a:endParaRPr lang="es-PE"/>
        </a:p>
      </dgm:t>
    </dgm:pt>
    <dgm:pt modelId="{DE479A15-A6E6-4A1B-A11B-5484A2B68CD7}">
      <dgm:prSet phldrT="[Texto]"/>
      <dgm:spPr/>
      <dgm:t>
        <a:bodyPr/>
        <a:lstStyle/>
        <a:p>
          <a:r>
            <a:rPr lang="es-PE" dirty="0"/>
            <a:t>Clientes</a:t>
          </a:r>
        </a:p>
      </dgm:t>
    </dgm:pt>
    <dgm:pt modelId="{F82AB681-9B92-4D5D-BCC3-D735667DE363}" type="parTrans" cxnId="{F443BD92-B192-45EA-95CD-7D6CB76096A8}">
      <dgm:prSet/>
      <dgm:spPr/>
      <dgm:t>
        <a:bodyPr/>
        <a:lstStyle/>
        <a:p>
          <a:endParaRPr lang="es-PE"/>
        </a:p>
      </dgm:t>
    </dgm:pt>
    <dgm:pt modelId="{E8EE9F65-27A1-4496-B051-14CD045479CA}" type="sibTrans" cxnId="{F443BD92-B192-45EA-95CD-7D6CB76096A8}">
      <dgm:prSet/>
      <dgm:spPr/>
      <dgm:t>
        <a:bodyPr/>
        <a:lstStyle/>
        <a:p>
          <a:endParaRPr lang="es-PE"/>
        </a:p>
      </dgm:t>
    </dgm:pt>
    <dgm:pt modelId="{EDF4FCD3-EA1E-4BD2-9667-350706534DA5}">
      <dgm:prSet phldrT="[Texto]"/>
      <dgm:spPr/>
      <dgm:t>
        <a:bodyPr/>
        <a:lstStyle/>
        <a:p>
          <a:r>
            <a:rPr lang="es-PE" dirty="0"/>
            <a:t>Prospectos</a:t>
          </a:r>
        </a:p>
      </dgm:t>
    </dgm:pt>
    <dgm:pt modelId="{C49FEAE0-21AA-4247-8A19-64E9ECB4F35A}" type="parTrans" cxnId="{54FEEE51-F1A4-4B8E-84CC-3FCBE6DB5D5D}">
      <dgm:prSet/>
      <dgm:spPr/>
      <dgm:t>
        <a:bodyPr/>
        <a:lstStyle/>
        <a:p>
          <a:endParaRPr lang="es-PE"/>
        </a:p>
      </dgm:t>
    </dgm:pt>
    <dgm:pt modelId="{67D4E11D-CCD2-49C0-B62D-A5AE900A11E0}" type="sibTrans" cxnId="{54FEEE51-F1A4-4B8E-84CC-3FCBE6DB5D5D}">
      <dgm:prSet/>
      <dgm:spPr/>
      <dgm:t>
        <a:bodyPr/>
        <a:lstStyle/>
        <a:p>
          <a:endParaRPr lang="es-PE"/>
        </a:p>
      </dgm:t>
    </dgm:pt>
    <dgm:pt modelId="{A681BA17-1616-47FF-A034-6F2D5EC7E587}">
      <dgm:prSet phldrT="[Texto]"/>
      <dgm:spPr/>
      <dgm:t>
        <a:bodyPr/>
        <a:lstStyle/>
        <a:p>
          <a:r>
            <a:rPr lang="es-PE" dirty="0"/>
            <a:t>GDH</a:t>
          </a:r>
        </a:p>
      </dgm:t>
    </dgm:pt>
    <dgm:pt modelId="{BFF23BDE-A399-4D08-8A30-727E96161ED1}" type="parTrans" cxnId="{0E26CFB9-90B7-41DF-AE9D-5EB180D0F6F5}">
      <dgm:prSet/>
      <dgm:spPr/>
      <dgm:t>
        <a:bodyPr/>
        <a:lstStyle/>
        <a:p>
          <a:endParaRPr lang="es-PE"/>
        </a:p>
      </dgm:t>
    </dgm:pt>
    <dgm:pt modelId="{C80EEFB7-B399-4608-8767-D30477ED292C}" type="sibTrans" cxnId="{0E26CFB9-90B7-41DF-AE9D-5EB180D0F6F5}">
      <dgm:prSet/>
      <dgm:spPr/>
      <dgm:t>
        <a:bodyPr/>
        <a:lstStyle/>
        <a:p>
          <a:endParaRPr lang="es-PE"/>
        </a:p>
      </dgm:t>
    </dgm:pt>
    <dgm:pt modelId="{124442C1-3D08-43D5-AAA4-2D27BD1D6B6B}">
      <dgm:prSet phldrT="[Texto]"/>
      <dgm:spPr/>
      <dgm:t>
        <a:bodyPr/>
        <a:lstStyle/>
        <a:p>
          <a:r>
            <a:rPr lang="es-PE" dirty="0"/>
            <a:t>Colaboradores</a:t>
          </a:r>
        </a:p>
      </dgm:t>
    </dgm:pt>
    <dgm:pt modelId="{13B9980C-ADEC-4218-9334-C0BE9B856CDC}" type="parTrans" cxnId="{6CEFD62E-23CF-41CD-AB3F-A9F59410DEDE}">
      <dgm:prSet/>
      <dgm:spPr/>
      <dgm:t>
        <a:bodyPr/>
        <a:lstStyle/>
        <a:p>
          <a:endParaRPr lang="es-PE"/>
        </a:p>
      </dgm:t>
    </dgm:pt>
    <dgm:pt modelId="{C6D9AAE7-5213-4BEC-9245-69C7DCBA782F}" type="sibTrans" cxnId="{6CEFD62E-23CF-41CD-AB3F-A9F59410DEDE}">
      <dgm:prSet/>
      <dgm:spPr/>
      <dgm:t>
        <a:bodyPr/>
        <a:lstStyle/>
        <a:p>
          <a:endParaRPr lang="es-PE"/>
        </a:p>
      </dgm:t>
    </dgm:pt>
    <dgm:pt modelId="{24AFCA45-443B-48CE-A350-27C4E7B62691}">
      <dgm:prSet phldrT="[Texto]"/>
      <dgm:spPr/>
      <dgm:t>
        <a:bodyPr/>
        <a:lstStyle/>
        <a:p>
          <a:r>
            <a:rPr lang="es-PE" dirty="0" err="1"/>
            <a:t>Adm&amp;Fin</a:t>
          </a:r>
          <a:endParaRPr lang="es-PE" dirty="0"/>
        </a:p>
      </dgm:t>
    </dgm:pt>
    <dgm:pt modelId="{55EB3007-9C8F-4C77-A52E-DDE2DF82D46C}" type="parTrans" cxnId="{A3728FAE-9AB6-4D1C-B685-C0D8927BFD8D}">
      <dgm:prSet/>
      <dgm:spPr/>
      <dgm:t>
        <a:bodyPr/>
        <a:lstStyle/>
        <a:p>
          <a:endParaRPr lang="es-PE"/>
        </a:p>
      </dgm:t>
    </dgm:pt>
    <dgm:pt modelId="{9A6DDE8A-28E9-4906-BC03-E0817DD9F875}" type="sibTrans" cxnId="{A3728FAE-9AB6-4D1C-B685-C0D8927BFD8D}">
      <dgm:prSet/>
      <dgm:spPr/>
      <dgm:t>
        <a:bodyPr/>
        <a:lstStyle/>
        <a:p>
          <a:endParaRPr lang="es-PE"/>
        </a:p>
      </dgm:t>
    </dgm:pt>
    <dgm:pt modelId="{729E89C0-9DD4-44D1-869D-221523DC723C}">
      <dgm:prSet phldrT="[Texto]"/>
      <dgm:spPr/>
      <dgm:t>
        <a:bodyPr/>
        <a:lstStyle/>
        <a:p>
          <a:r>
            <a:rPr lang="es-PE" dirty="0"/>
            <a:t>Proveedores</a:t>
          </a:r>
        </a:p>
      </dgm:t>
    </dgm:pt>
    <dgm:pt modelId="{5D7BDCFD-9701-4FB3-812A-F080C320F2F7}" type="parTrans" cxnId="{5C32A439-06AD-4D21-8128-A0343D309815}">
      <dgm:prSet/>
      <dgm:spPr/>
      <dgm:t>
        <a:bodyPr/>
        <a:lstStyle/>
        <a:p>
          <a:endParaRPr lang="es-PE"/>
        </a:p>
      </dgm:t>
    </dgm:pt>
    <dgm:pt modelId="{E4515CC9-40EC-4771-A035-0F3CB0898438}" type="sibTrans" cxnId="{5C32A439-06AD-4D21-8128-A0343D309815}">
      <dgm:prSet/>
      <dgm:spPr/>
      <dgm:t>
        <a:bodyPr/>
        <a:lstStyle/>
        <a:p>
          <a:endParaRPr lang="es-PE"/>
        </a:p>
      </dgm:t>
    </dgm:pt>
    <dgm:pt modelId="{95144D97-2627-44A2-859A-16D258CD83EA}">
      <dgm:prSet phldrT="[Texto]"/>
      <dgm:spPr/>
      <dgm:t>
        <a:bodyPr/>
        <a:lstStyle/>
        <a:p>
          <a:r>
            <a:rPr lang="es-PE" dirty="0"/>
            <a:t>Operaciones</a:t>
          </a:r>
        </a:p>
      </dgm:t>
    </dgm:pt>
    <dgm:pt modelId="{8EE5236A-F447-467B-9302-82C254983F37}" type="parTrans" cxnId="{41832934-DFA2-4894-9374-C38CFB4B8416}">
      <dgm:prSet/>
      <dgm:spPr/>
      <dgm:t>
        <a:bodyPr/>
        <a:lstStyle/>
        <a:p>
          <a:endParaRPr lang="es-PE"/>
        </a:p>
      </dgm:t>
    </dgm:pt>
    <dgm:pt modelId="{4A786A8F-8D4B-4B5C-90BD-4D7A9DFB13B6}" type="sibTrans" cxnId="{41832934-DFA2-4894-9374-C38CFB4B8416}">
      <dgm:prSet/>
      <dgm:spPr/>
      <dgm:t>
        <a:bodyPr/>
        <a:lstStyle/>
        <a:p>
          <a:endParaRPr lang="es-PE"/>
        </a:p>
      </dgm:t>
    </dgm:pt>
    <dgm:pt modelId="{408F1B1F-3058-491A-9E41-CEB56E5D7334}">
      <dgm:prSet phldrT="[Texto]"/>
      <dgm:spPr/>
      <dgm:t>
        <a:bodyPr/>
        <a:lstStyle/>
        <a:p>
          <a:r>
            <a:rPr lang="es-PE" dirty="0"/>
            <a:t>LRV</a:t>
          </a:r>
        </a:p>
      </dgm:t>
    </dgm:pt>
    <dgm:pt modelId="{82192A06-985D-4A1F-830D-BF2992B2A082}" type="parTrans" cxnId="{3F53D764-1B56-4E4D-AD6B-6E18ED297CED}">
      <dgm:prSet/>
      <dgm:spPr/>
      <dgm:t>
        <a:bodyPr/>
        <a:lstStyle/>
        <a:p>
          <a:endParaRPr lang="es-PE"/>
        </a:p>
      </dgm:t>
    </dgm:pt>
    <dgm:pt modelId="{44C1D642-9723-4CA2-BEA9-49DADEF60969}" type="sibTrans" cxnId="{3F53D764-1B56-4E4D-AD6B-6E18ED297CED}">
      <dgm:prSet/>
      <dgm:spPr/>
      <dgm:t>
        <a:bodyPr/>
        <a:lstStyle/>
        <a:p>
          <a:endParaRPr lang="es-PE"/>
        </a:p>
      </dgm:t>
    </dgm:pt>
    <dgm:pt modelId="{449FB555-5F4D-4B51-87EE-37C61593AA0A}">
      <dgm:prSet phldrT="[Texto]"/>
      <dgm:spPr/>
      <dgm:t>
        <a:bodyPr/>
        <a:lstStyle/>
        <a:p>
          <a:r>
            <a:rPr lang="es-PE" dirty="0"/>
            <a:t>Cámaras de vigilancia</a:t>
          </a:r>
        </a:p>
      </dgm:t>
    </dgm:pt>
    <dgm:pt modelId="{2A09B0C9-FDB2-44F7-9957-85ADD202C964}" type="parTrans" cxnId="{70A2DE98-E3EB-490E-A387-B072E9E2AAB7}">
      <dgm:prSet/>
      <dgm:spPr/>
      <dgm:t>
        <a:bodyPr/>
        <a:lstStyle/>
        <a:p>
          <a:endParaRPr lang="es-PE"/>
        </a:p>
      </dgm:t>
    </dgm:pt>
    <dgm:pt modelId="{0541242F-C9BF-4A8D-BBF7-CB9815405A5D}" type="sibTrans" cxnId="{70A2DE98-E3EB-490E-A387-B072E9E2AAB7}">
      <dgm:prSet/>
      <dgm:spPr/>
      <dgm:t>
        <a:bodyPr/>
        <a:lstStyle/>
        <a:p>
          <a:endParaRPr lang="es-PE"/>
        </a:p>
      </dgm:t>
    </dgm:pt>
    <dgm:pt modelId="{94A7C049-C0DB-4FF9-ABA0-439033C11693}">
      <dgm:prSet/>
      <dgm:spPr/>
      <dgm:t>
        <a:bodyPr/>
        <a:lstStyle/>
        <a:p>
          <a:r>
            <a:rPr lang="es-PE" dirty="0"/>
            <a:t>Postulantes</a:t>
          </a:r>
        </a:p>
      </dgm:t>
    </dgm:pt>
    <dgm:pt modelId="{F283ACA3-428F-4AEA-8F06-6E493C09F384}" type="parTrans" cxnId="{C4D674FA-0832-4647-81DF-FFF4DE10DCF4}">
      <dgm:prSet/>
      <dgm:spPr/>
      <dgm:t>
        <a:bodyPr/>
        <a:lstStyle/>
        <a:p>
          <a:endParaRPr lang="es-PE"/>
        </a:p>
      </dgm:t>
    </dgm:pt>
    <dgm:pt modelId="{627A6656-8BA6-462F-82C8-4F6B9BC68574}" type="sibTrans" cxnId="{C4D674FA-0832-4647-81DF-FFF4DE10DCF4}">
      <dgm:prSet/>
      <dgm:spPr/>
      <dgm:t>
        <a:bodyPr/>
        <a:lstStyle/>
        <a:p>
          <a:endParaRPr lang="es-PE"/>
        </a:p>
      </dgm:t>
    </dgm:pt>
    <dgm:pt modelId="{39C1DD3D-4064-40E7-BA07-BA0AB1508F7C}">
      <dgm:prSet phldrT="[Texto]"/>
      <dgm:spPr/>
      <dgm:t>
        <a:bodyPr/>
        <a:lstStyle/>
        <a:p>
          <a:r>
            <a:rPr lang="es-PE" dirty="0"/>
            <a:t>Marketing</a:t>
          </a:r>
        </a:p>
      </dgm:t>
    </dgm:pt>
    <dgm:pt modelId="{C0415209-1F5A-4139-8D85-4EC589E019BB}" type="parTrans" cxnId="{E7797317-AFA2-4915-9CF6-43977A8ADFDB}">
      <dgm:prSet/>
      <dgm:spPr/>
      <dgm:t>
        <a:bodyPr/>
        <a:lstStyle/>
        <a:p>
          <a:endParaRPr lang="es-PE"/>
        </a:p>
      </dgm:t>
    </dgm:pt>
    <dgm:pt modelId="{2662208E-A976-4541-B0E4-7607B6E50BE6}" type="sibTrans" cxnId="{E7797317-AFA2-4915-9CF6-43977A8ADFDB}">
      <dgm:prSet/>
      <dgm:spPr/>
      <dgm:t>
        <a:bodyPr/>
        <a:lstStyle/>
        <a:p>
          <a:endParaRPr lang="es-PE"/>
        </a:p>
      </dgm:t>
    </dgm:pt>
    <dgm:pt modelId="{12510D1C-674E-4856-BA23-5B080F14795E}">
      <dgm:prSet phldrT="[Texto]"/>
      <dgm:spPr/>
      <dgm:t>
        <a:bodyPr/>
        <a:lstStyle/>
        <a:p>
          <a:r>
            <a:rPr lang="es-PE" dirty="0"/>
            <a:t>Usuarios web</a:t>
          </a:r>
        </a:p>
      </dgm:t>
    </dgm:pt>
    <dgm:pt modelId="{D92DF875-BDDA-40BB-9EA8-8C98CEA4531B}" type="parTrans" cxnId="{5A76DA35-06A2-4778-B17E-24174450FE1E}">
      <dgm:prSet/>
      <dgm:spPr/>
      <dgm:t>
        <a:bodyPr/>
        <a:lstStyle/>
        <a:p>
          <a:endParaRPr lang="es-PE"/>
        </a:p>
      </dgm:t>
    </dgm:pt>
    <dgm:pt modelId="{A55AA278-CE9B-4EAC-B3A4-EEC1105CAA5C}" type="sibTrans" cxnId="{5A76DA35-06A2-4778-B17E-24174450FE1E}">
      <dgm:prSet/>
      <dgm:spPr/>
      <dgm:t>
        <a:bodyPr/>
        <a:lstStyle/>
        <a:p>
          <a:endParaRPr lang="es-PE"/>
        </a:p>
      </dgm:t>
    </dgm:pt>
    <dgm:pt modelId="{C72E0830-B9F2-4893-8140-1DA29AF439B1}" type="pres">
      <dgm:prSet presAssocID="{E9804014-87C3-4E46-BB25-0194CC97E5D7}" presName="Name0" presStyleCnt="0">
        <dgm:presLayoutVars>
          <dgm:dir/>
          <dgm:animLvl val="lvl"/>
          <dgm:resizeHandles val="exact"/>
        </dgm:presLayoutVars>
      </dgm:prSet>
      <dgm:spPr/>
    </dgm:pt>
    <dgm:pt modelId="{FAEC2226-EB3B-4CB3-A845-57466F473848}" type="pres">
      <dgm:prSet presAssocID="{F3291B35-77DD-461E-8F58-7614512742FB}" presName="composite" presStyleCnt="0"/>
      <dgm:spPr/>
    </dgm:pt>
    <dgm:pt modelId="{526A218D-5AD7-4073-B013-73BC71804157}" type="pres">
      <dgm:prSet presAssocID="{F3291B35-77DD-461E-8F58-7614512742FB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F49B104D-4AE9-4448-AB86-264B9248F618}" type="pres">
      <dgm:prSet presAssocID="{F3291B35-77DD-461E-8F58-7614512742FB}" presName="desTx" presStyleLbl="alignAccFollowNode1" presStyleIdx="0" presStyleCnt="5">
        <dgm:presLayoutVars>
          <dgm:bulletEnabled val="1"/>
        </dgm:presLayoutVars>
      </dgm:prSet>
      <dgm:spPr/>
    </dgm:pt>
    <dgm:pt modelId="{DD16DAB8-AD5E-480F-B7F9-2268BDBB27F6}" type="pres">
      <dgm:prSet presAssocID="{1499C35B-D250-4CCA-B65F-99FC32334B71}" presName="space" presStyleCnt="0"/>
      <dgm:spPr/>
    </dgm:pt>
    <dgm:pt modelId="{B4BCF7E1-0E61-4FBD-81C0-808B31CD230A}" type="pres">
      <dgm:prSet presAssocID="{A681BA17-1616-47FF-A034-6F2D5EC7E587}" presName="composite" presStyleCnt="0"/>
      <dgm:spPr/>
    </dgm:pt>
    <dgm:pt modelId="{9EDC8067-FC45-4459-B39F-8B4F951C8CBD}" type="pres">
      <dgm:prSet presAssocID="{A681BA17-1616-47FF-A034-6F2D5EC7E587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F780A86B-02AC-45C4-9179-B096F2182EF4}" type="pres">
      <dgm:prSet presAssocID="{A681BA17-1616-47FF-A034-6F2D5EC7E587}" presName="desTx" presStyleLbl="alignAccFollowNode1" presStyleIdx="1" presStyleCnt="5">
        <dgm:presLayoutVars>
          <dgm:bulletEnabled val="1"/>
        </dgm:presLayoutVars>
      </dgm:prSet>
      <dgm:spPr/>
    </dgm:pt>
    <dgm:pt modelId="{87F1B6E6-FE78-438A-9F7B-AB291201E382}" type="pres">
      <dgm:prSet presAssocID="{C80EEFB7-B399-4608-8767-D30477ED292C}" presName="space" presStyleCnt="0"/>
      <dgm:spPr/>
    </dgm:pt>
    <dgm:pt modelId="{B35E81E8-05F9-4A28-AD51-927F637D7D84}" type="pres">
      <dgm:prSet presAssocID="{24AFCA45-443B-48CE-A350-27C4E7B62691}" presName="composite" presStyleCnt="0"/>
      <dgm:spPr/>
    </dgm:pt>
    <dgm:pt modelId="{48D073FF-EF04-48F7-BC87-E2C167A59292}" type="pres">
      <dgm:prSet presAssocID="{24AFCA45-443B-48CE-A350-27C4E7B62691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29C90291-E90A-40B6-A81A-D87F11C9F66D}" type="pres">
      <dgm:prSet presAssocID="{24AFCA45-443B-48CE-A350-27C4E7B62691}" presName="desTx" presStyleLbl="alignAccFollowNode1" presStyleIdx="2" presStyleCnt="5">
        <dgm:presLayoutVars>
          <dgm:bulletEnabled val="1"/>
        </dgm:presLayoutVars>
      </dgm:prSet>
      <dgm:spPr/>
    </dgm:pt>
    <dgm:pt modelId="{D8D734BD-CE10-4602-B61F-BBE1099B934D}" type="pres">
      <dgm:prSet presAssocID="{9A6DDE8A-28E9-4906-BC03-E0817DD9F875}" presName="space" presStyleCnt="0"/>
      <dgm:spPr/>
    </dgm:pt>
    <dgm:pt modelId="{556CB999-8910-4B71-96B4-67A0BDE35654}" type="pres">
      <dgm:prSet presAssocID="{95144D97-2627-44A2-859A-16D258CD83EA}" presName="composite" presStyleCnt="0"/>
      <dgm:spPr/>
    </dgm:pt>
    <dgm:pt modelId="{C0DBAC47-23D2-4A1E-9E38-CEEB2B5CB091}" type="pres">
      <dgm:prSet presAssocID="{95144D97-2627-44A2-859A-16D258CD83EA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690E1182-5DC5-46B9-B061-52CB69B645B4}" type="pres">
      <dgm:prSet presAssocID="{95144D97-2627-44A2-859A-16D258CD83EA}" presName="desTx" presStyleLbl="alignAccFollowNode1" presStyleIdx="3" presStyleCnt="5">
        <dgm:presLayoutVars>
          <dgm:bulletEnabled val="1"/>
        </dgm:presLayoutVars>
      </dgm:prSet>
      <dgm:spPr/>
    </dgm:pt>
    <dgm:pt modelId="{ABA8E40D-A57F-4606-8F93-3DB35BB426CC}" type="pres">
      <dgm:prSet presAssocID="{4A786A8F-8D4B-4B5C-90BD-4D7A9DFB13B6}" presName="space" presStyleCnt="0"/>
      <dgm:spPr/>
    </dgm:pt>
    <dgm:pt modelId="{D28B64AC-5F19-4F1F-9142-9E17859C8A47}" type="pres">
      <dgm:prSet presAssocID="{39C1DD3D-4064-40E7-BA07-BA0AB1508F7C}" presName="composite" presStyleCnt="0"/>
      <dgm:spPr/>
    </dgm:pt>
    <dgm:pt modelId="{EF62EE9E-A366-46B2-8DEA-F07A51EB437C}" type="pres">
      <dgm:prSet presAssocID="{39C1DD3D-4064-40E7-BA07-BA0AB1508F7C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90125B4D-C781-4F47-ACB8-19760CA2F7AF}" type="pres">
      <dgm:prSet presAssocID="{39C1DD3D-4064-40E7-BA07-BA0AB1508F7C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6F075502-586A-4B80-8AB7-7050F96AC8A7}" type="presOf" srcId="{408F1B1F-3058-491A-9E41-CEB56E5D7334}" destId="{690E1182-5DC5-46B9-B061-52CB69B645B4}" srcOrd="0" destOrd="0" presId="urn:microsoft.com/office/officeart/2005/8/layout/hList1"/>
    <dgm:cxn modelId="{E7797317-AFA2-4915-9CF6-43977A8ADFDB}" srcId="{E9804014-87C3-4E46-BB25-0194CC97E5D7}" destId="{39C1DD3D-4064-40E7-BA07-BA0AB1508F7C}" srcOrd="4" destOrd="0" parTransId="{C0415209-1F5A-4139-8D85-4EC589E019BB}" sibTransId="{2662208E-A976-4541-B0E4-7607B6E50BE6}"/>
    <dgm:cxn modelId="{DA51C722-2ECF-4881-B76F-A7B882DF537D}" type="presOf" srcId="{95144D97-2627-44A2-859A-16D258CD83EA}" destId="{C0DBAC47-23D2-4A1E-9E38-CEEB2B5CB091}" srcOrd="0" destOrd="0" presId="urn:microsoft.com/office/officeart/2005/8/layout/hList1"/>
    <dgm:cxn modelId="{6CEFD62E-23CF-41CD-AB3F-A9F59410DEDE}" srcId="{A681BA17-1616-47FF-A034-6F2D5EC7E587}" destId="{124442C1-3D08-43D5-AAA4-2D27BD1D6B6B}" srcOrd="0" destOrd="0" parTransId="{13B9980C-ADEC-4218-9334-C0BE9B856CDC}" sibTransId="{C6D9AAE7-5213-4BEC-9245-69C7DCBA782F}"/>
    <dgm:cxn modelId="{C993B632-4CE0-4452-83C8-F91A47ADAD41}" type="presOf" srcId="{DE479A15-A6E6-4A1B-A11B-5484A2B68CD7}" destId="{F49B104D-4AE9-4448-AB86-264B9248F618}" srcOrd="0" destOrd="0" presId="urn:microsoft.com/office/officeart/2005/8/layout/hList1"/>
    <dgm:cxn modelId="{41832934-DFA2-4894-9374-C38CFB4B8416}" srcId="{E9804014-87C3-4E46-BB25-0194CC97E5D7}" destId="{95144D97-2627-44A2-859A-16D258CD83EA}" srcOrd="3" destOrd="0" parTransId="{8EE5236A-F447-467B-9302-82C254983F37}" sibTransId="{4A786A8F-8D4B-4B5C-90BD-4D7A9DFB13B6}"/>
    <dgm:cxn modelId="{5A76DA35-06A2-4778-B17E-24174450FE1E}" srcId="{39C1DD3D-4064-40E7-BA07-BA0AB1508F7C}" destId="{12510D1C-674E-4856-BA23-5B080F14795E}" srcOrd="0" destOrd="0" parTransId="{D92DF875-BDDA-40BB-9EA8-8C98CEA4531B}" sibTransId="{A55AA278-CE9B-4EAC-B3A4-EEC1105CAA5C}"/>
    <dgm:cxn modelId="{5C32A439-06AD-4D21-8128-A0343D309815}" srcId="{24AFCA45-443B-48CE-A350-27C4E7B62691}" destId="{729E89C0-9DD4-44D1-869D-221523DC723C}" srcOrd="0" destOrd="0" parTransId="{5D7BDCFD-9701-4FB3-812A-F080C320F2F7}" sibTransId="{E4515CC9-40EC-4771-A035-0F3CB0898438}"/>
    <dgm:cxn modelId="{5DC0683E-D7AA-4AC4-AFD4-94FE4374324A}" type="presOf" srcId="{94A7C049-C0DB-4FF9-ABA0-439033C11693}" destId="{F780A86B-02AC-45C4-9179-B096F2182EF4}" srcOrd="0" destOrd="1" presId="urn:microsoft.com/office/officeart/2005/8/layout/hList1"/>
    <dgm:cxn modelId="{3F53D764-1B56-4E4D-AD6B-6E18ED297CED}" srcId="{95144D97-2627-44A2-859A-16D258CD83EA}" destId="{408F1B1F-3058-491A-9E41-CEB56E5D7334}" srcOrd="0" destOrd="0" parTransId="{82192A06-985D-4A1F-830D-BF2992B2A082}" sibTransId="{44C1D642-9723-4CA2-BEA9-49DADEF60969}"/>
    <dgm:cxn modelId="{0A0A0068-E5DC-4423-91FF-CA6C836AE1C1}" type="presOf" srcId="{729E89C0-9DD4-44D1-869D-221523DC723C}" destId="{29C90291-E90A-40B6-A81A-D87F11C9F66D}" srcOrd="0" destOrd="0" presId="urn:microsoft.com/office/officeart/2005/8/layout/hList1"/>
    <dgm:cxn modelId="{3AB8A569-5E93-498A-83DB-5B17E46FB72B}" type="presOf" srcId="{F3291B35-77DD-461E-8F58-7614512742FB}" destId="{526A218D-5AD7-4073-B013-73BC71804157}" srcOrd="0" destOrd="0" presId="urn:microsoft.com/office/officeart/2005/8/layout/hList1"/>
    <dgm:cxn modelId="{54FEEE51-F1A4-4B8E-84CC-3FCBE6DB5D5D}" srcId="{F3291B35-77DD-461E-8F58-7614512742FB}" destId="{EDF4FCD3-EA1E-4BD2-9667-350706534DA5}" srcOrd="1" destOrd="0" parTransId="{C49FEAE0-21AA-4247-8A19-64E9ECB4F35A}" sibTransId="{67D4E11D-CCD2-49C0-B62D-A5AE900A11E0}"/>
    <dgm:cxn modelId="{4A89DE89-BF1A-49B5-8C15-5FB08F21071A}" type="presOf" srcId="{39C1DD3D-4064-40E7-BA07-BA0AB1508F7C}" destId="{EF62EE9E-A366-46B2-8DEA-F07A51EB437C}" srcOrd="0" destOrd="0" presId="urn:microsoft.com/office/officeart/2005/8/layout/hList1"/>
    <dgm:cxn modelId="{6113A190-8F0D-441E-BA71-BCE5473A9A2C}" type="presOf" srcId="{24AFCA45-443B-48CE-A350-27C4E7B62691}" destId="{48D073FF-EF04-48F7-BC87-E2C167A59292}" srcOrd="0" destOrd="0" presId="urn:microsoft.com/office/officeart/2005/8/layout/hList1"/>
    <dgm:cxn modelId="{F443BD92-B192-45EA-95CD-7D6CB76096A8}" srcId="{F3291B35-77DD-461E-8F58-7614512742FB}" destId="{DE479A15-A6E6-4A1B-A11B-5484A2B68CD7}" srcOrd="0" destOrd="0" parTransId="{F82AB681-9B92-4D5D-BCC3-D735667DE363}" sibTransId="{E8EE9F65-27A1-4496-B051-14CD045479CA}"/>
    <dgm:cxn modelId="{70A2DE98-E3EB-490E-A387-B072E9E2AAB7}" srcId="{95144D97-2627-44A2-859A-16D258CD83EA}" destId="{449FB555-5F4D-4B51-87EE-37C61593AA0A}" srcOrd="1" destOrd="0" parTransId="{2A09B0C9-FDB2-44F7-9957-85ADD202C964}" sibTransId="{0541242F-C9BF-4A8D-BBF7-CB9815405A5D}"/>
    <dgm:cxn modelId="{20F39EA2-CFB4-48A8-B066-0BBD1A5F23DE}" type="presOf" srcId="{A681BA17-1616-47FF-A034-6F2D5EC7E587}" destId="{9EDC8067-FC45-4459-B39F-8B4F951C8CBD}" srcOrd="0" destOrd="0" presId="urn:microsoft.com/office/officeart/2005/8/layout/hList1"/>
    <dgm:cxn modelId="{3A7381A3-F359-4D2C-A179-15FF8BE9CD82}" type="presOf" srcId="{124442C1-3D08-43D5-AAA4-2D27BD1D6B6B}" destId="{F780A86B-02AC-45C4-9179-B096F2182EF4}" srcOrd="0" destOrd="0" presId="urn:microsoft.com/office/officeart/2005/8/layout/hList1"/>
    <dgm:cxn modelId="{D87C82A8-C474-48E8-A8D0-03A3FAB39134}" srcId="{E9804014-87C3-4E46-BB25-0194CC97E5D7}" destId="{F3291B35-77DD-461E-8F58-7614512742FB}" srcOrd="0" destOrd="0" parTransId="{F7C20DE8-835E-437F-86E9-2A9E24D949C6}" sibTransId="{1499C35B-D250-4CCA-B65F-99FC32334B71}"/>
    <dgm:cxn modelId="{F6E219AA-3253-4908-A3B8-D2AD4E9787A5}" type="presOf" srcId="{E9804014-87C3-4E46-BB25-0194CC97E5D7}" destId="{C72E0830-B9F2-4893-8140-1DA29AF439B1}" srcOrd="0" destOrd="0" presId="urn:microsoft.com/office/officeart/2005/8/layout/hList1"/>
    <dgm:cxn modelId="{A3728FAE-9AB6-4D1C-B685-C0D8927BFD8D}" srcId="{E9804014-87C3-4E46-BB25-0194CC97E5D7}" destId="{24AFCA45-443B-48CE-A350-27C4E7B62691}" srcOrd="2" destOrd="0" parTransId="{55EB3007-9C8F-4C77-A52E-DDE2DF82D46C}" sibTransId="{9A6DDE8A-28E9-4906-BC03-E0817DD9F875}"/>
    <dgm:cxn modelId="{0E26CFB9-90B7-41DF-AE9D-5EB180D0F6F5}" srcId="{E9804014-87C3-4E46-BB25-0194CC97E5D7}" destId="{A681BA17-1616-47FF-A034-6F2D5EC7E587}" srcOrd="1" destOrd="0" parTransId="{BFF23BDE-A399-4D08-8A30-727E96161ED1}" sibTransId="{C80EEFB7-B399-4608-8767-D30477ED292C}"/>
    <dgm:cxn modelId="{4C6708D9-375D-4336-AFC3-DE5C5F6D978D}" type="presOf" srcId="{12510D1C-674E-4856-BA23-5B080F14795E}" destId="{90125B4D-C781-4F47-ACB8-19760CA2F7AF}" srcOrd="0" destOrd="0" presId="urn:microsoft.com/office/officeart/2005/8/layout/hList1"/>
    <dgm:cxn modelId="{038197DB-E834-47A7-BDF3-F780AD3BCC76}" type="presOf" srcId="{449FB555-5F4D-4B51-87EE-37C61593AA0A}" destId="{690E1182-5DC5-46B9-B061-52CB69B645B4}" srcOrd="0" destOrd="1" presId="urn:microsoft.com/office/officeart/2005/8/layout/hList1"/>
    <dgm:cxn modelId="{7CA96FF2-156F-43EB-8214-7869BC37F2C0}" type="presOf" srcId="{EDF4FCD3-EA1E-4BD2-9667-350706534DA5}" destId="{F49B104D-4AE9-4448-AB86-264B9248F618}" srcOrd="0" destOrd="1" presId="urn:microsoft.com/office/officeart/2005/8/layout/hList1"/>
    <dgm:cxn modelId="{C4D674FA-0832-4647-81DF-FFF4DE10DCF4}" srcId="{A681BA17-1616-47FF-A034-6F2D5EC7E587}" destId="{94A7C049-C0DB-4FF9-ABA0-439033C11693}" srcOrd="1" destOrd="0" parTransId="{F283ACA3-428F-4AEA-8F06-6E493C09F384}" sibTransId="{627A6656-8BA6-462F-82C8-4F6B9BC68574}"/>
    <dgm:cxn modelId="{BA7D27C6-B8FB-4450-9A78-F5F88A51BE8B}" type="presParOf" srcId="{C72E0830-B9F2-4893-8140-1DA29AF439B1}" destId="{FAEC2226-EB3B-4CB3-A845-57466F473848}" srcOrd="0" destOrd="0" presId="urn:microsoft.com/office/officeart/2005/8/layout/hList1"/>
    <dgm:cxn modelId="{78FF2173-B49B-43DA-85F1-23A74BA267AD}" type="presParOf" srcId="{FAEC2226-EB3B-4CB3-A845-57466F473848}" destId="{526A218D-5AD7-4073-B013-73BC71804157}" srcOrd="0" destOrd="0" presId="urn:microsoft.com/office/officeart/2005/8/layout/hList1"/>
    <dgm:cxn modelId="{64368FEA-49EF-4828-B481-3C9F0F82E9F1}" type="presParOf" srcId="{FAEC2226-EB3B-4CB3-A845-57466F473848}" destId="{F49B104D-4AE9-4448-AB86-264B9248F618}" srcOrd="1" destOrd="0" presId="urn:microsoft.com/office/officeart/2005/8/layout/hList1"/>
    <dgm:cxn modelId="{45BA3215-08E0-4630-AAA6-189203084A49}" type="presParOf" srcId="{C72E0830-B9F2-4893-8140-1DA29AF439B1}" destId="{DD16DAB8-AD5E-480F-B7F9-2268BDBB27F6}" srcOrd="1" destOrd="0" presId="urn:microsoft.com/office/officeart/2005/8/layout/hList1"/>
    <dgm:cxn modelId="{D4562658-7487-4DBF-BB76-1C64DB1F3288}" type="presParOf" srcId="{C72E0830-B9F2-4893-8140-1DA29AF439B1}" destId="{B4BCF7E1-0E61-4FBD-81C0-808B31CD230A}" srcOrd="2" destOrd="0" presId="urn:microsoft.com/office/officeart/2005/8/layout/hList1"/>
    <dgm:cxn modelId="{18C259ED-3C05-4C5A-A5E3-6B19E8FAA58D}" type="presParOf" srcId="{B4BCF7E1-0E61-4FBD-81C0-808B31CD230A}" destId="{9EDC8067-FC45-4459-B39F-8B4F951C8CBD}" srcOrd="0" destOrd="0" presId="urn:microsoft.com/office/officeart/2005/8/layout/hList1"/>
    <dgm:cxn modelId="{6D853204-B4F6-40C2-9C59-EAB47DBDF73A}" type="presParOf" srcId="{B4BCF7E1-0E61-4FBD-81C0-808B31CD230A}" destId="{F780A86B-02AC-45C4-9179-B096F2182EF4}" srcOrd="1" destOrd="0" presId="urn:microsoft.com/office/officeart/2005/8/layout/hList1"/>
    <dgm:cxn modelId="{A1BD86CA-6C7D-4F5B-A53C-43F381026183}" type="presParOf" srcId="{C72E0830-B9F2-4893-8140-1DA29AF439B1}" destId="{87F1B6E6-FE78-438A-9F7B-AB291201E382}" srcOrd="3" destOrd="0" presId="urn:microsoft.com/office/officeart/2005/8/layout/hList1"/>
    <dgm:cxn modelId="{7B6216F3-F55E-4674-A6FE-6A30EB03C425}" type="presParOf" srcId="{C72E0830-B9F2-4893-8140-1DA29AF439B1}" destId="{B35E81E8-05F9-4A28-AD51-927F637D7D84}" srcOrd="4" destOrd="0" presId="urn:microsoft.com/office/officeart/2005/8/layout/hList1"/>
    <dgm:cxn modelId="{657D9E3C-EB4D-41DE-9882-FA233F72495B}" type="presParOf" srcId="{B35E81E8-05F9-4A28-AD51-927F637D7D84}" destId="{48D073FF-EF04-48F7-BC87-E2C167A59292}" srcOrd="0" destOrd="0" presId="urn:microsoft.com/office/officeart/2005/8/layout/hList1"/>
    <dgm:cxn modelId="{B2F50398-5400-4C01-9DD7-B2F0D8A652D7}" type="presParOf" srcId="{B35E81E8-05F9-4A28-AD51-927F637D7D84}" destId="{29C90291-E90A-40B6-A81A-D87F11C9F66D}" srcOrd="1" destOrd="0" presId="urn:microsoft.com/office/officeart/2005/8/layout/hList1"/>
    <dgm:cxn modelId="{63D2BD22-5C82-49EE-9853-7AA674B3CDAD}" type="presParOf" srcId="{C72E0830-B9F2-4893-8140-1DA29AF439B1}" destId="{D8D734BD-CE10-4602-B61F-BBE1099B934D}" srcOrd="5" destOrd="0" presId="urn:microsoft.com/office/officeart/2005/8/layout/hList1"/>
    <dgm:cxn modelId="{A809ADC4-F994-46C7-8BD2-9748A1E58BFC}" type="presParOf" srcId="{C72E0830-B9F2-4893-8140-1DA29AF439B1}" destId="{556CB999-8910-4B71-96B4-67A0BDE35654}" srcOrd="6" destOrd="0" presId="urn:microsoft.com/office/officeart/2005/8/layout/hList1"/>
    <dgm:cxn modelId="{63249C86-7C34-44E5-BC81-0B730CD0F21B}" type="presParOf" srcId="{556CB999-8910-4B71-96B4-67A0BDE35654}" destId="{C0DBAC47-23D2-4A1E-9E38-CEEB2B5CB091}" srcOrd="0" destOrd="0" presId="urn:microsoft.com/office/officeart/2005/8/layout/hList1"/>
    <dgm:cxn modelId="{4C15D1AC-3B5F-4D1F-8E1D-281F49BAEC50}" type="presParOf" srcId="{556CB999-8910-4B71-96B4-67A0BDE35654}" destId="{690E1182-5DC5-46B9-B061-52CB69B645B4}" srcOrd="1" destOrd="0" presId="urn:microsoft.com/office/officeart/2005/8/layout/hList1"/>
    <dgm:cxn modelId="{F9F4B8D3-7345-4824-9B8E-DB23442B71B7}" type="presParOf" srcId="{C72E0830-B9F2-4893-8140-1DA29AF439B1}" destId="{ABA8E40D-A57F-4606-8F93-3DB35BB426CC}" srcOrd="7" destOrd="0" presId="urn:microsoft.com/office/officeart/2005/8/layout/hList1"/>
    <dgm:cxn modelId="{0E238896-5CAB-40F6-8C61-DDC836E83983}" type="presParOf" srcId="{C72E0830-B9F2-4893-8140-1DA29AF439B1}" destId="{D28B64AC-5F19-4F1F-9142-9E17859C8A47}" srcOrd="8" destOrd="0" presId="urn:microsoft.com/office/officeart/2005/8/layout/hList1"/>
    <dgm:cxn modelId="{91CD96E4-5468-49EF-A29A-0159B7848EA0}" type="presParOf" srcId="{D28B64AC-5F19-4F1F-9142-9E17859C8A47}" destId="{EF62EE9E-A366-46B2-8DEA-F07A51EB437C}" srcOrd="0" destOrd="0" presId="urn:microsoft.com/office/officeart/2005/8/layout/hList1"/>
    <dgm:cxn modelId="{FF121349-FD7D-4AC6-8F56-75F9D22A963F}" type="presParOf" srcId="{D28B64AC-5F19-4F1F-9142-9E17859C8A47}" destId="{90125B4D-C781-4F47-ACB8-19760CA2F7A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A218D-5AD7-4073-B013-73BC71804157}">
      <dsp:nvSpPr>
        <dsp:cNvPr id="0" name=""/>
        <dsp:cNvSpPr/>
      </dsp:nvSpPr>
      <dsp:spPr>
        <a:xfrm>
          <a:off x="3730" y="152938"/>
          <a:ext cx="14301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500" kern="1200" dirty="0"/>
            <a:t>Comercial</a:t>
          </a:r>
        </a:p>
      </dsp:txBody>
      <dsp:txXfrm>
        <a:off x="3730" y="152938"/>
        <a:ext cx="1430184" cy="432000"/>
      </dsp:txXfrm>
    </dsp:sp>
    <dsp:sp modelId="{F49B104D-4AE9-4448-AB86-264B9248F618}">
      <dsp:nvSpPr>
        <dsp:cNvPr id="0" name=""/>
        <dsp:cNvSpPr/>
      </dsp:nvSpPr>
      <dsp:spPr>
        <a:xfrm>
          <a:off x="3730" y="584938"/>
          <a:ext cx="1430184" cy="8646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500" kern="1200" dirty="0"/>
            <a:t>Clientes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500" kern="1200" dirty="0"/>
            <a:t>Prospectos</a:t>
          </a:r>
        </a:p>
      </dsp:txBody>
      <dsp:txXfrm>
        <a:off x="3730" y="584938"/>
        <a:ext cx="1430184" cy="864675"/>
      </dsp:txXfrm>
    </dsp:sp>
    <dsp:sp modelId="{9EDC8067-FC45-4459-B39F-8B4F951C8CBD}">
      <dsp:nvSpPr>
        <dsp:cNvPr id="0" name=""/>
        <dsp:cNvSpPr/>
      </dsp:nvSpPr>
      <dsp:spPr>
        <a:xfrm>
          <a:off x="1634141" y="152938"/>
          <a:ext cx="14301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500" kern="1200" dirty="0"/>
            <a:t>GDH</a:t>
          </a:r>
        </a:p>
      </dsp:txBody>
      <dsp:txXfrm>
        <a:off x="1634141" y="152938"/>
        <a:ext cx="1430184" cy="432000"/>
      </dsp:txXfrm>
    </dsp:sp>
    <dsp:sp modelId="{F780A86B-02AC-45C4-9179-B096F2182EF4}">
      <dsp:nvSpPr>
        <dsp:cNvPr id="0" name=""/>
        <dsp:cNvSpPr/>
      </dsp:nvSpPr>
      <dsp:spPr>
        <a:xfrm>
          <a:off x="1634141" y="584938"/>
          <a:ext cx="1430184" cy="8646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500" kern="1200" dirty="0"/>
            <a:t>Colaboradores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500" kern="1200" dirty="0"/>
            <a:t>Postulantes</a:t>
          </a:r>
        </a:p>
      </dsp:txBody>
      <dsp:txXfrm>
        <a:off x="1634141" y="584938"/>
        <a:ext cx="1430184" cy="864675"/>
      </dsp:txXfrm>
    </dsp:sp>
    <dsp:sp modelId="{48D073FF-EF04-48F7-BC87-E2C167A59292}">
      <dsp:nvSpPr>
        <dsp:cNvPr id="0" name=""/>
        <dsp:cNvSpPr/>
      </dsp:nvSpPr>
      <dsp:spPr>
        <a:xfrm>
          <a:off x="3264551" y="152938"/>
          <a:ext cx="14301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500" kern="1200" dirty="0" err="1"/>
            <a:t>Adm&amp;Fin</a:t>
          </a:r>
          <a:endParaRPr lang="es-PE" sz="1500" kern="1200" dirty="0"/>
        </a:p>
      </dsp:txBody>
      <dsp:txXfrm>
        <a:off x="3264551" y="152938"/>
        <a:ext cx="1430184" cy="432000"/>
      </dsp:txXfrm>
    </dsp:sp>
    <dsp:sp modelId="{29C90291-E90A-40B6-A81A-D87F11C9F66D}">
      <dsp:nvSpPr>
        <dsp:cNvPr id="0" name=""/>
        <dsp:cNvSpPr/>
      </dsp:nvSpPr>
      <dsp:spPr>
        <a:xfrm>
          <a:off x="3264551" y="584938"/>
          <a:ext cx="1430184" cy="8646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500" kern="1200" dirty="0"/>
            <a:t>Proveedores</a:t>
          </a:r>
        </a:p>
      </dsp:txBody>
      <dsp:txXfrm>
        <a:off x="3264551" y="584938"/>
        <a:ext cx="1430184" cy="864675"/>
      </dsp:txXfrm>
    </dsp:sp>
    <dsp:sp modelId="{C0DBAC47-23D2-4A1E-9E38-CEEB2B5CB091}">
      <dsp:nvSpPr>
        <dsp:cNvPr id="0" name=""/>
        <dsp:cNvSpPr/>
      </dsp:nvSpPr>
      <dsp:spPr>
        <a:xfrm>
          <a:off x="4894962" y="152938"/>
          <a:ext cx="14301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500" kern="1200" dirty="0"/>
            <a:t>Operaciones</a:t>
          </a:r>
        </a:p>
      </dsp:txBody>
      <dsp:txXfrm>
        <a:off x="4894962" y="152938"/>
        <a:ext cx="1430184" cy="432000"/>
      </dsp:txXfrm>
    </dsp:sp>
    <dsp:sp modelId="{690E1182-5DC5-46B9-B061-52CB69B645B4}">
      <dsp:nvSpPr>
        <dsp:cNvPr id="0" name=""/>
        <dsp:cNvSpPr/>
      </dsp:nvSpPr>
      <dsp:spPr>
        <a:xfrm>
          <a:off x="4894962" y="584938"/>
          <a:ext cx="1430184" cy="8646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500" kern="1200" dirty="0"/>
            <a:t>LRV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500" kern="1200" dirty="0"/>
            <a:t>Cámaras de vigilancia</a:t>
          </a:r>
        </a:p>
      </dsp:txBody>
      <dsp:txXfrm>
        <a:off x="4894962" y="584938"/>
        <a:ext cx="1430184" cy="864675"/>
      </dsp:txXfrm>
    </dsp:sp>
    <dsp:sp modelId="{EF62EE9E-A366-46B2-8DEA-F07A51EB437C}">
      <dsp:nvSpPr>
        <dsp:cNvPr id="0" name=""/>
        <dsp:cNvSpPr/>
      </dsp:nvSpPr>
      <dsp:spPr>
        <a:xfrm>
          <a:off x="6525372" y="152938"/>
          <a:ext cx="14301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500" kern="1200" dirty="0"/>
            <a:t>Marketing</a:t>
          </a:r>
        </a:p>
      </dsp:txBody>
      <dsp:txXfrm>
        <a:off x="6525372" y="152938"/>
        <a:ext cx="1430184" cy="432000"/>
      </dsp:txXfrm>
    </dsp:sp>
    <dsp:sp modelId="{90125B4D-C781-4F47-ACB8-19760CA2F7AF}">
      <dsp:nvSpPr>
        <dsp:cNvPr id="0" name=""/>
        <dsp:cNvSpPr/>
      </dsp:nvSpPr>
      <dsp:spPr>
        <a:xfrm>
          <a:off x="6525372" y="584938"/>
          <a:ext cx="1430184" cy="8646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500" kern="1200" dirty="0"/>
            <a:t>Usuarios web</a:t>
          </a:r>
        </a:p>
      </dsp:txBody>
      <dsp:txXfrm>
        <a:off x="6525372" y="584938"/>
        <a:ext cx="1430184" cy="864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A9108-9EFA-659D-5035-431A6190B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7C7E0E-0583-0D5F-7204-EB6929DFF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5816E3-E855-2C1E-7110-952FD5A97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943327-3A74-44E7-178E-C3E51D212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8328ED-1AFB-A6CA-934A-E2DC78303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95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AA01B2-B82B-A27A-4F8C-B59DC08CD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1C79FA-5C64-B85B-D9C1-36A7D8A5B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202967-D6AD-9817-819E-56697FA79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0FA3FC-54A5-A7CC-3110-0CAB9CC17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755C26-7A47-F5D2-C122-0DC31238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743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1A7175-0DF0-E9F2-043C-967F9E849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C86864-B356-D620-2A4C-49E14300C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E3945-2925-833B-ADB6-0F7DFF857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EEEA67-E5CB-A707-76CA-34E876A9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6A38F4-838E-81A7-B4CE-E2479132B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489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0FAA1-4413-4A30-0886-7576FA2D4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B1BE02-4347-20B8-B468-3017660D8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95CA48-B880-2B3D-AE11-EF63EDAC0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E2F789-B140-983C-D6FE-97ACED762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552265-0B68-4CB5-03AC-5244F2427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5739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90A07-358F-18DB-A748-7FC913B2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46AC48-BB24-CA1D-CD92-AB46D3580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DBB455-405D-3416-F343-B5B6FB27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EC5640-936D-75ED-63CC-24E9AA48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688950-14ED-DDF0-ADAE-5066EC7B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2158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D4838-BB77-03EE-F9D4-5AF43E0C7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02841B-E1CD-61E6-8C1F-D24A9A8070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41389B-C353-70EE-A0C9-BE74B63FC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7C8006-0A10-C144-7329-DB31BEC9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856DC9-75E0-95F5-EEF5-DAD0F9662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B5F619-4DEB-DAE1-22DD-ACD2D3CE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888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4C6D4B-0180-17FD-A372-5902FC48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3BBB08-88D4-31E7-174F-325FE3F75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ED7704-D116-EA59-91BB-46B4BE3BB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2A242E-E5C7-3251-D6FF-451255FBA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9C0DBD-25BA-9DDC-B184-355556A3A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097257B-1F1A-4446-7F3F-97A16751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6BA414A-2DDC-376F-6E1C-3725A7C93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FA9605-343B-F580-B298-FD5BE40C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691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99E394-3A22-5DF2-237D-67DEEBCD9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03CE8A6-DC22-ED9F-E7F6-60866F8ED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5812C1-C2DA-DA49-0946-78E833FBE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71AB26-1D59-7C1F-7654-9B4CDD82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451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40EED9-4446-E946-F8D1-A1AD0695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75DFE6-B96E-8C0F-7A67-463FD7EA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CD3FBE5-BCF4-1AF4-48A8-6DFED543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272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18B27B-6791-537A-3BD6-E686133DD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C9AF58-42EA-EF7E-EED3-B2585EFCE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15C92E-74E8-6BDA-8E64-72598EACB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498530-5CC2-D65D-E763-935783173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9E2ADC-97A6-C787-350F-5F4C538ED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51004D-9B02-592F-EEE8-E9F58647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0805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6ABC4-6A8F-575E-472D-74FC70006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8EEB9B-6858-BDD8-3BB5-B11EFB2EE1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62BD5D-B8C4-CDBE-9EC6-69D0CEE86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8B1080-47CA-29C2-A7EB-74774336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22A363-8FE1-600A-3945-5ACF582C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63B18D-B8A4-537D-A497-9EF6A03A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2595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6AE771-1C59-F897-0EDA-D5F0EFA0D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2D3980-BC98-5596-0161-622643E12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E8E9B6-49BE-B38A-4ADD-C01D77B783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28B3-AF20-409F-93D1-D4FFFD999E2B}" type="datetimeFigureOut">
              <a:rPr lang="es-PE" smtClean="0"/>
              <a:t>23/08/2023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59730E-C797-EE6F-96E4-4FDF9F962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3D68C9-AB99-6040-ED35-A47B868B4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7C46A-43D5-467D-8643-F3F3E6FC93B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403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0650F-1042-96A1-EE7A-EFFFDEAA4D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Tratamiento de datos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CF13D7-B8C4-954F-3E5F-372F294397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085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6953D0D-5783-923C-99AA-E38966460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Sugerencia de Muñiz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6CA9AAA-FAA5-206C-DB2A-0058F0A9D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Aviso informativo (demostrar q es visible) + consentimiento (expreso).</a:t>
            </a:r>
          </a:p>
          <a:p>
            <a:r>
              <a:rPr lang="es-ES" dirty="0"/>
              <a:t>Hay casos donde no necesitamos una aceptación, solo basta con elaborar la política de privacidad (trabajadores, postulantes).</a:t>
            </a:r>
          </a:p>
          <a:p>
            <a:r>
              <a:rPr lang="es-ES" dirty="0" err="1"/>
              <a:t>Muya</a:t>
            </a:r>
            <a:r>
              <a:rPr lang="es-ES" dirty="0"/>
              <a:t>: definir en que parte del proceso el cliente debe realizar la aceptación. Luego, </a:t>
            </a:r>
            <a:r>
              <a:rPr lang="es-ES" dirty="0" err="1"/>
              <a:t>Yarqa</a:t>
            </a:r>
            <a:r>
              <a:rPr lang="es-ES" dirty="0"/>
              <a:t> definen el texto o aviso al cliente.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1446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50944-58E2-7B89-8217-F201D10B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Entregables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0C43D2-DA81-8D18-5133-CD8C052E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Operaciones detalla el canal x donde se solicita el consentimiento por cada BD + derechos ARCO + tablero de control</a:t>
            </a:r>
          </a:p>
          <a:p>
            <a:r>
              <a:rPr lang="es-PE" dirty="0" err="1"/>
              <a:t>Yarqa</a:t>
            </a:r>
            <a:r>
              <a:rPr lang="es-PE" dirty="0"/>
              <a:t> redacta el consentimiento y los avisos que deban haber</a:t>
            </a:r>
          </a:p>
        </p:txBody>
      </p:sp>
    </p:spTree>
    <p:extLst>
      <p:ext uri="{BB962C8B-B14F-4D97-AF65-F5344CB8AC3E}">
        <p14:creationId xmlns:p14="http://schemas.microsoft.com/office/powerpoint/2010/main" val="1611374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88C18B-F6A4-E951-8B1F-9930F48A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Implementar un protocolo y canal de los derechos ARCO</a:t>
            </a:r>
            <a:endParaRPr lang="es-PE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022847-4139-0C35-9A8E-C88A2BD18E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(</a:t>
            </a:r>
            <a:r>
              <a:rPr lang="es-ES" dirty="0"/>
              <a:t>Acceso, rectificación, cancelación y oposición)</a:t>
            </a:r>
            <a:endParaRPr lang="es-PE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83E577E-3016-75C8-55BF-1DC5FEAD9DD0}"/>
              </a:ext>
            </a:extLst>
          </p:cNvPr>
          <p:cNvSpPr/>
          <p:nvPr/>
        </p:nvSpPr>
        <p:spPr>
          <a:xfrm>
            <a:off x="4671633" y="200074"/>
            <a:ext cx="2836034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99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Baskerville Old Face" panose="02020602080505020303" pitchFamily="18" charset="0"/>
              </a:rPr>
              <a:t>IV</a:t>
            </a:r>
          </a:p>
        </p:txBody>
      </p:sp>
    </p:spTree>
    <p:extLst>
      <p:ext uri="{BB962C8B-B14F-4D97-AF65-F5344CB8AC3E}">
        <p14:creationId xmlns:p14="http://schemas.microsoft.com/office/powerpoint/2010/main" val="3924360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7D0DE-0871-9302-5614-4129D8896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E1D813-7890-B1CE-D69F-948AF461A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Documento de los pasos a seguir en respuesta.</a:t>
            </a:r>
          </a:p>
          <a:p>
            <a:r>
              <a:rPr lang="es-ES" dirty="0"/>
              <a:t>Canal para q el usuario pueda presentar sus reclamos.</a:t>
            </a:r>
          </a:p>
          <a:p>
            <a:endParaRPr lang="es-ES" dirty="0"/>
          </a:p>
          <a:p>
            <a:r>
              <a:rPr lang="es-ES" dirty="0"/>
              <a:t>Agregar los derechos ARCO al contrato? + web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98798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95930-6DCC-4522-1827-5CA9BBF31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Entregable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E2627D-BC92-11E0-3F75-74FEDE2BF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Implementar formulario en la web y en cada sede.</a:t>
            </a:r>
          </a:p>
          <a:p>
            <a:r>
              <a:rPr lang="es-PE" dirty="0"/>
              <a:t>Crear procedimiento</a:t>
            </a:r>
          </a:p>
        </p:txBody>
      </p:sp>
    </p:spTree>
    <p:extLst>
      <p:ext uri="{BB962C8B-B14F-4D97-AF65-F5344CB8AC3E}">
        <p14:creationId xmlns:p14="http://schemas.microsoft.com/office/powerpoint/2010/main" val="2274104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B4D87-47D8-5B6A-FD51-2FB60A86F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Recomendaciones de Estudio Muñiz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80B67A-14D0-BC78-FC97-C01534A37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Eliminar sección “Referidos” del CRM, es riesgoso y estamos expuestos a una multa de entre 5 a 50 </a:t>
            </a:r>
            <a:r>
              <a:rPr lang="es-ES" dirty="0" err="1"/>
              <a:t>UITs</a:t>
            </a:r>
            <a:endParaRPr lang="es-ES" dirty="0"/>
          </a:p>
          <a:p>
            <a:r>
              <a:rPr lang="es-ES" dirty="0"/>
              <a:t>No podemos ingresar datos de los beneficiarios (contratos NF) sin su autorización. Si el titular inscribe a sus hijos menores de edad, se debe añadir una autorización para ello. </a:t>
            </a:r>
            <a:r>
              <a:rPr lang="es-ES" dirty="0">
                <a:solidFill>
                  <a:srgbClr val="FF0000"/>
                </a:solidFill>
              </a:rPr>
              <a:t>¿Es obligatorio colocarlos? Analizar todas las casuísticas.</a:t>
            </a:r>
          </a:p>
          <a:p>
            <a:r>
              <a:rPr lang="es-ES" dirty="0"/>
              <a:t>En el registro para el uso de espacio, cambiar el campo “Religión” por alguno similar a “Tipo de entierro”</a:t>
            </a:r>
          </a:p>
          <a:p>
            <a:r>
              <a:rPr lang="es-ES" dirty="0"/>
              <a:t>Realizar auditorías cada 6 meses o un año.</a:t>
            </a:r>
          </a:p>
        </p:txBody>
      </p:sp>
    </p:spTree>
    <p:extLst>
      <p:ext uri="{BB962C8B-B14F-4D97-AF65-F5344CB8AC3E}">
        <p14:creationId xmlns:p14="http://schemas.microsoft.com/office/powerpoint/2010/main" val="1647281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B4D87-47D8-5B6A-FD51-2FB60A86F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Aclaraciones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80B67A-14D0-BC78-FC97-C01534A37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 es necesario que los datos tengan un tiempo en el cual serán borrados.</a:t>
            </a:r>
          </a:p>
          <a:p>
            <a:r>
              <a:rPr lang="es-ES" dirty="0"/>
              <a:t>Información sensible: Agregar un </a:t>
            </a:r>
            <a:r>
              <a:rPr lang="es-ES" dirty="0" err="1"/>
              <a:t>checkbox</a:t>
            </a:r>
            <a:r>
              <a:rPr lang="es-ES" dirty="0"/>
              <a:t> donde la persona autoriza el dato sensible.</a:t>
            </a:r>
          </a:p>
          <a:p>
            <a:r>
              <a:rPr lang="es-ES" dirty="0"/>
              <a:t>(en el proceso comercial) No seria por dato, sino por banco de datos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87867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F6553-3124-8834-E7ED-C00B3C99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Otras tareas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686B40-B284-5939-0ED4-4FA0A893C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Borrar tablas </a:t>
            </a:r>
            <a:r>
              <a:rPr lang="es-PE"/>
              <a:t>en blanco en la BD</a:t>
            </a:r>
          </a:p>
        </p:txBody>
      </p:sp>
    </p:spTree>
    <p:extLst>
      <p:ext uri="{BB962C8B-B14F-4D97-AF65-F5344CB8AC3E}">
        <p14:creationId xmlns:p14="http://schemas.microsoft.com/office/powerpoint/2010/main" val="3884534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5DFB11-3412-2902-1E40-F74188AEF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Para el 2024+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2D5203-0C35-E8BC-614F-1E6F640813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5870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D6267-0E1B-E5BB-EEC0-96C45CEB9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Siguientes pasos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907A4D-6455-71FE-80E2-D5C4FEE44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Inscribir la base de e-</a:t>
            </a:r>
            <a:r>
              <a:rPr lang="es-PE" dirty="0" err="1"/>
              <a:t>commerce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1588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FDA0F-5A04-4A3F-83CE-270408837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/>
              <a:t>Registro de los bancos de datos personales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02C2CE-F0F7-872F-F810-291E48E377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750D9F-1C81-C17D-7F2E-32850DD7DE3A}"/>
              </a:ext>
            </a:extLst>
          </p:cNvPr>
          <p:cNvSpPr/>
          <p:nvPr/>
        </p:nvSpPr>
        <p:spPr>
          <a:xfrm>
            <a:off x="5537255" y="200074"/>
            <a:ext cx="1104790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99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Baskerville Old Face" panose="02020602080505020303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59794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DCE63-C219-B11F-C6E1-9858B0C52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Estrategia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C491FF-C3F5-F515-6732-2834BDA7C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dirty="0"/>
              <a:t>Se inscribirán las siguientes </a:t>
            </a:r>
            <a:r>
              <a:rPr lang="es-PE" dirty="0" err="1"/>
              <a:t>BDs</a:t>
            </a:r>
            <a:r>
              <a:rPr lang="es-PE" dirty="0"/>
              <a:t>: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endParaRPr lang="es-PE" dirty="0"/>
          </a:p>
          <a:p>
            <a:r>
              <a:rPr lang="es-PE" dirty="0"/>
              <a:t>Hito: presentar las inscripciones para el 30/04</a:t>
            </a:r>
          </a:p>
          <a:p>
            <a:r>
              <a:rPr lang="es-ES" dirty="0"/>
              <a:t>Tiempo: 30 días hábiles para la resolución. Actualmente, puede tardar de 3 a 6 meses. Se puede mandar una carta cuando haya pasado el plazo.</a:t>
            </a:r>
            <a:endParaRPr lang="es-PE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1E82042-9583-4AE7-880E-E9181792BB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7055876"/>
              </p:ext>
            </p:extLst>
          </p:nvPr>
        </p:nvGraphicFramePr>
        <p:xfrm>
          <a:off x="2032000" y="2256384"/>
          <a:ext cx="7959288" cy="1602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274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FA22E-EBCD-0531-CD18-B34E8D0C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Siguientes pasos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142504-1B56-E539-4B56-C73B8E752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Llenar formulario + pago y pasárselos a </a:t>
            </a:r>
            <a:r>
              <a:rPr lang="es-PE" dirty="0" err="1"/>
              <a:t>Yarqa</a:t>
            </a:r>
            <a:endParaRPr lang="es-PE" dirty="0"/>
          </a:p>
          <a:p>
            <a:r>
              <a:rPr lang="es-PE" dirty="0"/>
              <a:t>¿“</a:t>
            </a:r>
            <a:r>
              <a:rPr lang="es-PE" dirty="0" err="1"/>
              <a:t>Credimuya</a:t>
            </a:r>
            <a:r>
              <a:rPr lang="es-PE" dirty="0"/>
              <a:t>” ameritan inscribirse como BD? (</a:t>
            </a:r>
            <a:r>
              <a:rPr lang="es-PE" dirty="0" err="1">
                <a:highlight>
                  <a:srgbClr val="FFFF00"/>
                </a:highlight>
              </a:rPr>
              <a:t>Yarqa</a:t>
            </a:r>
            <a:r>
              <a:rPr lang="es-P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025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A95F3-DF41-6607-09BF-CB950A323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Consultas sobre el formulario de inscripción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12363-0EF0-13D2-75CA-76AF2E904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¿Correo de notificación?</a:t>
            </a:r>
          </a:p>
          <a:p>
            <a:r>
              <a:rPr lang="es-PE" dirty="0"/>
              <a:t>¿Correo para los derechos ARCO?</a:t>
            </a:r>
          </a:p>
          <a:p>
            <a:r>
              <a:rPr lang="es-ES" dirty="0"/>
              <a:t>¿Nombre de la oficina o dependencia?</a:t>
            </a:r>
          </a:p>
          <a:p>
            <a:r>
              <a:rPr lang="es-PE" dirty="0"/>
              <a:t>¿Cámaras de vigilancia de la oficina Lima?</a:t>
            </a:r>
          </a:p>
          <a:p>
            <a:endParaRPr lang="es-ES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6900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FDA0F-5A04-4A3F-83CE-270408837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s-ES" dirty="0"/>
            </a:br>
            <a:r>
              <a:rPr lang="es-ES" dirty="0"/>
              <a:t>Flujo del nuevo proceso de tratamiento de datos</a:t>
            </a:r>
            <a:endParaRPr lang="es-PE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02C2CE-F0F7-872F-F810-291E48E377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206641F-6134-DB7D-79AB-B6EFB6BD6A17}"/>
              </a:ext>
            </a:extLst>
          </p:cNvPr>
          <p:cNvSpPr/>
          <p:nvPr/>
        </p:nvSpPr>
        <p:spPr>
          <a:xfrm>
            <a:off x="5077193" y="200074"/>
            <a:ext cx="2024914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99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Baskerville Old Face" panose="02020602080505020303" pitchFamily="18" charset="0"/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2668081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DD3C4-D81B-4B1B-486C-0C0C0D73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Sugerencia Muñiz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A6FD2F-9176-C83B-1BD9-5E1D4152D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Adopción de medidas de seguridad organizativa, organizacionales, técnicas, </a:t>
            </a:r>
            <a:r>
              <a:rPr lang="es-ES" dirty="0" err="1"/>
              <a:t>etc</a:t>
            </a:r>
            <a:r>
              <a:rPr lang="es-ES" dirty="0"/>
              <a:t>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s-ES" dirty="0"/>
              <a:t>Filtros de seguridad: protocolos en servidores, página web, políticas, instructivos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s-ES" dirty="0"/>
              <a:t>Responsables, contraseñas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s-ES" dirty="0"/>
              <a:t>Consentimientos en línea, </a:t>
            </a:r>
            <a:r>
              <a:rPr lang="es-ES" dirty="0" err="1"/>
              <a:t>etc</a:t>
            </a:r>
            <a:endParaRPr lang="es-ES" dirty="0"/>
          </a:p>
          <a:p>
            <a:pPr marL="914400" lvl="1" indent="-457200">
              <a:buFont typeface="+mj-lt"/>
              <a:buAutoNum type="alphaLcParenR"/>
            </a:pPr>
            <a:r>
              <a:rPr lang="es-ES" dirty="0"/>
              <a:t>Organizativas: protocolos, comité (</a:t>
            </a:r>
            <a:r>
              <a:rPr lang="es-ES" dirty="0" err="1"/>
              <a:t>sist</a:t>
            </a:r>
            <a:r>
              <a:rPr lang="es-ES" dirty="0"/>
              <a:t> + legal + GDH), responsable x BD y uno en general. Materializarlo en un documento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4708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DD3C4-D81B-4B1B-486C-0C0C0D73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Entregables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A6FD2F-9176-C83B-1BD9-5E1D4152D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Flujo de seguridad de la información (LR)</a:t>
            </a:r>
          </a:p>
          <a:p>
            <a:pPr lvl="1"/>
            <a:r>
              <a:rPr lang="es-ES" dirty="0"/>
              <a:t>Ingreso de nuevo cliente (aceptación)</a:t>
            </a:r>
          </a:p>
          <a:p>
            <a:pPr lvl="1"/>
            <a:r>
              <a:rPr lang="es-ES" dirty="0"/>
              <a:t>Actualización de datos</a:t>
            </a:r>
          </a:p>
          <a:p>
            <a:pPr lvl="1"/>
            <a:r>
              <a:rPr lang="es-ES" dirty="0"/>
              <a:t>Borrado de la BD + arco</a:t>
            </a:r>
          </a:p>
          <a:p>
            <a:r>
              <a:rPr lang="es-ES" dirty="0"/>
              <a:t>Políticas (LV)</a:t>
            </a:r>
          </a:p>
          <a:p>
            <a:r>
              <a:rPr lang="es-ES" dirty="0"/>
              <a:t>Procedimiento (responsable x BD y uno en general, flujo)</a:t>
            </a:r>
          </a:p>
          <a:p>
            <a:r>
              <a:rPr lang="es-ES" dirty="0"/>
              <a:t>Comité de seguridad de la información (titulares)</a:t>
            </a:r>
          </a:p>
          <a:p>
            <a:r>
              <a:rPr lang="es-ES" dirty="0"/>
              <a:t>Plan de auditoría (LV)</a:t>
            </a:r>
          </a:p>
          <a:p>
            <a:r>
              <a:rPr lang="es-ES" dirty="0"/>
              <a:t>Plan de capacitaciones</a:t>
            </a:r>
          </a:p>
          <a:p>
            <a:r>
              <a:rPr lang="es-ES" dirty="0"/>
              <a:t>Manuales (LV)</a:t>
            </a:r>
          </a:p>
        </p:txBody>
      </p:sp>
    </p:spTree>
    <p:extLst>
      <p:ext uri="{BB962C8B-B14F-4D97-AF65-F5344CB8AC3E}">
        <p14:creationId xmlns:p14="http://schemas.microsoft.com/office/powerpoint/2010/main" val="3890236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8F5EE-2670-E52E-6920-56C5C75B4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Elaboración y diseño de los avisos de consentimiento</a:t>
            </a:r>
            <a:endParaRPr lang="es-PE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FB9428-BE4A-70BF-647A-DA422AAB2E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AEB4333-7AB3-FAD9-0599-B30AB75A4BC7}"/>
              </a:ext>
            </a:extLst>
          </p:cNvPr>
          <p:cNvSpPr/>
          <p:nvPr/>
        </p:nvSpPr>
        <p:spPr>
          <a:xfrm>
            <a:off x="4617131" y="200074"/>
            <a:ext cx="2945037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99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Baskerville Old Face" panose="02020602080505020303" pitchFamily="18" charset="0"/>
              </a:rPr>
              <a:t>III</a:t>
            </a:r>
          </a:p>
        </p:txBody>
      </p:sp>
    </p:spTree>
    <p:extLst>
      <p:ext uri="{BB962C8B-B14F-4D97-AF65-F5344CB8AC3E}">
        <p14:creationId xmlns:p14="http://schemas.microsoft.com/office/powerpoint/2010/main" val="2645932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597</Words>
  <Application>Microsoft Office PowerPoint</Application>
  <PresentationFormat>Panorámica</PresentationFormat>
  <Paragraphs>83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Baskerville Old Face</vt:lpstr>
      <vt:lpstr>Calibri</vt:lpstr>
      <vt:lpstr>Calibri Light</vt:lpstr>
      <vt:lpstr>Tema de Office</vt:lpstr>
      <vt:lpstr>Tratamiento de datos</vt:lpstr>
      <vt:lpstr>Registro de los bancos de datos personales</vt:lpstr>
      <vt:lpstr>Estrategia</vt:lpstr>
      <vt:lpstr>Siguientes pasos</vt:lpstr>
      <vt:lpstr>Consultas sobre el formulario de inscripción</vt:lpstr>
      <vt:lpstr> Flujo del nuevo proceso de tratamiento de datos</vt:lpstr>
      <vt:lpstr>Sugerencia Muñiz</vt:lpstr>
      <vt:lpstr>Entregables</vt:lpstr>
      <vt:lpstr>Elaboración y diseño de los avisos de consentimiento</vt:lpstr>
      <vt:lpstr>Sugerencia de Muñiz</vt:lpstr>
      <vt:lpstr>Entregables</vt:lpstr>
      <vt:lpstr>Implementar un protocolo y canal de los derechos ARCO</vt:lpstr>
      <vt:lpstr>Presentación de PowerPoint</vt:lpstr>
      <vt:lpstr>Entregable</vt:lpstr>
      <vt:lpstr>Recomendaciones de Estudio Muñiz</vt:lpstr>
      <vt:lpstr>Aclaraciones</vt:lpstr>
      <vt:lpstr>Otras tareas</vt:lpstr>
      <vt:lpstr>Para el 2024+</vt:lpstr>
      <vt:lpstr>Siguientes pasos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Diego Valderrama Pumallihua</cp:lastModifiedBy>
  <cp:revision>11</cp:revision>
  <dcterms:created xsi:type="dcterms:W3CDTF">2023-03-30T03:42:05Z</dcterms:created>
  <dcterms:modified xsi:type="dcterms:W3CDTF">2023-08-23T23:07:52Z</dcterms:modified>
</cp:coreProperties>
</file>