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2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26FD56-7C1B-4760-8200-C8E6D59D0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AD03DB3-9F33-4A3F-89F4-5A0CC2131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CBEF3E-F3E1-4066-81D0-D00D89825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9416-71CB-4514-97DE-5FD14887B1A2}" type="datetimeFigureOut">
              <a:rPr lang="es-PE" smtClean="0"/>
              <a:t>18/08/2023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62D928-2F82-4A1B-924D-809AC9E27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AD08B1-BD9B-4D84-95C2-707DA54D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06DA-7407-4EBB-B1D1-7966F08ECE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3620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7CC81-22FE-4DF2-A73B-C14E8FB33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166F09C-06AA-4D20-991E-48471E7FFB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441CD8-1FC5-41A9-9138-35F768C63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9416-71CB-4514-97DE-5FD14887B1A2}" type="datetimeFigureOut">
              <a:rPr lang="es-PE" smtClean="0"/>
              <a:t>18/08/2023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A1E19E-15D4-4DD5-8F3C-B4AE7926B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7AF6CC-5982-4FBD-9203-8576A500A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06DA-7407-4EBB-B1D1-7966F08ECE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04641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48F5299-A4DF-4A18-8767-CAAB76759A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B07BC8-BE3F-4A37-A5C0-EF2953D93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CDB56E-706A-4274-993E-F50BF0260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9416-71CB-4514-97DE-5FD14887B1A2}" type="datetimeFigureOut">
              <a:rPr lang="es-PE" smtClean="0"/>
              <a:t>18/08/2023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D223E-3406-43E6-8DD3-D11627499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79B996-8356-4105-985D-EB0092E1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06DA-7407-4EBB-B1D1-7966F08ECE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6067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E7850-BE59-455A-96D1-E846590A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47ACEE-194E-43F2-B190-706B9E6F7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06433D-5765-4AA1-AED3-533825A19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9416-71CB-4514-97DE-5FD14887B1A2}" type="datetimeFigureOut">
              <a:rPr lang="es-PE" smtClean="0"/>
              <a:t>18/08/2023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D8A9CC-8CD2-4509-A05A-71BA60FA1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80A773-D5C5-4C19-879E-81907BD71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06DA-7407-4EBB-B1D1-7966F08ECE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0467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05E3A6-2B83-437D-8ECD-B63432CBF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283A49-F529-433F-BBB7-A692910B3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D89318-4DC8-4ADA-82DF-637969FB0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9416-71CB-4514-97DE-5FD14887B1A2}" type="datetimeFigureOut">
              <a:rPr lang="es-PE" smtClean="0"/>
              <a:t>18/08/2023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7C408C-9331-4794-9568-8B8F440E2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E9D0A1-F4B3-4FC8-A3EC-5585EF984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06DA-7407-4EBB-B1D1-7966F08ECE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85396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EDDEE-A599-4335-9433-1585BF0E5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4558C5-F1C7-4640-A4ED-E6FC379D14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812697-B321-44DD-95B5-A88212123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1F5D7C-8E98-41C9-ACE8-3E123DFCE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9416-71CB-4514-97DE-5FD14887B1A2}" type="datetimeFigureOut">
              <a:rPr lang="es-PE" smtClean="0"/>
              <a:t>18/08/2023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B97A0B-C3EF-4726-AC7B-F3F480493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AD2D02-3DF5-4A2D-B1CF-B313AE86D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06DA-7407-4EBB-B1D1-7966F08ECE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18696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F7D60F-BF17-429A-AD7F-C45DF8456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1C45DD-4E77-491B-8E70-7CD906373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E0D433-8A99-4647-9025-52AEEF499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06ADB4-BD76-4FA1-BEF0-431FF28FE5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1D3788C-FF7B-4B68-A00F-C15FEE0C6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5623E7F-1517-4C2A-AACD-89835FE24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9416-71CB-4514-97DE-5FD14887B1A2}" type="datetimeFigureOut">
              <a:rPr lang="es-PE" smtClean="0"/>
              <a:t>18/08/2023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8C247A4-6892-4CA9-B24A-1D8275C78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4BED26B-1FCE-4E85-B41D-30B838CE5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06DA-7407-4EBB-B1D1-7966F08ECE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341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0A4B1-6DCC-4669-8F1E-45A462FF0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46D00B3-C423-4CCA-95E9-C53972727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9416-71CB-4514-97DE-5FD14887B1A2}" type="datetimeFigureOut">
              <a:rPr lang="es-PE" smtClean="0"/>
              <a:t>18/08/2023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30FBBF-5EC6-4DA9-A8C4-95734E72A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770AABF-17FA-4AAC-999E-26A22A74A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06DA-7407-4EBB-B1D1-7966F08ECE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8426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8C28DA-48B3-4E56-832F-4FB0846EB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9416-71CB-4514-97DE-5FD14887B1A2}" type="datetimeFigureOut">
              <a:rPr lang="es-PE" smtClean="0"/>
              <a:t>18/08/2023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27980A2-25F6-4F97-AE28-BEC010BB1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4CBC28E-CE43-4293-B203-FA24EBB54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06DA-7407-4EBB-B1D1-7966F08ECE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0892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8EBDE3-E593-4BCE-AC89-A73623AEE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01E90B-D62D-41EC-82EA-A285D2D88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870BE1-CC50-483F-A4B7-378FABA1F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783FFF-A732-4114-A1FA-73FB7721F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9416-71CB-4514-97DE-5FD14887B1A2}" type="datetimeFigureOut">
              <a:rPr lang="es-PE" smtClean="0"/>
              <a:t>18/08/2023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2A9449-9448-46BA-87F7-21638418B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75A3C7-4F29-422F-91D1-D58471EAF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06DA-7407-4EBB-B1D1-7966F08ECE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0768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38915F-7AC6-465C-B815-89FE89D74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9E44EA1-18AA-4339-94A9-5783C2FB74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E6D96B-4961-404D-A751-6D65E8372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240B52-8190-4DA9-8D43-646247D7E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9416-71CB-4514-97DE-5FD14887B1A2}" type="datetimeFigureOut">
              <a:rPr lang="es-PE" smtClean="0"/>
              <a:t>18/08/2023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99FFDC-404A-47F4-8685-8BACFAA32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7CBF05-0560-45EE-9B6D-C888E8252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06DA-7407-4EBB-B1D1-7966F08ECE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8125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EAE2637-0DD0-4339-8E77-E4403376B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00A8CF-D551-46D7-870A-F4BBBC4EB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51E375-3CF9-40EF-B51E-4EFCEBE9CF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9416-71CB-4514-97DE-5FD14887B1A2}" type="datetimeFigureOut">
              <a:rPr lang="es-PE" smtClean="0"/>
              <a:t>18/08/2023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373750-4859-4256-9003-B9BAE1C583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D24869-F4A3-46EC-96ED-332C9F267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E06DA-7407-4EBB-B1D1-7966F08ECED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190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lima-edu-pe.zoom.us/j/92750205409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A0629C6-3BB8-43C1-A8FF-A35616C05EC2}"/>
              </a:ext>
            </a:extLst>
          </p:cNvPr>
          <p:cNvSpPr txBox="1"/>
          <p:nvPr/>
        </p:nvSpPr>
        <p:spPr>
          <a:xfrm>
            <a:off x="897774" y="399011"/>
            <a:ext cx="10490661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PE" altLang="es-PE" sz="3200" b="1" dirty="0"/>
              <a:t>Horas de Atención al Estudiante 23-2:</a:t>
            </a:r>
          </a:p>
          <a:p>
            <a:pPr>
              <a:defRPr/>
            </a:pPr>
            <a:endParaRPr lang="es-PE" altLang="es-PE" sz="3200" b="1" dirty="0"/>
          </a:p>
          <a:p>
            <a:pPr marL="342900" indent="-342900">
              <a:defRPr/>
            </a:pPr>
            <a:r>
              <a:rPr lang="es-PE" altLang="es-PE" sz="3200" dirty="0"/>
              <a:t>LUNES 3-4 PM (HIBRIDO)</a:t>
            </a:r>
          </a:p>
          <a:p>
            <a:pPr>
              <a:defRPr/>
            </a:pPr>
            <a:r>
              <a:rPr lang="es-PE" altLang="es-PE" sz="3200" dirty="0"/>
              <a:t>MARTES 10-11 AM (HIBRIDO)</a:t>
            </a:r>
          </a:p>
          <a:p>
            <a:pPr>
              <a:defRPr/>
            </a:pPr>
            <a:r>
              <a:rPr lang="es-PE" altLang="es-PE" sz="3200" dirty="0"/>
              <a:t>JUEVES 9-10 AM y 2-3 PM (VIRTUAL)</a:t>
            </a:r>
          </a:p>
          <a:p>
            <a:pPr>
              <a:defRPr/>
            </a:pPr>
            <a:endParaRPr lang="es-PE" altLang="es-PE" sz="3200" dirty="0"/>
          </a:p>
          <a:p>
            <a:pPr>
              <a:defRPr/>
            </a:pPr>
            <a:r>
              <a:rPr lang="es-PE" altLang="es-PE" sz="3200" b="1" dirty="0"/>
              <a:t>Link:</a:t>
            </a:r>
          </a:p>
          <a:p>
            <a:pPr>
              <a:defRPr/>
            </a:pPr>
            <a:r>
              <a:rPr lang="es-PE" sz="3200" dirty="0">
                <a:hlinkClick r:id="rId2"/>
              </a:rPr>
              <a:t>https://ulima-edu-pe.zoom.us/j/92750205409</a:t>
            </a:r>
            <a:endParaRPr lang="es-PE" sz="3200" dirty="0"/>
          </a:p>
          <a:p>
            <a:pPr>
              <a:defRPr/>
            </a:pPr>
            <a:endParaRPr lang="es-PE" sz="3200" dirty="0"/>
          </a:p>
          <a:p>
            <a:pPr>
              <a:defRPr/>
            </a:pPr>
            <a:r>
              <a:rPr lang="es-PE" altLang="es-PE" sz="3200" b="1" dirty="0"/>
              <a:t>Hibridas</a:t>
            </a:r>
            <a:r>
              <a:rPr lang="es-PE" altLang="es-PE" sz="3200" dirty="0"/>
              <a:t>: I2-106</a:t>
            </a:r>
          </a:p>
          <a:p>
            <a:pPr>
              <a:defRPr/>
            </a:pPr>
            <a:r>
              <a:rPr lang="es-PE" altLang="es-PE" sz="3200" b="1" dirty="0"/>
              <a:t>E-mail: Nsalazar@ulima.edu.pe</a:t>
            </a:r>
            <a:endParaRPr lang="es-ES" altLang="es-PE" sz="3200" b="1" dirty="0"/>
          </a:p>
          <a:p>
            <a:pPr>
              <a:defRPr/>
            </a:pPr>
            <a:endParaRPr lang="es-PE" sz="3200" dirty="0"/>
          </a:p>
        </p:txBody>
      </p:sp>
    </p:spTree>
    <p:extLst>
      <p:ext uri="{BB962C8B-B14F-4D97-AF65-F5344CB8AC3E}">
        <p14:creationId xmlns:p14="http://schemas.microsoft.com/office/powerpoint/2010/main" val="9763315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53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</dc:creator>
  <cp:lastModifiedBy>Nicolas</cp:lastModifiedBy>
  <cp:revision>4</cp:revision>
  <dcterms:created xsi:type="dcterms:W3CDTF">2023-04-03T00:08:56Z</dcterms:created>
  <dcterms:modified xsi:type="dcterms:W3CDTF">2023-08-18T23:46:18Z</dcterms:modified>
</cp:coreProperties>
</file>