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4960600" cx="2438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hCXT8E4VO61S0pDdUFWm+d8/6i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048000" y="2448414"/>
            <a:ext cx="18288000" cy="5208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Calibri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048000" y="7857779"/>
            <a:ext cx="18288000" cy="361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2pPr>
            <a:lvl3pPr lvl="2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3pPr>
            <a:lvl4pPr lvl="3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lvl="4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676400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7445819" y="-1786851"/>
            <a:ext cx="9492363" cy="210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3739492" y="4506822"/>
            <a:ext cx="12678417" cy="52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3071492" y="-598579"/>
            <a:ext cx="12678417" cy="154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676400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676400" y="3982567"/>
            <a:ext cx="21031200" cy="94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663700" y="3729763"/>
            <a:ext cx="21031200" cy="62231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Calibri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663700" y="10011830"/>
            <a:ext cx="21031200" cy="3272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 sz="4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4000"/>
              <a:buNone/>
              <a:defRPr sz="4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676400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676400" y="3982567"/>
            <a:ext cx="10363200" cy="94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2344400" y="3982567"/>
            <a:ext cx="10363200" cy="94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679576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679577" y="3667426"/>
            <a:ext cx="10315574" cy="17973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b="1"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679577" y="5464775"/>
            <a:ext cx="10315574" cy="8037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2344400" y="3667426"/>
            <a:ext cx="10366376" cy="17973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b="1"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2344400" y="5464775"/>
            <a:ext cx="10366376" cy="8037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676400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679577" y="997373"/>
            <a:ext cx="7864474" cy="34908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0366376" y="2154050"/>
            <a:ext cx="12344400" cy="10631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35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1pPr>
            <a:lvl2pPr indent="-5842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600"/>
              <a:buChar char="•"/>
              <a:defRPr sz="5600"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indent="-482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482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6pPr>
            <a:lvl7pPr indent="-482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7pPr>
            <a:lvl8pPr indent="-482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8pPr>
            <a:lvl9pPr indent="-482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679577" y="4488180"/>
            <a:ext cx="7864474" cy="83149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679577" y="997373"/>
            <a:ext cx="7864474" cy="34908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0366376" y="2154050"/>
            <a:ext cx="12344400" cy="1063172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679577" y="4488180"/>
            <a:ext cx="7864474" cy="83149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676400" y="796515"/>
            <a:ext cx="21031200" cy="2891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676400" y="3982567"/>
            <a:ext cx="21031200" cy="94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33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82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572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572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6764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8077200" y="13866261"/>
            <a:ext cx="82296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7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7221200" y="13866261"/>
            <a:ext cx="5486400" cy="79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723026" y="3537806"/>
            <a:ext cx="11166265" cy="813850"/>
          </a:xfrm>
          <a:prstGeom prst="roundRect">
            <a:avLst>
              <a:gd fmla="val 34887" name="adj"/>
            </a:avLst>
          </a:prstGeom>
          <a:solidFill>
            <a:srgbClr val="00882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18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326058" y="2444669"/>
            <a:ext cx="343235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PE" sz="2000" u="none" cap="none" strike="noStrike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N° de contrato: 1005043</a:t>
            </a:r>
            <a:endParaRPr b="1" sz="2000">
              <a:solidFill>
                <a:srgbClr val="4B4B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173887" y="2960581"/>
            <a:ext cx="5934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0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Camposanto: Esperanza Eterna San Antonio</a:t>
            </a:r>
            <a:endParaRPr b="1" sz="2000">
              <a:solidFill>
                <a:srgbClr val="4B4B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04396" y="3744676"/>
            <a:ext cx="92589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endParaRPr sz="2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214472" y="3744676"/>
            <a:ext cx="8723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Cuota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449555" y="3744676"/>
            <a:ext cx="15408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Descripción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373832" y="3744676"/>
            <a:ext cx="183595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F. vencimiento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629610" y="3732684"/>
            <a:ext cx="10933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Importe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9095831" y="3745312"/>
            <a:ext cx="7543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Mora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0311029" y="3744676"/>
            <a:ext cx="11542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Subtotal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981100" y="5055990"/>
            <a:ext cx="10600015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5" name="Google Shape;95;p1"/>
          <p:cNvCxnSpPr/>
          <p:nvPr/>
        </p:nvCxnSpPr>
        <p:spPr>
          <a:xfrm>
            <a:off x="2134083" y="4475223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1"/>
          <p:cNvCxnSpPr/>
          <p:nvPr/>
        </p:nvCxnSpPr>
        <p:spPr>
          <a:xfrm>
            <a:off x="3188478" y="4475223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"/>
          <p:cNvCxnSpPr/>
          <p:nvPr/>
        </p:nvCxnSpPr>
        <p:spPr>
          <a:xfrm>
            <a:off x="5189857" y="4475223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1"/>
          <p:cNvCxnSpPr/>
          <p:nvPr/>
        </p:nvCxnSpPr>
        <p:spPr>
          <a:xfrm>
            <a:off x="7523050" y="4475223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1"/>
          <p:cNvCxnSpPr/>
          <p:nvPr/>
        </p:nvCxnSpPr>
        <p:spPr>
          <a:xfrm>
            <a:off x="8889469" y="4496392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0" name="Google Shape;100;p1"/>
          <p:cNvCxnSpPr/>
          <p:nvPr/>
        </p:nvCxnSpPr>
        <p:spPr>
          <a:xfrm>
            <a:off x="10160868" y="4442272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1"/>
          <p:cNvCxnSpPr/>
          <p:nvPr/>
        </p:nvCxnSpPr>
        <p:spPr>
          <a:xfrm>
            <a:off x="995691" y="5813871"/>
            <a:ext cx="10588424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1"/>
          <p:cNvCxnSpPr/>
          <p:nvPr/>
        </p:nvCxnSpPr>
        <p:spPr>
          <a:xfrm>
            <a:off x="2125378" y="523310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1"/>
          <p:cNvCxnSpPr/>
          <p:nvPr/>
        </p:nvCxnSpPr>
        <p:spPr>
          <a:xfrm>
            <a:off x="3179773" y="523310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"/>
          <p:cNvCxnSpPr/>
          <p:nvPr/>
        </p:nvCxnSpPr>
        <p:spPr>
          <a:xfrm>
            <a:off x="5181152" y="523310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>
            <a:off x="7523050" y="5251331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8889469" y="5252799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1"/>
          <p:cNvCxnSpPr/>
          <p:nvPr/>
        </p:nvCxnSpPr>
        <p:spPr>
          <a:xfrm>
            <a:off x="10130496" y="5263688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"/>
          <p:cNvCxnSpPr/>
          <p:nvPr/>
        </p:nvCxnSpPr>
        <p:spPr>
          <a:xfrm>
            <a:off x="989805" y="6530563"/>
            <a:ext cx="10562170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>
            <a:off x="2119492" y="594979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>
            <a:off x="3173887" y="594979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"/>
          <p:cNvCxnSpPr/>
          <p:nvPr/>
        </p:nvCxnSpPr>
        <p:spPr>
          <a:xfrm>
            <a:off x="5175266" y="594979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>
            <a:off x="7518744" y="595803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"/>
          <p:cNvCxnSpPr/>
          <p:nvPr/>
        </p:nvCxnSpPr>
        <p:spPr>
          <a:xfrm>
            <a:off x="8902461" y="599098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"/>
          <p:cNvCxnSpPr/>
          <p:nvPr/>
        </p:nvCxnSpPr>
        <p:spPr>
          <a:xfrm>
            <a:off x="10130496" y="594979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1"/>
          <p:cNvCxnSpPr/>
          <p:nvPr/>
        </p:nvCxnSpPr>
        <p:spPr>
          <a:xfrm>
            <a:off x="981100" y="7288444"/>
            <a:ext cx="10603015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"/>
          <p:cNvCxnSpPr/>
          <p:nvPr/>
        </p:nvCxnSpPr>
        <p:spPr>
          <a:xfrm>
            <a:off x="2110787" y="670767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1"/>
          <p:cNvCxnSpPr/>
          <p:nvPr/>
        </p:nvCxnSpPr>
        <p:spPr>
          <a:xfrm>
            <a:off x="3165182" y="670767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1"/>
          <p:cNvCxnSpPr/>
          <p:nvPr/>
        </p:nvCxnSpPr>
        <p:spPr>
          <a:xfrm>
            <a:off x="5166561" y="670767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1"/>
          <p:cNvCxnSpPr/>
          <p:nvPr/>
        </p:nvCxnSpPr>
        <p:spPr>
          <a:xfrm>
            <a:off x="7518744" y="670767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1"/>
          <p:cNvCxnSpPr/>
          <p:nvPr/>
        </p:nvCxnSpPr>
        <p:spPr>
          <a:xfrm>
            <a:off x="8902461" y="670767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1"/>
          <p:cNvCxnSpPr/>
          <p:nvPr/>
        </p:nvCxnSpPr>
        <p:spPr>
          <a:xfrm>
            <a:off x="10130496" y="674322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1"/>
          <p:cNvCxnSpPr/>
          <p:nvPr/>
        </p:nvCxnSpPr>
        <p:spPr>
          <a:xfrm>
            <a:off x="2119492" y="739965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1"/>
          <p:cNvCxnSpPr/>
          <p:nvPr/>
        </p:nvCxnSpPr>
        <p:spPr>
          <a:xfrm>
            <a:off x="3173887" y="739965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1"/>
          <p:cNvCxnSpPr/>
          <p:nvPr/>
        </p:nvCxnSpPr>
        <p:spPr>
          <a:xfrm>
            <a:off x="5175266" y="739965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1"/>
          <p:cNvCxnSpPr/>
          <p:nvPr/>
        </p:nvCxnSpPr>
        <p:spPr>
          <a:xfrm>
            <a:off x="7510174" y="739965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1"/>
          <p:cNvCxnSpPr/>
          <p:nvPr/>
        </p:nvCxnSpPr>
        <p:spPr>
          <a:xfrm>
            <a:off x="8902461" y="739965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1"/>
          <p:cNvCxnSpPr/>
          <p:nvPr/>
        </p:nvCxnSpPr>
        <p:spPr>
          <a:xfrm>
            <a:off x="10160868" y="744971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8" name="Google Shape;128;p1"/>
          <p:cNvSpPr/>
          <p:nvPr/>
        </p:nvSpPr>
        <p:spPr>
          <a:xfrm>
            <a:off x="1293463" y="4475223"/>
            <a:ext cx="403654" cy="403654"/>
          </a:xfrm>
          <a:prstGeom prst="ellipse">
            <a:avLst/>
          </a:prstGeom>
          <a:solidFill>
            <a:srgbClr val="4B4B4A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18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1299265" y="5233104"/>
            <a:ext cx="403654" cy="403654"/>
          </a:xfrm>
          <a:prstGeom prst="ellipse">
            <a:avLst/>
          </a:prstGeom>
          <a:solidFill>
            <a:srgbClr val="4B4B4A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18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1299912" y="6023938"/>
            <a:ext cx="403654" cy="403654"/>
          </a:xfrm>
          <a:prstGeom prst="ellipse">
            <a:avLst/>
          </a:prstGeom>
          <a:noFill/>
          <a:ln cap="flat" cmpd="sng" w="28575">
            <a:solidFill>
              <a:srgbClr val="4B4B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18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2438924" y="4454627"/>
            <a:ext cx="325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2433308" y="5252799"/>
            <a:ext cx="3401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2442365" y="6004893"/>
            <a:ext cx="325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2436749" y="6803065"/>
            <a:ext cx="3337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3702850" y="4556132"/>
            <a:ext cx="10722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vencida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3697234" y="5354304"/>
            <a:ext cx="10722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vencida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3546570" y="6106398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540954" y="6777123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5297575" y="4552249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7569324" y="4516719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7609367" y="5222555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/>
          </a:p>
        </p:txBody>
      </p:sp>
      <p:sp>
        <p:nvSpPr>
          <p:cNvPr id="142" name="Google Shape;142;p1"/>
          <p:cNvSpPr txBox="1"/>
          <p:nvPr/>
        </p:nvSpPr>
        <p:spPr>
          <a:xfrm>
            <a:off x="7609367" y="5978934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7609367" y="6723485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9123241" y="4533118"/>
            <a:ext cx="7074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9100315" y="5276589"/>
            <a:ext cx="7074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9077071" y="5996991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9116123" y="6743886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10455686" y="4478767"/>
            <a:ext cx="10113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10450070" y="5276939"/>
            <a:ext cx="10113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10459127" y="6029033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10453511" y="6827205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2431133" y="7423463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3537513" y="7414992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/>
          </a:p>
        </p:txBody>
      </p:sp>
      <p:sp>
        <p:nvSpPr>
          <p:cNvPr id="154" name="Google Shape;154;p1"/>
          <p:cNvSpPr txBox="1"/>
          <p:nvPr/>
        </p:nvSpPr>
        <p:spPr>
          <a:xfrm>
            <a:off x="7653802" y="7367707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9102723" y="7403176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10450070" y="7337627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5275823" y="5285001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5341290" y="6025710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5250011" y="6732930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5289225" y="7414209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"/>
          <p:cNvSpPr/>
          <p:nvPr/>
        </p:nvSpPr>
        <p:spPr>
          <a:xfrm>
            <a:off x="12853006" y="3500264"/>
            <a:ext cx="11166265" cy="813850"/>
          </a:xfrm>
          <a:prstGeom prst="roundRect">
            <a:avLst>
              <a:gd fmla="val 34887" name="adj"/>
            </a:avLst>
          </a:prstGeom>
          <a:solidFill>
            <a:srgbClr val="00882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17120341" y="2469817"/>
            <a:ext cx="343235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0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N° de contrato: 1005043</a:t>
            </a:r>
            <a:endParaRPr b="1" sz="2000">
              <a:solidFill>
                <a:srgbClr val="4B4B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5674898" y="3009538"/>
            <a:ext cx="5934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0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Camposanto: Esperanza Eterna San Antonio</a:t>
            </a:r>
            <a:endParaRPr b="1" sz="2000">
              <a:solidFill>
                <a:srgbClr val="4B4B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13134376" y="3707134"/>
            <a:ext cx="84920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14344452" y="3707134"/>
            <a:ext cx="8723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Cuota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15579535" y="3707134"/>
            <a:ext cx="15408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Descripción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17503812" y="3707134"/>
            <a:ext cx="183595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F. vencimiento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19759590" y="3695142"/>
            <a:ext cx="10933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Importe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21225811" y="3707770"/>
            <a:ext cx="7543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Mora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22441009" y="3707134"/>
            <a:ext cx="11542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Subtotal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>
            <a:off x="13111080" y="5018448"/>
            <a:ext cx="10600015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2" name="Google Shape;172;p1"/>
          <p:cNvCxnSpPr/>
          <p:nvPr/>
        </p:nvCxnSpPr>
        <p:spPr>
          <a:xfrm>
            <a:off x="14264063" y="4437681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3" name="Google Shape;173;p1"/>
          <p:cNvCxnSpPr/>
          <p:nvPr/>
        </p:nvCxnSpPr>
        <p:spPr>
          <a:xfrm>
            <a:off x="15318458" y="4437681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4" name="Google Shape;174;p1"/>
          <p:cNvCxnSpPr/>
          <p:nvPr/>
        </p:nvCxnSpPr>
        <p:spPr>
          <a:xfrm>
            <a:off x="17319837" y="4437681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5" name="Google Shape;175;p1"/>
          <p:cNvCxnSpPr/>
          <p:nvPr/>
        </p:nvCxnSpPr>
        <p:spPr>
          <a:xfrm>
            <a:off x="19653030" y="4437681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6" name="Google Shape;176;p1"/>
          <p:cNvCxnSpPr/>
          <p:nvPr/>
        </p:nvCxnSpPr>
        <p:spPr>
          <a:xfrm>
            <a:off x="21019449" y="4458850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7" name="Google Shape;177;p1"/>
          <p:cNvCxnSpPr/>
          <p:nvPr/>
        </p:nvCxnSpPr>
        <p:spPr>
          <a:xfrm>
            <a:off x="22290848" y="4404730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8" name="Google Shape;178;p1"/>
          <p:cNvCxnSpPr/>
          <p:nvPr/>
        </p:nvCxnSpPr>
        <p:spPr>
          <a:xfrm>
            <a:off x="13125671" y="5776329"/>
            <a:ext cx="10588424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9" name="Google Shape;179;p1"/>
          <p:cNvCxnSpPr/>
          <p:nvPr/>
        </p:nvCxnSpPr>
        <p:spPr>
          <a:xfrm>
            <a:off x="14255358" y="5195562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0" name="Google Shape;180;p1"/>
          <p:cNvCxnSpPr/>
          <p:nvPr/>
        </p:nvCxnSpPr>
        <p:spPr>
          <a:xfrm>
            <a:off x="15309753" y="5195562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1" name="Google Shape;181;p1"/>
          <p:cNvCxnSpPr/>
          <p:nvPr/>
        </p:nvCxnSpPr>
        <p:spPr>
          <a:xfrm>
            <a:off x="17311132" y="5195562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2" name="Google Shape;182;p1"/>
          <p:cNvCxnSpPr/>
          <p:nvPr/>
        </p:nvCxnSpPr>
        <p:spPr>
          <a:xfrm>
            <a:off x="19653030" y="5213789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3" name="Google Shape;183;p1"/>
          <p:cNvCxnSpPr/>
          <p:nvPr/>
        </p:nvCxnSpPr>
        <p:spPr>
          <a:xfrm>
            <a:off x="21019449" y="5215257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4" name="Google Shape;184;p1"/>
          <p:cNvCxnSpPr/>
          <p:nvPr/>
        </p:nvCxnSpPr>
        <p:spPr>
          <a:xfrm>
            <a:off x="22260476" y="5226146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5" name="Google Shape;185;p1"/>
          <p:cNvCxnSpPr/>
          <p:nvPr/>
        </p:nvCxnSpPr>
        <p:spPr>
          <a:xfrm>
            <a:off x="13119785" y="6493021"/>
            <a:ext cx="10562170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1"/>
          <p:cNvCxnSpPr/>
          <p:nvPr/>
        </p:nvCxnSpPr>
        <p:spPr>
          <a:xfrm>
            <a:off x="14249472" y="591225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7" name="Google Shape;187;p1"/>
          <p:cNvCxnSpPr/>
          <p:nvPr/>
        </p:nvCxnSpPr>
        <p:spPr>
          <a:xfrm>
            <a:off x="15303867" y="591225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8" name="Google Shape;188;p1"/>
          <p:cNvCxnSpPr/>
          <p:nvPr/>
        </p:nvCxnSpPr>
        <p:spPr>
          <a:xfrm>
            <a:off x="17305246" y="591225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9" name="Google Shape;189;p1"/>
          <p:cNvCxnSpPr/>
          <p:nvPr/>
        </p:nvCxnSpPr>
        <p:spPr>
          <a:xfrm>
            <a:off x="19648724" y="592049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0" name="Google Shape;190;p1"/>
          <p:cNvCxnSpPr/>
          <p:nvPr/>
        </p:nvCxnSpPr>
        <p:spPr>
          <a:xfrm>
            <a:off x="21032441" y="595344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1" name="Google Shape;191;p1"/>
          <p:cNvCxnSpPr/>
          <p:nvPr/>
        </p:nvCxnSpPr>
        <p:spPr>
          <a:xfrm>
            <a:off x="22260476" y="591225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2" name="Google Shape;192;p1"/>
          <p:cNvCxnSpPr/>
          <p:nvPr/>
        </p:nvCxnSpPr>
        <p:spPr>
          <a:xfrm>
            <a:off x="13111080" y="7250902"/>
            <a:ext cx="10603015" cy="0"/>
          </a:xfrm>
          <a:prstGeom prst="straightConnector1">
            <a:avLst/>
          </a:prstGeom>
          <a:noFill/>
          <a:ln cap="flat" cmpd="sng" w="1905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3" name="Google Shape;193;p1"/>
          <p:cNvCxnSpPr/>
          <p:nvPr/>
        </p:nvCxnSpPr>
        <p:spPr>
          <a:xfrm>
            <a:off x="14240767" y="667013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4" name="Google Shape;194;p1"/>
          <p:cNvCxnSpPr/>
          <p:nvPr/>
        </p:nvCxnSpPr>
        <p:spPr>
          <a:xfrm>
            <a:off x="15295162" y="667013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5" name="Google Shape;195;p1"/>
          <p:cNvCxnSpPr/>
          <p:nvPr/>
        </p:nvCxnSpPr>
        <p:spPr>
          <a:xfrm>
            <a:off x="17296541" y="667013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6" name="Google Shape;196;p1"/>
          <p:cNvCxnSpPr/>
          <p:nvPr/>
        </p:nvCxnSpPr>
        <p:spPr>
          <a:xfrm>
            <a:off x="19648724" y="667013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1"/>
          <p:cNvCxnSpPr/>
          <p:nvPr/>
        </p:nvCxnSpPr>
        <p:spPr>
          <a:xfrm>
            <a:off x="21032441" y="667013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8" name="Google Shape;198;p1"/>
          <p:cNvCxnSpPr/>
          <p:nvPr/>
        </p:nvCxnSpPr>
        <p:spPr>
          <a:xfrm>
            <a:off x="22260476" y="6705685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9" name="Google Shape;199;p1"/>
          <p:cNvCxnSpPr/>
          <p:nvPr/>
        </p:nvCxnSpPr>
        <p:spPr>
          <a:xfrm>
            <a:off x="14249472" y="736211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0" name="Google Shape;200;p1"/>
          <p:cNvCxnSpPr/>
          <p:nvPr/>
        </p:nvCxnSpPr>
        <p:spPr>
          <a:xfrm>
            <a:off x="15303867" y="736211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1" name="Google Shape;201;p1"/>
          <p:cNvCxnSpPr/>
          <p:nvPr/>
        </p:nvCxnSpPr>
        <p:spPr>
          <a:xfrm>
            <a:off x="17305246" y="736211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2" name="Google Shape;202;p1"/>
          <p:cNvCxnSpPr/>
          <p:nvPr/>
        </p:nvCxnSpPr>
        <p:spPr>
          <a:xfrm>
            <a:off x="19640154" y="736211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1"/>
          <p:cNvCxnSpPr/>
          <p:nvPr/>
        </p:nvCxnSpPr>
        <p:spPr>
          <a:xfrm>
            <a:off x="21032441" y="7362114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4" name="Google Shape;204;p1"/>
          <p:cNvCxnSpPr/>
          <p:nvPr/>
        </p:nvCxnSpPr>
        <p:spPr>
          <a:xfrm>
            <a:off x="22290848" y="7412173"/>
            <a:ext cx="0" cy="469556"/>
          </a:xfrm>
          <a:prstGeom prst="straightConnector1">
            <a:avLst/>
          </a:prstGeom>
          <a:noFill/>
          <a:ln cap="flat" cmpd="sng" w="28575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5" name="Google Shape;205;p1"/>
          <p:cNvSpPr/>
          <p:nvPr/>
        </p:nvSpPr>
        <p:spPr>
          <a:xfrm>
            <a:off x="13423443" y="4437681"/>
            <a:ext cx="403654" cy="403654"/>
          </a:xfrm>
          <a:prstGeom prst="ellipse">
            <a:avLst/>
          </a:prstGeom>
          <a:solidFill>
            <a:srgbClr val="4B4B4A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"/>
          <p:cNvSpPr/>
          <p:nvPr/>
        </p:nvSpPr>
        <p:spPr>
          <a:xfrm>
            <a:off x="13429245" y="5195562"/>
            <a:ext cx="403654" cy="403654"/>
          </a:xfrm>
          <a:prstGeom prst="ellipse">
            <a:avLst/>
          </a:prstGeom>
          <a:solidFill>
            <a:srgbClr val="ABDAE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"/>
          <p:cNvSpPr txBox="1"/>
          <p:nvPr/>
        </p:nvSpPr>
        <p:spPr>
          <a:xfrm>
            <a:off x="14568904" y="4417085"/>
            <a:ext cx="325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"/>
          <p:cNvSpPr txBox="1"/>
          <p:nvPr/>
        </p:nvSpPr>
        <p:spPr>
          <a:xfrm>
            <a:off x="14563288" y="5215257"/>
            <a:ext cx="3401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"/>
          <p:cNvSpPr txBox="1"/>
          <p:nvPr/>
        </p:nvSpPr>
        <p:spPr>
          <a:xfrm>
            <a:off x="14572345" y="5967351"/>
            <a:ext cx="325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"/>
          <p:cNvSpPr txBox="1"/>
          <p:nvPr/>
        </p:nvSpPr>
        <p:spPr>
          <a:xfrm>
            <a:off x="14566729" y="6765523"/>
            <a:ext cx="3337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"/>
          <p:cNvSpPr txBox="1"/>
          <p:nvPr/>
        </p:nvSpPr>
        <p:spPr>
          <a:xfrm>
            <a:off x="15832830" y="4518590"/>
            <a:ext cx="10722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vencida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 txBox="1"/>
          <p:nvPr/>
        </p:nvSpPr>
        <p:spPr>
          <a:xfrm>
            <a:off x="15827214" y="5316762"/>
            <a:ext cx="10722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vencida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 txBox="1"/>
          <p:nvPr/>
        </p:nvSpPr>
        <p:spPr>
          <a:xfrm>
            <a:off x="15676550" y="6068856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"/>
          <p:cNvSpPr txBox="1"/>
          <p:nvPr/>
        </p:nvSpPr>
        <p:spPr>
          <a:xfrm>
            <a:off x="15670934" y="6739581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"/>
          <p:cNvSpPr txBox="1"/>
          <p:nvPr/>
        </p:nvSpPr>
        <p:spPr>
          <a:xfrm>
            <a:off x="17427555" y="4514707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19699304" y="4479177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"/>
          <p:cNvSpPr txBox="1"/>
          <p:nvPr/>
        </p:nvSpPr>
        <p:spPr>
          <a:xfrm>
            <a:off x="19739347" y="5185013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/>
          </a:p>
        </p:txBody>
      </p:sp>
      <p:sp>
        <p:nvSpPr>
          <p:cNvPr id="218" name="Google Shape;218;p1"/>
          <p:cNvSpPr txBox="1"/>
          <p:nvPr/>
        </p:nvSpPr>
        <p:spPr>
          <a:xfrm>
            <a:off x="19739347" y="5941392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9739347" y="6685943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21253221" y="4495576"/>
            <a:ext cx="7074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"/>
          <p:cNvSpPr txBox="1"/>
          <p:nvPr/>
        </p:nvSpPr>
        <p:spPr>
          <a:xfrm>
            <a:off x="21230295" y="5239047"/>
            <a:ext cx="7074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21207051" y="5959449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1246103" y="6706344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22585666" y="4441225"/>
            <a:ext cx="10113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"/>
          <p:cNvSpPr txBox="1"/>
          <p:nvPr/>
        </p:nvSpPr>
        <p:spPr>
          <a:xfrm>
            <a:off x="22580050" y="5239397"/>
            <a:ext cx="10113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303.00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"/>
          <p:cNvSpPr txBox="1"/>
          <p:nvPr/>
        </p:nvSpPr>
        <p:spPr>
          <a:xfrm>
            <a:off x="22589107" y="5991491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"/>
          <p:cNvSpPr txBox="1"/>
          <p:nvPr/>
        </p:nvSpPr>
        <p:spPr>
          <a:xfrm>
            <a:off x="22583491" y="6789663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"/>
          <p:cNvSpPr txBox="1"/>
          <p:nvPr/>
        </p:nvSpPr>
        <p:spPr>
          <a:xfrm>
            <a:off x="14561113" y="7385921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"/>
          <p:cNvSpPr txBox="1"/>
          <p:nvPr/>
        </p:nvSpPr>
        <p:spPr>
          <a:xfrm>
            <a:off x="15667493" y="7377450"/>
            <a:ext cx="13152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Por pagar</a:t>
            </a:r>
            <a:endParaRPr/>
          </a:p>
        </p:txBody>
      </p:sp>
      <p:sp>
        <p:nvSpPr>
          <p:cNvPr id="230" name="Google Shape;230;p1"/>
          <p:cNvSpPr txBox="1"/>
          <p:nvPr/>
        </p:nvSpPr>
        <p:spPr>
          <a:xfrm>
            <a:off x="19783782" y="7330165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"/>
          <p:cNvSpPr txBox="1"/>
          <p:nvPr/>
        </p:nvSpPr>
        <p:spPr>
          <a:xfrm>
            <a:off x="21232703" y="7365634"/>
            <a:ext cx="7268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"/>
          <p:cNvSpPr txBox="1"/>
          <p:nvPr/>
        </p:nvSpPr>
        <p:spPr>
          <a:xfrm>
            <a:off x="22580050" y="7300085"/>
            <a:ext cx="10330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"/>
          <p:cNvSpPr txBox="1"/>
          <p:nvPr/>
        </p:nvSpPr>
        <p:spPr>
          <a:xfrm>
            <a:off x="17405803" y="5247459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"/>
          <p:cNvSpPr txBox="1"/>
          <p:nvPr/>
        </p:nvSpPr>
        <p:spPr>
          <a:xfrm>
            <a:off x="17471270" y="5988168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"/>
          <p:cNvSpPr txBox="1"/>
          <p:nvPr/>
        </p:nvSpPr>
        <p:spPr>
          <a:xfrm>
            <a:off x="17379991" y="6695388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"/>
          <p:cNvSpPr txBox="1"/>
          <p:nvPr/>
        </p:nvSpPr>
        <p:spPr>
          <a:xfrm>
            <a:off x="17419205" y="7376667"/>
            <a:ext cx="18943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30 / 06 / 2023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"/>
          <p:cNvSpPr/>
          <p:nvPr/>
        </p:nvSpPr>
        <p:spPr>
          <a:xfrm>
            <a:off x="10412997" y="9398086"/>
            <a:ext cx="4316254" cy="749767"/>
          </a:xfrm>
          <a:prstGeom prst="roundRect">
            <a:avLst>
              <a:gd fmla="val 29943" name="adj"/>
            </a:avLst>
          </a:prstGeom>
          <a:solidFill>
            <a:srgbClr val="ABDAE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"/>
          <p:cNvSpPr txBox="1"/>
          <p:nvPr/>
        </p:nvSpPr>
        <p:spPr>
          <a:xfrm>
            <a:off x="11013122" y="9542136"/>
            <a:ext cx="252986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0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Resumen de pago</a:t>
            </a:r>
            <a:endParaRPr b="1" sz="2000">
              <a:solidFill>
                <a:srgbClr val="4B4B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1"/>
          <p:cNvCxnSpPr/>
          <p:nvPr/>
        </p:nvCxnSpPr>
        <p:spPr>
          <a:xfrm flipH="1" rot="10800000">
            <a:off x="9650624" y="10740305"/>
            <a:ext cx="5440979" cy="23847"/>
          </a:xfrm>
          <a:prstGeom prst="straightConnector1">
            <a:avLst/>
          </a:prstGeom>
          <a:noFill/>
          <a:ln cap="flat" cmpd="sng" w="19050">
            <a:solidFill>
              <a:srgbClr val="4B4B4A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0" name="Google Shape;240;p1"/>
          <p:cNvSpPr txBox="1"/>
          <p:nvPr/>
        </p:nvSpPr>
        <p:spPr>
          <a:xfrm>
            <a:off x="9548640" y="10340195"/>
            <a:ext cx="10933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Importe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"/>
          <p:cNvSpPr txBox="1"/>
          <p:nvPr/>
        </p:nvSpPr>
        <p:spPr>
          <a:xfrm>
            <a:off x="13560616" y="10299180"/>
            <a:ext cx="11725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1,300.00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2" name="Google Shape;242;p1"/>
          <p:cNvCxnSpPr/>
          <p:nvPr/>
        </p:nvCxnSpPr>
        <p:spPr>
          <a:xfrm>
            <a:off x="9650624" y="11187277"/>
            <a:ext cx="5492898" cy="0"/>
          </a:xfrm>
          <a:prstGeom prst="straightConnector1">
            <a:avLst/>
          </a:prstGeom>
          <a:noFill/>
          <a:ln cap="flat" cmpd="sng" w="19050">
            <a:solidFill>
              <a:srgbClr val="4B4B4A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3" name="Google Shape;243;p1"/>
          <p:cNvSpPr txBox="1"/>
          <p:nvPr/>
        </p:nvSpPr>
        <p:spPr>
          <a:xfrm>
            <a:off x="9548640" y="10787167"/>
            <a:ext cx="7543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Mora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"/>
          <p:cNvSpPr txBox="1"/>
          <p:nvPr/>
        </p:nvSpPr>
        <p:spPr>
          <a:xfrm>
            <a:off x="14067806" y="10764152"/>
            <a:ext cx="713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666665"/>
                </a:solidFill>
                <a:latin typeface="Arial"/>
                <a:ea typeface="Arial"/>
                <a:cs typeface="Arial"/>
                <a:sym typeface="Arial"/>
              </a:rPr>
              <a:t>9.00</a:t>
            </a:r>
            <a:endParaRPr sz="1800">
              <a:solidFill>
                <a:srgbClr val="6666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"/>
          <p:cNvSpPr txBox="1"/>
          <p:nvPr/>
        </p:nvSpPr>
        <p:spPr>
          <a:xfrm>
            <a:off x="9548640" y="11325321"/>
            <a:ext cx="21178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1800">
                <a:solidFill>
                  <a:srgbClr val="008824"/>
                </a:solidFill>
                <a:latin typeface="Arial"/>
                <a:ea typeface="Arial"/>
                <a:cs typeface="Arial"/>
                <a:sym typeface="Arial"/>
              </a:rPr>
              <a:t>Total a pagar s/:</a:t>
            </a:r>
            <a:endParaRPr b="1" sz="1800">
              <a:solidFill>
                <a:srgbClr val="0088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"/>
          <p:cNvSpPr txBox="1"/>
          <p:nvPr/>
        </p:nvSpPr>
        <p:spPr>
          <a:xfrm>
            <a:off x="13560782" y="11218091"/>
            <a:ext cx="12137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1800">
                <a:solidFill>
                  <a:srgbClr val="008824"/>
                </a:solidFill>
                <a:latin typeface="Arial"/>
                <a:ea typeface="Arial"/>
                <a:cs typeface="Arial"/>
                <a:sym typeface="Arial"/>
              </a:rPr>
              <a:t>1,309.00</a:t>
            </a:r>
            <a:endParaRPr b="1" sz="1800">
              <a:solidFill>
                <a:srgbClr val="0088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"/>
          <p:cNvSpPr txBox="1"/>
          <p:nvPr/>
        </p:nvSpPr>
        <p:spPr>
          <a:xfrm>
            <a:off x="7336480" y="12118569"/>
            <a:ext cx="96121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He leído y acepto el </a:t>
            </a:r>
            <a:r>
              <a:rPr lang="es-PE" sz="1800">
                <a:solidFill>
                  <a:srgbClr val="008824"/>
                </a:solidFill>
                <a:latin typeface="Arial"/>
                <a:ea typeface="Arial"/>
                <a:cs typeface="Arial"/>
                <a:sym typeface="Arial"/>
              </a:rPr>
              <a:t>tratamiento de datos personales </a:t>
            </a:r>
            <a:r>
              <a:rPr lang="es-PE" sz="1800">
                <a:solidFill>
                  <a:srgbClr val="4B4B4A"/>
                </a:solidFill>
                <a:latin typeface="Arial"/>
                <a:ea typeface="Arial"/>
                <a:cs typeface="Arial"/>
                <a:sym typeface="Arial"/>
              </a:rPr>
              <a:t>y los </a:t>
            </a:r>
            <a:r>
              <a:rPr lang="es-PE" sz="1800">
                <a:solidFill>
                  <a:srgbClr val="008824"/>
                </a:solidFill>
                <a:latin typeface="Arial"/>
                <a:ea typeface="Arial"/>
                <a:cs typeface="Arial"/>
                <a:sym typeface="Arial"/>
              </a:rPr>
              <a:t>términos y condiciones.</a:t>
            </a:r>
            <a:endParaRPr sz="1800">
              <a:solidFill>
                <a:srgbClr val="0088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"/>
          <p:cNvSpPr/>
          <p:nvPr/>
        </p:nvSpPr>
        <p:spPr>
          <a:xfrm>
            <a:off x="6771503" y="12118569"/>
            <a:ext cx="420129" cy="400110"/>
          </a:xfrm>
          <a:prstGeom prst="rect">
            <a:avLst/>
          </a:prstGeom>
          <a:noFill/>
          <a:ln cap="flat" cmpd="sng" w="38100">
            <a:solidFill>
              <a:srgbClr val="ABDA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9" name="Google Shape;24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3260" y="13130459"/>
            <a:ext cx="4243079" cy="128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"/>
          <p:cNvPicPr preferRelativeResize="0"/>
          <p:nvPr/>
        </p:nvPicPr>
        <p:blipFill rotWithShape="1">
          <a:blip r:embed="rId4">
            <a:alphaModFix/>
          </a:blip>
          <a:srcRect b="13778" l="4717" r="2784" t="16911"/>
          <a:stretch/>
        </p:blipFill>
        <p:spPr>
          <a:xfrm>
            <a:off x="13560775" y="12932900"/>
            <a:ext cx="4788052" cy="1481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2023-11-03T16:57:32Z</dcterms:created>
  <dc:creator>Usuario</dc:creator>
</cp:coreProperties>
</file>