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86" r:id="rId2"/>
    <p:sldId id="287" r:id="rId3"/>
    <p:sldId id="288" r:id="rId4"/>
  </p:sldIdLst>
  <p:sldSz cx="12192000" cy="6858000"/>
  <p:notesSz cx="6858000" cy="9144000"/>
  <p:embeddedFontLst>
    <p:embeddedFont>
      <p:font typeface="Gill Sans" panose="020B0604020202020204" charset="0"/>
      <p:regular r:id="rId6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1" roundtripDataSignature="AMtx7mjQql7i53CrBSFBZE1rwMj5y+0PH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riscila Dominguez" initials="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2" Type="http://schemas.openxmlformats.org/officeDocument/2006/relationships/commentAuthors" Target="commentAuthors.xml"/><Relationship Id="rId7" Type="http://schemas.openxmlformats.org/officeDocument/2006/relationships/font" Target="fonts/font2.fntdata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41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45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2952992fcd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2952992fcd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2952992fcd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2952992fcd6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2952992fcd6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2952992fcd6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bg>
      <p:bgPr>
        <a:solidFill>
          <a:schemeClr val="accent2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9"/>
          <p:cNvSpPr txBox="1"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74300" tIns="182875" rIns="274300" bIns="182875" anchor="ctr" anchorCtr="1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Gill Sans"/>
              <a:buNone/>
              <a:defRPr sz="3800">
                <a:solidFill>
                  <a:srgbClr val="26262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9"/>
          <p:cNvSpPr txBox="1"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EFEFE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9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9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9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411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  <a:defRPr sz="2800" b="0" i="0" u="none" strike="noStrike" cap="non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411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9" name="Google Shape;299;g2952992fcd6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3076" y="434250"/>
            <a:ext cx="9617874" cy="5879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Google Shape;305;g2952992fcd6_0_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18825" y="666313"/>
            <a:ext cx="9038326" cy="55253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" name="Google Shape;310;g2952992fcd6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89125" y="550475"/>
            <a:ext cx="9557074" cy="5842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Gill Sans</vt:lpstr>
      <vt:lpstr>Arial</vt:lpstr>
      <vt:lpstr>Parcel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Diego Valderrama Pumallihua</cp:lastModifiedBy>
  <cp:revision>1</cp:revision>
  <dcterms:created xsi:type="dcterms:W3CDTF">2023-08-14T23:53:12Z</dcterms:created>
  <dcterms:modified xsi:type="dcterms:W3CDTF">2023-11-07T23:09:50Z</dcterms:modified>
</cp:coreProperties>
</file>