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</p:sldMasterIdLst>
  <p:notesMasterIdLst>
    <p:notesMasterId r:id="rId5"/>
  </p:notesMasterIdLst>
  <p:sldIdLst>
    <p:sldId id="286" r:id="rId2"/>
    <p:sldId id="287" r:id="rId3"/>
    <p:sldId id="288" r:id="rId4"/>
  </p:sldIdLst>
  <p:sldSz cx="12192000" cy="6858000"/>
  <p:notesSz cx="6858000" cy="9144000"/>
  <p:embeddedFontLst>
    <p:embeddedFont>
      <p:font typeface="Gill Sans" panose="020B0604020202020204" charset="0"/>
      <p:regular r:id="rId6"/>
      <p:bold r:id="rId7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GoogleSlidesCustomDataVersion2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41" roundtripDataSignature="AMtx7mjQql7i53CrBSFBZE1rwMj5y+0PHw==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Priscila Dominguez" initials="" lastIdx="6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9" d="100"/>
          <a:sy n="79" d="100"/>
        </p:scale>
        <p:origin x="821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2" Type="http://schemas.openxmlformats.org/officeDocument/2006/relationships/commentAuthors" Target="commentAuthors.xml"/><Relationship Id="rId7" Type="http://schemas.openxmlformats.org/officeDocument/2006/relationships/font" Target="fonts/font2.fntdata"/><Relationship Id="rId46" Type="http://schemas.openxmlformats.org/officeDocument/2006/relationships/tableStyles" Target="tableStyles.xml"/><Relationship Id="rId2" Type="http://schemas.openxmlformats.org/officeDocument/2006/relationships/slide" Target="slides/slide1.xml"/><Relationship Id="rId41" Type="http://customschemas.google.com/relationships/presentationmetadata" Target="metadata"/><Relationship Id="rId1" Type="http://schemas.openxmlformats.org/officeDocument/2006/relationships/slideMaster" Target="slideMasters/slideMaster1.xml"/><Relationship Id="rId6" Type="http://schemas.openxmlformats.org/officeDocument/2006/relationships/font" Target="fonts/font1.fntdata"/><Relationship Id="rId45" Type="http://schemas.openxmlformats.org/officeDocument/2006/relationships/theme" Target="theme/theme1.xml"/><Relationship Id="rId5" Type="http://schemas.openxmlformats.org/officeDocument/2006/relationships/notesMaster" Target="notesMasters/notesMaster1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43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5" name="Google Shape;295;g2952992fcd6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96" name="Google Shape;296;g2952992fcd6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1" name="Google Shape;301;g2952992fcd6_0_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02" name="Google Shape;302;g2952992fcd6_0_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" name="Google Shape;307;g2952992fcd6_0_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08" name="Google Shape;308;g2952992fcd6_0_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iapositiva de título" type="title">
  <p:cSld name="TITLE">
    <p:bg>
      <p:bgPr>
        <a:solidFill>
          <a:schemeClr val="accent2"/>
        </a:solidFill>
        <a:effectLst/>
      </p:bgPr>
    </p:bg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19"/>
          <p:cNvSpPr txBox="1">
            <a:spLocks noGrp="1"/>
          </p:cNvSpPr>
          <p:nvPr>
            <p:ph type="ctrTitle"/>
          </p:nvPr>
        </p:nvSpPr>
        <p:spPr>
          <a:xfrm>
            <a:off x="1600200" y="2386744"/>
            <a:ext cx="8991600" cy="1645920"/>
          </a:xfrm>
          <a:prstGeom prst="rect">
            <a:avLst/>
          </a:prstGeom>
          <a:solidFill>
            <a:srgbClr val="FFFFFF"/>
          </a:solidFill>
          <a:ln w="38100" cap="flat" cmpd="sng">
            <a:solidFill>
              <a:srgbClr val="40404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274300" tIns="182875" rIns="274300" bIns="182875" anchor="ctr" anchorCtr="1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3800"/>
              <a:buFont typeface="Gill Sans"/>
              <a:buNone/>
              <a:defRPr sz="3800">
                <a:solidFill>
                  <a:srgbClr val="262626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19"/>
          <p:cNvSpPr txBox="1"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000"/>
              <a:buNone/>
              <a:defRPr sz="2000">
                <a:solidFill>
                  <a:srgbClr val="FEFEFE"/>
                </a:solidFill>
              </a:defRPr>
            </a:lvl1pPr>
            <a:lvl2pPr lvl="1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000"/>
              <a:buNone/>
              <a:defRPr sz="2000"/>
            </a:lvl2pPr>
            <a:lvl3pPr lvl="2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sz="1600"/>
            </a:lvl4pPr>
            <a:lvl5pPr lvl="4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sz="1600"/>
            </a:lvl5pPr>
            <a:lvl6pPr lvl="5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sz="1600"/>
            </a:lvl6pPr>
            <a:lvl7pPr lvl="6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sz="1600"/>
            </a:lvl7pPr>
            <a:lvl8pPr lvl="7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sz="1600"/>
            </a:lvl8pPr>
            <a:lvl9pPr lvl="8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4" name="Google Shape;14;p19"/>
          <p:cNvSpPr txBox="1">
            <a:spLocks noGrp="1"/>
          </p:cNvSpPr>
          <p:nvPr>
            <p:ph type="dt" idx="10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19"/>
          <p:cNvSpPr txBox="1">
            <a:spLocks noGrp="1"/>
          </p:cNvSpPr>
          <p:nvPr>
            <p:ph type="ftr" idx="11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19"/>
          <p:cNvSpPr>
            <a:spLocks noGrp="1"/>
          </p:cNvSpPr>
          <p:nvPr>
            <p:ph type="sldNum" idx="12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69411"/>
            </a:srgbClr>
          </a:solidFill>
          <a:ln>
            <a:noFill/>
          </a:ln>
        </p:spPr>
        <p:txBody>
          <a:bodyPr spcFirstLastPara="1" wrap="square" lIns="18275" tIns="45700" rIns="18275" bIns="45700" anchor="ctr" anchorCtr="0">
            <a:noAutofit/>
          </a:bodyPr>
          <a:lstStyle>
            <a:lvl1pPr marL="0" marR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marL="0" marR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marL="0" marR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marL="0" marR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marL="0" marR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marL="0" marR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marL="0" marR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marL="0" marR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marL="0" marR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dk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7"/>
          <p:cNvSpPr txBox="1">
            <a:spLocks noGrp="1"/>
          </p:cNvSpPr>
          <p:nvPr>
            <p:ph type="title"/>
          </p:nvPr>
        </p:nvSpPr>
        <p:spPr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 cmpd="sng">
            <a:solidFill>
              <a:srgbClr val="40404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182875" tIns="182875" rIns="182875" bIns="182875" anchor="ctr" anchorCtr="0">
            <a:normAutofit/>
          </a:bodyPr>
          <a:lstStyle>
            <a:lvl1pPr marR="0" lvl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2800"/>
              <a:buFont typeface="Gill Sans"/>
              <a:buNone/>
              <a:defRPr sz="2800" b="0" i="0" u="none" strike="noStrike" cap="none">
                <a:solidFill>
                  <a:srgbClr val="262626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p17"/>
          <p:cNvSpPr txBox="1"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3429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rgbClr val="FEFEFE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marL="914400" marR="0" lvl="1" indent="-3302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rgbClr val="FEFEFE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marL="1371600" marR="0" lvl="2" indent="-3302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rgbClr val="FEFEFE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marL="1828800" marR="0" lvl="3" indent="-3302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rgbClr val="FEFEFE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marL="2286000" marR="0" lvl="4" indent="-3302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rgbClr val="FEFEFE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marL="2743200" marR="0" lvl="5" indent="-3302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marL="3200400" marR="0" lvl="6" indent="-3302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marL="3657600" marR="0" lvl="7" indent="-3302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marL="4114800" marR="0" lvl="8" indent="-3302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>
            <a:endParaRPr/>
          </a:p>
        </p:txBody>
      </p:sp>
      <p:sp>
        <p:nvSpPr>
          <p:cNvPr id="8" name="Google Shape;8;p17"/>
          <p:cNvSpPr txBox="1">
            <a:spLocks noGrp="1"/>
          </p:cNvSpPr>
          <p:nvPr>
            <p:ph type="dt" idx="10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050" b="0" i="0" u="none" strike="noStrike" cap="none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>
            <a:endParaRPr/>
          </a:p>
        </p:txBody>
      </p:sp>
      <p:sp>
        <p:nvSpPr>
          <p:cNvPr id="9" name="Google Shape;9;p17"/>
          <p:cNvSpPr txBox="1">
            <a:spLocks noGrp="1"/>
          </p:cNvSpPr>
          <p:nvPr>
            <p:ph type="ftr" idx="11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050" b="0" i="0" u="none" strike="noStrike" cap="none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>
            <a:endParaRPr/>
          </a:p>
        </p:txBody>
      </p:sp>
      <p:sp>
        <p:nvSpPr>
          <p:cNvPr id="10" name="Google Shape;10;p17"/>
          <p:cNvSpPr>
            <a:spLocks noGrp="1"/>
          </p:cNvSpPr>
          <p:nvPr>
            <p:ph type="sldNum" idx="12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69411"/>
            </a:srgbClr>
          </a:solidFill>
          <a:ln>
            <a:noFill/>
          </a:ln>
        </p:spPr>
        <p:txBody>
          <a:bodyPr spcFirstLastPara="1" wrap="square" lIns="18275" tIns="45700" rIns="18275" bIns="45700" anchor="ctr" anchorCtr="0">
            <a:noAutofit/>
          </a:bodyPr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marL="0" marR="0" lvl="1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marL="0" marR="0" lvl="2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marL="0" marR="0" lvl="3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marL="0" marR="0" lvl="4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marL="0" marR="0" lvl="5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marL="0" marR="0" lvl="6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marL="0" marR="0" lvl="7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marL="0" marR="0" lvl="8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9" name="Google Shape;299;g2952992fcd6_0_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133076" y="434250"/>
            <a:ext cx="9617874" cy="587967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5" name="Google Shape;305;g2952992fcd6_0_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818825" y="666313"/>
            <a:ext cx="9038326" cy="552538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0" name="Google Shape;310;g2952992fcd6_0_1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489125" y="550475"/>
            <a:ext cx="9557074" cy="58424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Parcel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Panorámica</PresentationFormat>
  <Paragraphs>0</Paragraphs>
  <Slides>3</Slides>
  <Notes>3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6" baseType="lpstr">
      <vt:lpstr>Gill Sans</vt:lpstr>
      <vt:lpstr>Arial</vt:lpstr>
      <vt:lpstr>Parcel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</dc:creator>
  <cp:lastModifiedBy>Diego Valderrama Pumallihua</cp:lastModifiedBy>
  <cp:revision>1</cp:revision>
  <dcterms:created xsi:type="dcterms:W3CDTF">2023-08-14T23:53:12Z</dcterms:created>
  <dcterms:modified xsi:type="dcterms:W3CDTF">2023-11-08T16:39:34Z</dcterms:modified>
</cp:coreProperties>
</file>