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12192000" cy="6858000"/>
  <p:notesSz cx="6858000" cy="9144000"/>
  <p:embeddedFontLst>
    <p:embeddedFont>
      <p:font typeface="Gill Sans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jQql7i53CrBSFBZE1rwMj5y+0PH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scila Dominguez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2" Type="http://schemas.openxmlformats.org/officeDocument/2006/relationships/commentAuthors" Target="commentAuthors.xml"/><Relationship Id="rId7" Type="http://schemas.openxmlformats.org/officeDocument/2006/relationships/font" Target="fonts/font2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45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952992fc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952992fc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952992fcd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952992fcd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952992fcd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952992fcd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411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g2952992fcd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3076" y="434250"/>
            <a:ext cx="9617874" cy="587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g2952992fcd6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8825" y="666313"/>
            <a:ext cx="9038326" cy="5525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g2952992fcd6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9125" y="550475"/>
            <a:ext cx="9557074" cy="584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</vt:lpstr>
      <vt:lpstr>Arial</vt:lpstr>
      <vt:lpstr>Parcel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Diego Valderrama Pumallihua</cp:lastModifiedBy>
  <cp:revision>1</cp:revision>
  <dcterms:created xsi:type="dcterms:W3CDTF">2023-08-14T23:53:12Z</dcterms:created>
  <dcterms:modified xsi:type="dcterms:W3CDTF">2023-11-08T16:39:34Z</dcterms:modified>
</cp:coreProperties>
</file>